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9" r:id="rId1"/>
  </p:sldMasterIdLst>
  <p:notesMasterIdLst>
    <p:notesMasterId r:id="rId82"/>
  </p:notesMasterIdLst>
  <p:sldIdLst>
    <p:sldId id="256" r:id="rId2"/>
    <p:sldId id="257" r:id="rId3"/>
    <p:sldId id="292" r:id="rId4"/>
    <p:sldId id="258" r:id="rId5"/>
    <p:sldId id="260" r:id="rId6"/>
    <p:sldId id="261" r:id="rId7"/>
    <p:sldId id="262" r:id="rId8"/>
    <p:sldId id="264" r:id="rId9"/>
    <p:sldId id="315" r:id="rId10"/>
    <p:sldId id="316" r:id="rId11"/>
    <p:sldId id="317" r:id="rId12"/>
    <p:sldId id="266" r:id="rId13"/>
    <p:sldId id="263" r:id="rId14"/>
    <p:sldId id="285" r:id="rId15"/>
    <p:sldId id="296" r:id="rId16"/>
    <p:sldId id="318" r:id="rId17"/>
    <p:sldId id="319" r:id="rId18"/>
    <p:sldId id="320" r:id="rId19"/>
    <p:sldId id="321" r:id="rId20"/>
    <p:sldId id="322" r:id="rId21"/>
    <p:sldId id="323" r:id="rId22"/>
    <p:sldId id="267" r:id="rId23"/>
    <p:sldId id="289" r:id="rId24"/>
    <p:sldId id="270" r:id="rId25"/>
    <p:sldId id="272" r:id="rId26"/>
    <p:sldId id="276" r:id="rId27"/>
    <p:sldId id="295" r:id="rId28"/>
    <p:sldId id="325" r:id="rId29"/>
    <p:sldId id="326" r:id="rId30"/>
    <p:sldId id="327" r:id="rId31"/>
    <p:sldId id="328" r:id="rId32"/>
    <p:sldId id="279" r:id="rId33"/>
    <p:sldId id="329" r:id="rId34"/>
    <p:sldId id="330" r:id="rId35"/>
    <p:sldId id="331" r:id="rId36"/>
    <p:sldId id="333" r:id="rId37"/>
    <p:sldId id="332" r:id="rId38"/>
    <p:sldId id="334" r:id="rId39"/>
    <p:sldId id="335" r:id="rId40"/>
    <p:sldId id="336" r:id="rId41"/>
    <p:sldId id="277" r:id="rId42"/>
    <p:sldId id="337" r:id="rId43"/>
    <p:sldId id="338" r:id="rId44"/>
    <p:sldId id="339" r:id="rId45"/>
    <p:sldId id="278" r:id="rId46"/>
    <p:sldId id="340" r:id="rId47"/>
    <p:sldId id="286" r:id="rId48"/>
    <p:sldId id="283" r:id="rId49"/>
    <p:sldId id="341" r:id="rId50"/>
    <p:sldId id="342" r:id="rId51"/>
    <p:sldId id="343" r:id="rId52"/>
    <p:sldId id="344" r:id="rId53"/>
    <p:sldId id="345" r:id="rId54"/>
    <p:sldId id="346" r:id="rId55"/>
    <p:sldId id="347" r:id="rId56"/>
    <p:sldId id="348" r:id="rId57"/>
    <p:sldId id="349" r:id="rId58"/>
    <p:sldId id="350" r:id="rId59"/>
    <p:sldId id="351" r:id="rId60"/>
    <p:sldId id="352" r:id="rId61"/>
    <p:sldId id="354" r:id="rId62"/>
    <p:sldId id="355" r:id="rId63"/>
    <p:sldId id="353" r:id="rId64"/>
    <p:sldId id="356" r:id="rId65"/>
    <p:sldId id="324" r:id="rId66"/>
    <p:sldId id="357" r:id="rId67"/>
    <p:sldId id="358" r:id="rId68"/>
    <p:sldId id="359" r:id="rId69"/>
    <p:sldId id="360" r:id="rId70"/>
    <p:sldId id="361" r:id="rId71"/>
    <p:sldId id="362" r:id="rId72"/>
    <p:sldId id="363" r:id="rId73"/>
    <p:sldId id="364" r:id="rId74"/>
    <p:sldId id="365" r:id="rId75"/>
    <p:sldId id="366" r:id="rId76"/>
    <p:sldId id="367" r:id="rId77"/>
    <p:sldId id="368" r:id="rId78"/>
    <p:sldId id="369" r:id="rId79"/>
    <p:sldId id="370" r:id="rId80"/>
    <p:sldId id="268" r:id="rId81"/>
  </p:sldIdLst>
  <p:sldSz cx="9144000" cy="5143500" type="screen16x9"/>
  <p:notesSz cx="6858000" cy="9144000"/>
  <p:embeddedFontLst>
    <p:embeddedFont>
      <p:font typeface="Amatic SC" panose="00000500000000000000" pitchFamily="2" charset="-79"/>
      <p:regular r:id="rId83"/>
      <p:bold r:id="rId84"/>
    </p:embeddedFont>
    <p:embeddedFont>
      <p:font typeface="Calibri" panose="020F0502020204030204" pitchFamily="34" charset="0"/>
      <p:regular r:id="rId85"/>
      <p:bold r:id="rId86"/>
      <p:italic r:id="rId87"/>
      <p:boldItalic r:id="rId88"/>
    </p:embeddedFont>
    <p:embeddedFont>
      <p:font typeface="Fira Sans" panose="020B0503050000020004" pitchFamily="34" charset="0"/>
      <p:regular r:id="rId89"/>
      <p:bold r:id="rId90"/>
      <p:italic r:id="rId91"/>
      <p:boldItalic r:id="rId92"/>
    </p:embeddedFont>
    <p:embeddedFont>
      <p:font typeface="Galada" panose="020B0604020202020204" charset="0"/>
      <p:regular r:id="rId93"/>
    </p:embeddedFont>
    <p:embeddedFont>
      <p:font typeface="Hind" panose="02000000000000000000" pitchFamily="2" charset="0"/>
      <p:regular r:id="rId94"/>
      <p:bold r:id="rId95"/>
    </p:embeddedFont>
    <p:embeddedFont>
      <p:font typeface="Open Sans" panose="020B0606030504020204" pitchFamily="34" charset="0"/>
      <p:regular r:id="rId96"/>
      <p:bold r:id="rId97"/>
      <p:italic r:id="rId98"/>
      <p:boldItalic r:id="rId99"/>
    </p:embeddedFont>
    <p:embeddedFont>
      <p:font typeface="Raleway" pitchFamily="2" charset="0"/>
      <p:regular r:id="rId100"/>
      <p:bold r:id="rId101"/>
      <p:italic r:id="rId102"/>
      <p:boldItalic r:id="rId103"/>
    </p:embeddedFont>
    <p:embeddedFont>
      <p:font typeface="Roboto Condensed Light" panose="02000000000000000000" pitchFamily="2" charset="0"/>
      <p:regular r:id="rId104"/>
      <p:italic r:id="rId10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EE003D4-2DEC-4569-8159-EF882245EB76}">
  <a:tblStyle styleId="{5EE003D4-2DEC-4569-8159-EF882245EB7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18" autoAdjust="0"/>
    <p:restoredTop sz="94660"/>
  </p:normalViewPr>
  <p:slideViewPr>
    <p:cSldViewPr snapToGrid="0">
      <p:cViewPr varScale="1">
        <p:scale>
          <a:sx n="47" d="100"/>
          <a:sy n="47" d="100"/>
        </p:scale>
        <p:origin x="48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2.fntdata"/><Relationship Id="rId89" Type="http://schemas.openxmlformats.org/officeDocument/2006/relationships/font" Target="fonts/font7.fntdata"/><Relationship Id="rId16" Type="http://schemas.openxmlformats.org/officeDocument/2006/relationships/slide" Target="slides/slide15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font" Target="fonts/font20.fntdata"/><Relationship Id="rId5" Type="http://schemas.openxmlformats.org/officeDocument/2006/relationships/slide" Target="slides/slide4.xml"/><Relationship Id="rId90" Type="http://schemas.openxmlformats.org/officeDocument/2006/relationships/font" Target="fonts/font8.fntdata"/><Relationship Id="rId95" Type="http://schemas.openxmlformats.org/officeDocument/2006/relationships/font" Target="fonts/font13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font" Target="fonts/font3.fntdata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font" Target="fonts/font21.fntdata"/><Relationship Id="rId108" Type="http://schemas.openxmlformats.org/officeDocument/2006/relationships/theme" Target="theme/theme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font" Target="fonts/font9.fntdata"/><Relationship Id="rId96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font" Target="fonts/font4.fntdata"/><Relationship Id="rId94" Type="http://schemas.openxmlformats.org/officeDocument/2006/relationships/font" Target="fonts/font12.fntdata"/><Relationship Id="rId99" Type="http://schemas.openxmlformats.org/officeDocument/2006/relationships/font" Target="fonts/font17.fntdata"/><Relationship Id="rId101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15.fntdata"/><Relationship Id="rId104" Type="http://schemas.openxmlformats.org/officeDocument/2006/relationships/font" Target="fonts/font22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10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5.fntdata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font" Target="fonts/font18.fntdata"/><Relationship Id="rId105" Type="http://schemas.openxmlformats.org/officeDocument/2006/relationships/font" Target="fonts/font23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11.fntdata"/><Relationship Id="rId98" Type="http://schemas.openxmlformats.org/officeDocument/2006/relationships/font" Target="fonts/font16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font" Target="fonts/font1.fntdata"/><Relationship Id="rId88" Type="http://schemas.openxmlformats.org/officeDocument/2006/relationships/font" Target="fonts/font6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202E0C-B1CA-4805-829A-70EA01CDD35D}" type="doc">
      <dgm:prSet loTypeId="urn:microsoft.com/office/officeart/2005/8/layout/process5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ID"/>
        </a:p>
      </dgm:t>
    </dgm:pt>
    <dgm:pt modelId="{DC7528B8-9F97-4F7D-94FF-83F9ED962276}">
      <dgm:prSet phldrT="[Text]"/>
      <dgm:spPr/>
      <dgm:t>
        <a:bodyPr/>
        <a:lstStyle/>
        <a:p>
          <a:r>
            <a:rPr lang="en-US" dirty="0"/>
            <a:t>Spina Bifida</a:t>
          </a:r>
          <a:endParaRPr lang="en-ID" dirty="0"/>
        </a:p>
      </dgm:t>
    </dgm:pt>
    <dgm:pt modelId="{B074A258-763B-4566-8C6F-C053637CE716}" type="parTrans" cxnId="{B0FE87D8-BC52-4A96-9FD3-15D86E15BEF8}">
      <dgm:prSet/>
      <dgm:spPr/>
      <dgm:t>
        <a:bodyPr/>
        <a:lstStyle/>
        <a:p>
          <a:endParaRPr lang="en-ID"/>
        </a:p>
      </dgm:t>
    </dgm:pt>
    <dgm:pt modelId="{8E4A9CAE-B86E-447E-9211-2817D362DEF3}" type="sibTrans" cxnId="{B0FE87D8-BC52-4A96-9FD3-15D86E15BEF8}">
      <dgm:prSet/>
      <dgm:spPr/>
      <dgm:t>
        <a:bodyPr/>
        <a:lstStyle/>
        <a:p>
          <a:endParaRPr lang="en-ID"/>
        </a:p>
      </dgm:t>
    </dgm:pt>
    <dgm:pt modelId="{61DBF650-796A-41E1-84D8-2E87E06826AC}">
      <dgm:prSet phldrT="[Text]"/>
      <dgm:spPr/>
      <dgm:t>
        <a:bodyPr/>
        <a:lstStyle/>
        <a:p>
          <a:r>
            <a:rPr lang="en-US" dirty="0" err="1"/>
            <a:t>Labiopalatoskisis</a:t>
          </a:r>
          <a:endParaRPr lang="en-ID" dirty="0"/>
        </a:p>
      </dgm:t>
    </dgm:pt>
    <dgm:pt modelId="{6D5B898B-CBB3-44A8-BDC7-08C8E1EDDE72}" type="parTrans" cxnId="{F4DDDED0-B3B3-4668-8BF9-C9E6DB9C0629}">
      <dgm:prSet/>
      <dgm:spPr/>
      <dgm:t>
        <a:bodyPr/>
        <a:lstStyle/>
        <a:p>
          <a:endParaRPr lang="en-ID"/>
        </a:p>
      </dgm:t>
    </dgm:pt>
    <dgm:pt modelId="{079143DD-E0E7-4F34-AB78-698E52BD39D6}" type="sibTrans" cxnId="{F4DDDED0-B3B3-4668-8BF9-C9E6DB9C0629}">
      <dgm:prSet/>
      <dgm:spPr/>
      <dgm:t>
        <a:bodyPr/>
        <a:lstStyle/>
        <a:p>
          <a:endParaRPr lang="en-ID"/>
        </a:p>
      </dgm:t>
    </dgm:pt>
    <dgm:pt modelId="{C853BE0B-73BF-4A0E-8808-59A3DB11EAEC}">
      <dgm:prSet phldrT="[Text]"/>
      <dgm:spPr/>
      <dgm:t>
        <a:bodyPr/>
        <a:lstStyle/>
        <a:p>
          <a:r>
            <a:rPr lang="en-US" dirty="0" err="1"/>
            <a:t>Hidrosefalus</a:t>
          </a:r>
          <a:endParaRPr lang="en-ID" dirty="0"/>
        </a:p>
      </dgm:t>
    </dgm:pt>
    <dgm:pt modelId="{FBED270C-C99C-4980-BB08-5C514A15055C}" type="parTrans" cxnId="{B83E81DC-2AA9-4CC2-9917-5ABAE4297D7A}">
      <dgm:prSet/>
      <dgm:spPr/>
      <dgm:t>
        <a:bodyPr/>
        <a:lstStyle/>
        <a:p>
          <a:endParaRPr lang="en-ID"/>
        </a:p>
      </dgm:t>
    </dgm:pt>
    <dgm:pt modelId="{F66A1D8E-E9E9-4E1E-AEF2-F3B53990EA79}" type="sibTrans" cxnId="{B83E81DC-2AA9-4CC2-9917-5ABAE4297D7A}">
      <dgm:prSet/>
      <dgm:spPr/>
      <dgm:t>
        <a:bodyPr/>
        <a:lstStyle/>
        <a:p>
          <a:endParaRPr lang="en-ID"/>
        </a:p>
      </dgm:t>
    </dgm:pt>
    <dgm:pt modelId="{D486D301-B0B2-4FEB-8E5B-8B69ED85D294}">
      <dgm:prSet phldrT="[Text]"/>
      <dgm:spPr/>
      <dgm:t>
        <a:bodyPr/>
        <a:lstStyle/>
        <a:p>
          <a:r>
            <a:rPr lang="en-US" dirty="0" err="1"/>
            <a:t>Anensofagus</a:t>
          </a:r>
          <a:endParaRPr lang="en-ID" dirty="0"/>
        </a:p>
      </dgm:t>
    </dgm:pt>
    <dgm:pt modelId="{6441A852-66C6-4EF2-A835-DFA1BBE598E1}" type="parTrans" cxnId="{D54CEA04-3341-417E-85D0-870025756D00}">
      <dgm:prSet/>
      <dgm:spPr/>
      <dgm:t>
        <a:bodyPr/>
        <a:lstStyle/>
        <a:p>
          <a:endParaRPr lang="en-ID"/>
        </a:p>
      </dgm:t>
    </dgm:pt>
    <dgm:pt modelId="{5654D8ED-3AC3-425C-B80F-538DE17018B4}" type="sibTrans" cxnId="{D54CEA04-3341-417E-85D0-870025756D00}">
      <dgm:prSet/>
      <dgm:spPr/>
      <dgm:t>
        <a:bodyPr/>
        <a:lstStyle/>
        <a:p>
          <a:endParaRPr lang="en-ID"/>
        </a:p>
      </dgm:t>
    </dgm:pt>
    <dgm:pt modelId="{261DBFCC-F678-434B-954A-8195CD86511D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i="0" dirty="0" err="1">
              <a:solidFill>
                <a:schemeClr val="tx1"/>
              </a:solidFill>
            </a:rPr>
            <a:t>Omfalokel</a:t>
          </a:r>
          <a:endParaRPr lang="en-ID" i="0" dirty="0">
            <a:solidFill>
              <a:schemeClr val="tx1"/>
            </a:solidFill>
          </a:endParaRPr>
        </a:p>
      </dgm:t>
    </dgm:pt>
    <dgm:pt modelId="{7EE7D6C3-B14D-4207-8AFB-76721FB0D968}" type="parTrans" cxnId="{A0A5C3F7-D3AA-4E54-B5C3-E6297913B9B6}">
      <dgm:prSet/>
      <dgm:spPr/>
      <dgm:t>
        <a:bodyPr/>
        <a:lstStyle/>
        <a:p>
          <a:endParaRPr lang="en-ID"/>
        </a:p>
      </dgm:t>
    </dgm:pt>
    <dgm:pt modelId="{D676A68A-9506-4BAF-AB62-E690D03BFDEC}" type="sibTrans" cxnId="{A0A5C3F7-D3AA-4E54-B5C3-E6297913B9B6}">
      <dgm:prSet/>
      <dgm:spPr/>
      <dgm:t>
        <a:bodyPr/>
        <a:lstStyle/>
        <a:p>
          <a:endParaRPr lang="en-ID"/>
        </a:p>
      </dgm:t>
    </dgm:pt>
    <dgm:pt modelId="{AF00BF25-6EC1-44F5-AADA-E5328390062E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i="0" dirty="0"/>
            <a:t>Atresia esophagus</a:t>
          </a:r>
          <a:endParaRPr lang="en-ID" i="0" dirty="0"/>
        </a:p>
      </dgm:t>
    </dgm:pt>
    <dgm:pt modelId="{952266D4-E42D-4548-8696-2E24F07E682F}" type="parTrans" cxnId="{5B1A5A2E-B2D3-4095-A337-8F13921AFB90}">
      <dgm:prSet/>
      <dgm:spPr/>
      <dgm:t>
        <a:bodyPr/>
        <a:lstStyle/>
        <a:p>
          <a:endParaRPr lang="en-ID"/>
        </a:p>
      </dgm:t>
    </dgm:pt>
    <dgm:pt modelId="{A1EE60C0-23CF-4C7D-AA34-CDBCC0B684E1}" type="sibTrans" cxnId="{5B1A5A2E-B2D3-4095-A337-8F13921AFB90}">
      <dgm:prSet/>
      <dgm:spPr/>
      <dgm:t>
        <a:bodyPr/>
        <a:lstStyle/>
        <a:p>
          <a:endParaRPr lang="en-ID"/>
        </a:p>
      </dgm:t>
    </dgm:pt>
    <dgm:pt modelId="{B771F019-2086-4211-BD5A-BCE96D3A5D7E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i="0" dirty="0"/>
            <a:t>Atresia dan stenosis duodenum</a:t>
          </a:r>
          <a:endParaRPr lang="en-ID" i="0" dirty="0"/>
        </a:p>
      </dgm:t>
    </dgm:pt>
    <dgm:pt modelId="{A8ADDBCB-F80F-4084-ACF9-FA1FEB6E3043}" type="parTrans" cxnId="{6AEEFECE-99B4-4E0D-AF2D-4B4E2119605C}">
      <dgm:prSet/>
      <dgm:spPr/>
      <dgm:t>
        <a:bodyPr/>
        <a:lstStyle/>
        <a:p>
          <a:endParaRPr lang="en-ID"/>
        </a:p>
      </dgm:t>
    </dgm:pt>
    <dgm:pt modelId="{736D4CDC-833C-4700-A915-70AFEF26DB71}" type="sibTrans" cxnId="{6AEEFECE-99B4-4E0D-AF2D-4B4E2119605C}">
      <dgm:prSet/>
      <dgm:spPr/>
      <dgm:t>
        <a:bodyPr/>
        <a:lstStyle/>
        <a:p>
          <a:endParaRPr lang="en-ID"/>
        </a:p>
      </dgm:t>
    </dgm:pt>
    <dgm:pt modelId="{00406405-E6F6-4832-95E0-F78627FFA7E6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i="1" dirty="0" err="1"/>
            <a:t>Obstruksi</a:t>
          </a:r>
          <a:r>
            <a:rPr lang="en-US" i="1" dirty="0"/>
            <a:t> </a:t>
          </a:r>
          <a:r>
            <a:rPr lang="en-US" dirty="0"/>
            <a:t>pada usus </a:t>
          </a:r>
          <a:r>
            <a:rPr lang="en-US" dirty="0" err="1"/>
            <a:t>besar</a:t>
          </a:r>
          <a:endParaRPr lang="en-ID" dirty="0"/>
        </a:p>
      </dgm:t>
    </dgm:pt>
    <dgm:pt modelId="{5DC0A5A2-7300-4EA1-8217-C533F2CC3F48}" type="parTrans" cxnId="{2F52C243-2CDF-4935-AD23-424DE85C71CF}">
      <dgm:prSet/>
      <dgm:spPr/>
      <dgm:t>
        <a:bodyPr/>
        <a:lstStyle/>
        <a:p>
          <a:endParaRPr lang="en-ID"/>
        </a:p>
      </dgm:t>
    </dgm:pt>
    <dgm:pt modelId="{2E26F13F-26DF-4D64-8792-A926D5963BCE}" type="sibTrans" cxnId="{2F52C243-2CDF-4935-AD23-424DE85C71CF}">
      <dgm:prSet/>
      <dgm:spPr/>
      <dgm:t>
        <a:bodyPr/>
        <a:lstStyle/>
        <a:p>
          <a:endParaRPr lang="en-ID"/>
        </a:p>
      </dgm:t>
    </dgm:pt>
    <dgm:pt modelId="{00C32144-B9E6-4969-AEA3-901AA1811362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i="1" dirty="0"/>
            <a:t>Atresia ani</a:t>
          </a:r>
          <a:endParaRPr lang="en-ID" dirty="0"/>
        </a:p>
      </dgm:t>
    </dgm:pt>
    <dgm:pt modelId="{51D1F162-0D4E-41B5-B419-72FC9040D2A7}" type="parTrans" cxnId="{22102F00-6FE6-4068-89AA-872FB19D3E42}">
      <dgm:prSet/>
      <dgm:spPr/>
      <dgm:t>
        <a:bodyPr/>
        <a:lstStyle/>
        <a:p>
          <a:endParaRPr lang="en-ID"/>
        </a:p>
      </dgm:t>
    </dgm:pt>
    <dgm:pt modelId="{87445ADC-E493-4E78-A5B8-E8A38BC1859A}" type="sibTrans" cxnId="{22102F00-6FE6-4068-89AA-872FB19D3E42}">
      <dgm:prSet/>
      <dgm:spPr/>
      <dgm:t>
        <a:bodyPr/>
        <a:lstStyle/>
        <a:p>
          <a:endParaRPr lang="en-ID"/>
        </a:p>
      </dgm:t>
    </dgm:pt>
    <dgm:pt modelId="{831C33CF-0F75-47B3-B2D3-7DAAEBBFBC32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Penyakit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Jantung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Bawaan</a:t>
          </a:r>
          <a:r>
            <a:rPr lang="en-US" dirty="0">
              <a:solidFill>
                <a:schemeClr val="tx1"/>
              </a:solidFill>
            </a:rPr>
            <a:t> </a:t>
          </a:r>
          <a:endParaRPr lang="en-ID" dirty="0">
            <a:solidFill>
              <a:schemeClr val="tx1"/>
            </a:solidFill>
          </a:endParaRPr>
        </a:p>
      </dgm:t>
    </dgm:pt>
    <dgm:pt modelId="{1645CDE0-14AA-4302-84B6-1FF8FABD835C}" type="parTrans" cxnId="{FD873A08-999C-4F93-818F-DCCE89E64D64}">
      <dgm:prSet/>
      <dgm:spPr/>
      <dgm:t>
        <a:bodyPr/>
        <a:lstStyle/>
        <a:p>
          <a:endParaRPr lang="en-ID"/>
        </a:p>
      </dgm:t>
    </dgm:pt>
    <dgm:pt modelId="{4B9AA586-E44C-4BCD-88E7-C007755F9C75}" type="sibTrans" cxnId="{FD873A08-999C-4F93-818F-DCCE89E64D64}">
      <dgm:prSet/>
      <dgm:spPr/>
      <dgm:t>
        <a:bodyPr/>
        <a:lstStyle/>
        <a:p>
          <a:endParaRPr lang="en-ID"/>
        </a:p>
      </dgm:t>
    </dgm:pt>
    <dgm:pt modelId="{98BE3BD4-6502-4067-A265-9C96FBDCAA57}" type="pres">
      <dgm:prSet presAssocID="{1B202E0C-B1CA-4805-829A-70EA01CDD35D}" presName="diagram" presStyleCnt="0">
        <dgm:presLayoutVars>
          <dgm:dir/>
          <dgm:resizeHandles val="exact"/>
        </dgm:presLayoutVars>
      </dgm:prSet>
      <dgm:spPr/>
    </dgm:pt>
    <dgm:pt modelId="{2B466AA4-7AFB-481A-A374-03229B5EBF25}" type="pres">
      <dgm:prSet presAssocID="{DC7528B8-9F97-4F7D-94FF-83F9ED962276}" presName="node" presStyleLbl="node1" presStyleIdx="0" presStyleCnt="10">
        <dgm:presLayoutVars>
          <dgm:bulletEnabled val="1"/>
        </dgm:presLayoutVars>
      </dgm:prSet>
      <dgm:spPr/>
    </dgm:pt>
    <dgm:pt modelId="{D333ACAE-FF67-41E4-8751-6B0BFF70693F}" type="pres">
      <dgm:prSet presAssocID="{8E4A9CAE-B86E-447E-9211-2817D362DEF3}" presName="sibTrans" presStyleLbl="sibTrans2D1" presStyleIdx="0" presStyleCnt="9"/>
      <dgm:spPr/>
    </dgm:pt>
    <dgm:pt modelId="{F9F02610-6928-47A9-9B2B-A20419D69BD2}" type="pres">
      <dgm:prSet presAssocID="{8E4A9CAE-B86E-447E-9211-2817D362DEF3}" presName="connectorText" presStyleLbl="sibTrans2D1" presStyleIdx="0" presStyleCnt="9"/>
      <dgm:spPr/>
    </dgm:pt>
    <dgm:pt modelId="{61C47775-03F8-47B0-AF86-6A495F4B7BD9}" type="pres">
      <dgm:prSet presAssocID="{61DBF650-796A-41E1-84D8-2E87E06826AC}" presName="node" presStyleLbl="node1" presStyleIdx="1" presStyleCnt="10">
        <dgm:presLayoutVars>
          <dgm:bulletEnabled val="1"/>
        </dgm:presLayoutVars>
      </dgm:prSet>
      <dgm:spPr/>
    </dgm:pt>
    <dgm:pt modelId="{166D7DA4-A067-4192-B9C4-F156BA2FF031}" type="pres">
      <dgm:prSet presAssocID="{079143DD-E0E7-4F34-AB78-698E52BD39D6}" presName="sibTrans" presStyleLbl="sibTrans2D1" presStyleIdx="1" presStyleCnt="9"/>
      <dgm:spPr/>
    </dgm:pt>
    <dgm:pt modelId="{83EF0D06-A967-404F-BC7A-B237CB6971FC}" type="pres">
      <dgm:prSet presAssocID="{079143DD-E0E7-4F34-AB78-698E52BD39D6}" presName="connectorText" presStyleLbl="sibTrans2D1" presStyleIdx="1" presStyleCnt="9"/>
      <dgm:spPr/>
    </dgm:pt>
    <dgm:pt modelId="{31E0574B-669B-40F4-B8EC-1DA3C67D5883}" type="pres">
      <dgm:prSet presAssocID="{C853BE0B-73BF-4A0E-8808-59A3DB11EAEC}" presName="node" presStyleLbl="node1" presStyleIdx="2" presStyleCnt="10">
        <dgm:presLayoutVars>
          <dgm:bulletEnabled val="1"/>
        </dgm:presLayoutVars>
      </dgm:prSet>
      <dgm:spPr/>
    </dgm:pt>
    <dgm:pt modelId="{0F288AC3-2CE4-494D-BFE1-27C692320E3D}" type="pres">
      <dgm:prSet presAssocID="{F66A1D8E-E9E9-4E1E-AEF2-F3B53990EA79}" presName="sibTrans" presStyleLbl="sibTrans2D1" presStyleIdx="2" presStyleCnt="9"/>
      <dgm:spPr/>
    </dgm:pt>
    <dgm:pt modelId="{121FC089-A9E1-4F9A-BB36-8FC6246B2284}" type="pres">
      <dgm:prSet presAssocID="{F66A1D8E-E9E9-4E1E-AEF2-F3B53990EA79}" presName="connectorText" presStyleLbl="sibTrans2D1" presStyleIdx="2" presStyleCnt="9"/>
      <dgm:spPr/>
    </dgm:pt>
    <dgm:pt modelId="{AA1BF932-B975-44A3-A1A2-22D3F8CBB6F4}" type="pres">
      <dgm:prSet presAssocID="{D486D301-B0B2-4FEB-8E5B-8B69ED85D294}" presName="node" presStyleLbl="node1" presStyleIdx="3" presStyleCnt="10">
        <dgm:presLayoutVars>
          <dgm:bulletEnabled val="1"/>
        </dgm:presLayoutVars>
      </dgm:prSet>
      <dgm:spPr/>
    </dgm:pt>
    <dgm:pt modelId="{6F57DC3A-7105-45C1-A487-F999E0B39098}" type="pres">
      <dgm:prSet presAssocID="{5654D8ED-3AC3-425C-B80F-538DE17018B4}" presName="sibTrans" presStyleLbl="sibTrans2D1" presStyleIdx="3" presStyleCnt="9"/>
      <dgm:spPr/>
    </dgm:pt>
    <dgm:pt modelId="{9D94DABB-7BDF-4C14-8C19-E18F3B67CEA9}" type="pres">
      <dgm:prSet presAssocID="{5654D8ED-3AC3-425C-B80F-538DE17018B4}" presName="connectorText" presStyleLbl="sibTrans2D1" presStyleIdx="3" presStyleCnt="9"/>
      <dgm:spPr/>
    </dgm:pt>
    <dgm:pt modelId="{65A1C0B3-D1E7-4959-83FD-498BFB7D79DF}" type="pres">
      <dgm:prSet presAssocID="{261DBFCC-F678-434B-954A-8195CD86511D}" presName="node" presStyleLbl="node1" presStyleIdx="4" presStyleCnt="10">
        <dgm:presLayoutVars>
          <dgm:bulletEnabled val="1"/>
        </dgm:presLayoutVars>
      </dgm:prSet>
      <dgm:spPr/>
    </dgm:pt>
    <dgm:pt modelId="{117F7761-2181-4B67-A785-764ACD0DE664}" type="pres">
      <dgm:prSet presAssocID="{D676A68A-9506-4BAF-AB62-E690D03BFDEC}" presName="sibTrans" presStyleLbl="sibTrans2D1" presStyleIdx="4" presStyleCnt="9"/>
      <dgm:spPr/>
    </dgm:pt>
    <dgm:pt modelId="{6CDF7DE0-DF6A-4574-AE88-F2EE2C319314}" type="pres">
      <dgm:prSet presAssocID="{D676A68A-9506-4BAF-AB62-E690D03BFDEC}" presName="connectorText" presStyleLbl="sibTrans2D1" presStyleIdx="4" presStyleCnt="9"/>
      <dgm:spPr/>
    </dgm:pt>
    <dgm:pt modelId="{9D36D6B0-0FF0-4DC3-8333-E632C02A5833}" type="pres">
      <dgm:prSet presAssocID="{AF00BF25-6EC1-44F5-AADA-E5328390062E}" presName="node" presStyleLbl="node1" presStyleIdx="5" presStyleCnt="10">
        <dgm:presLayoutVars>
          <dgm:bulletEnabled val="1"/>
        </dgm:presLayoutVars>
      </dgm:prSet>
      <dgm:spPr/>
    </dgm:pt>
    <dgm:pt modelId="{C7BF40AB-49BF-4230-AAF2-D27B78D854A7}" type="pres">
      <dgm:prSet presAssocID="{A1EE60C0-23CF-4C7D-AA34-CDBCC0B684E1}" presName="sibTrans" presStyleLbl="sibTrans2D1" presStyleIdx="5" presStyleCnt="9"/>
      <dgm:spPr/>
    </dgm:pt>
    <dgm:pt modelId="{0731C1A6-9D0E-4405-BC2A-F44EC15E8B9D}" type="pres">
      <dgm:prSet presAssocID="{A1EE60C0-23CF-4C7D-AA34-CDBCC0B684E1}" presName="connectorText" presStyleLbl="sibTrans2D1" presStyleIdx="5" presStyleCnt="9"/>
      <dgm:spPr/>
    </dgm:pt>
    <dgm:pt modelId="{80F251DF-C5B8-4EAC-999E-FE6AC7B4E271}" type="pres">
      <dgm:prSet presAssocID="{B771F019-2086-4211-BD5A-BCE96D3A5D7E}" presName="node" presStyleLbl="node1" presStyleIdx="6" presStyleCnt="10">
        <dgm:presLayoutVars>
          <dgm:bulletEnabled val="1"/>
        </dgm:presLayoutVars>
      </dgm:prSet>
      <dgm:spPr/>
    </dgm:pt>
    <dgm:pt modelId="{A485EECC-416E-45D0-806B-8EE2A2B1A0E5}" type="pres">
      <dgm:prSet presAssocID="{736D4CDC-833C-4700-A915-70AFEF26DB71}" presName="sibTrans" presStyleLbl="sibTrans2D1" presStyleIdx="6" presStyleCnt="9"/>
      <dgm:spPr/>
    </dgm:pt>
    <dgm:pt modelId="{EC08C988-8221-4997-9595-B97D0F911DD7}" type="pres">
      <dgm:prSet presAssocID="{736D4CDC-833C-4700-A915-70AFEF26DB71}" presName="connectorText" presStyleLbl="sibTrans2D1" presStyleIdx="6" presStyleCnt="9"/>
      <dgm:spPr/>
    </dgm:pt>
    <dgm:pt modelId="{2AEC2AC1-49AF-4B75-AFE7-7E1C0DF3CB74}" type="pres">
      <dgm:prSet presAssocID="{00406405-E6F6-4832-95E0-F78627FFA7E6}" presName="node" presStyleLbl="node1" presStyleIdx="7" presStyleCnt="10">
        <dgm:presLayoutVars>
          <dgm:bulletEnabled val="1"/>
        </dgm:presLayoutVars>
      </dgm:prSet>
      <dgm:spPr/>
    </dgm:pt>
    <dgm:pt modelId="{17D8825B-989C-4614-90D4-E78DA272DAE8}" type="pres">
      <dgm:prSet presAssocID="{2E26F13F-26DF-4D64-8792-A926D5963BCE}" presName="sibTrans" presStyleLbl="sibTrans2D1" presStyleIdx="7" presStyleCnt="9"/>
      <dgm:spPr/>
    </dgm:pt>
    <dgm:pt modelId="{7D99B364-B246-4F17-A5A5-8FC7922C3774}" type="pres">
      <dgm:prSet presAssocID="{2E26F13F-26DF-4D64-8792-A926D5963BCE}" presName="connectorText" presStyleLbl="sibTrans2D1" presStyleIdx="7" presStyleCnt="9"/>
      <dgm:spPr/>
    </dgm:pt>
    <dgm:pt modelId="{A186E959-9DFF-4B10-A08C-D991FF2B5122}" type="pres">
      <dgm:prSet presAssocID="{00C32144-B9E6-4969-AEA3-901AA1811362}" presName="node" presStyleLbl="node1" presStyleIdx="8" presStyleCnt="10">
        <dgm:presLayoutVars>
          <dgm:bulletEnabled val="1"/>
        </dgm:presLayoutVars>
      </dgm:prSet>
      <dgm:spPr/>
    </dgm:pt>
    <dgm:pt modelId="{B47E1C04-2CCB-45EF-8EC8-D0C72BB6E0F3}" type="pres">
      <dgm:prSet presAssocID="{87445ADC-E493-4E78-A5B8-E8A38BC1859A}" presName="sibTrans" presStyleLbl="sibTrans2D1" presStyleIdx="8" presStyleCnt="9"/>
      <dgm:spPr/>
    </dgm:pt>
    <dgm:pt modelId="{DB408B8A-E9C0-483E-881F-22A74B96E75F}" type="pres">
      <dgm:prSet presAssocID="{87445ADC-E493-4E78-A5B8-E8A38BC1859A}" presName="connectorText" presStyleLbl="sibTrans2D1" presStyleIdx="8" presStyleCnt="9"/>
      <dgm:spPr/>
    </dgm:pt>
    <dgm:pt modelId="{ED448835-6BD4-4D03-BA69-F58D1CCB2D92}" type="pres">
      <dgm:prSet presAssocID="{831C33CF-0F75-47B3-B2D3-7DAAEBBFBC32}" presName="node" presStyleLbl="node1" presStyleIdx="9" presStyleCnt="10">
        <dgm:presLayoutVars>
          <dgm:bulletEnabled val="1"/>
        </dgm:presLayoutVars>
      </dgm:prSet>
      <dgm:spPr/>
    </dgm:pt>
  </dgm:ptLst>
  <dgm:cxnLst>
    <dgm:cxn modelId="{22102F00-6FE6-4068-89AA-872FB19D3E42}" srcId="{1B202E0C-B1CA-4805-829A-70EA01CDD35D}" destId="{00C32144-B9E6-4969-AEA3-901AA1811362}" srcOrd="8" destOrd="0" parTransId="{51D1F162-0D4E-41B5-B419-72FC9040D2A7}" sibTransId="{87445ADC-E493-4E78-A5B8-E8A38BC1859A}"/>
    <dgm:cxn modelId="{D54CEA04-3341-417E-85D0-870025756D00}" srcId="{1B202E0C-B1CA-4805-829A-70EA01CDD35D}" destId="{D486D301-B0B2-4FEB-8E5B-8B69ED85D294}" srcOrd="3" destOrd="0" parTransId="{6441A852-66C6-4EF2-A835-DFA1BBE598E1}" sibTransId="{5654D8ED-3AC3-425C-B80F-538DE17018B4}"/>
    <dgm:cxn modelId="{FD873A08-999C-4F93-818F-DCCE89E64D64}" srcId="{1B202E0C-B1CA-4805-829A-70EA01CDD35D}" destId="{831C33CF-0F75-47B3-B2D3-7DAAEBBFBC32}" srcOrd="9" destOrd="0" parTransId="{1645CDE0-14AA-4302-84B6-1FF8FABD835C}" sibTransId="{4B9AA586-E44C-4BCD-88E7-C007755F9C75}"/>
    <dgm:cxn modelId="{87AFA908-7C91-4105-A96D-F126264A89E6}" type="presOf" srcId="{D676A68A-9506-4BAF-AB62-E690D03BFDEC}" destId="{6CDF7DE0-DF6A-4574-AE88-F2EE2C319314}" srcOrd="1" destOrd="0" presId="urn:microsoft.com/office/officeart/2005/8/layout/process5"/>
    <dgm:cxn modelId="{91C6C310-E9A4-4108-8A42-4594BA0C9733}" type="presOf" srcId="{2E26F13F-26DF-4D64-8792-A926D5963BCE}" destId="{7D99B364-B246-4F17-A5A5-8FC7922C3774}" srcOrd="1" destOrd="0" presId="urn:microsoft.com/office/officeart/2005/8/layout/process5"/>
    <dgm:cxn modelId="{6879EE15-86FD-455E-8862-C7ECFB64EA8B}" type="presOf" srcId="{5654D8ED-3AC3-425C-B80F-538DE17018B4}" destId="{6F57DC3A-7105-45C1-A487-F999E0B39098}" srcOrd="0" destOrd="0" presId="urn:microsoft.com/office/officeart/2005/8/layout/process5"/>
    <dgm:cxn modelId="{1CD51A17-9B34-4B72-A7D8-685DE4ACA43B}" type="presOf" srcId="{A1EE60C0-23CF-4C7D-AA34-CDBCC0B684E1}" destId="{0731C1A6-9D0E-4405-BC2A-F44EC15E8B9D}" srcOrd="1" destOrd="0" presId="urn:microsoft.com/office/officeart/2005/8/layout/process5"/>
    <dgm:cxn modelId="{EB58F617-70E3-49B8-887C-1407941A4FF2}" type="presOf" srcId="{A1EE60C0-23CF-4C7D-AA34-CDBCC0B684E1}" destId="{C7BF40AB-49BF-4230-AAF2-D27B78D854A7}" srcOrd="0" destOrd="0" presId="urn:microsoft.com/office/officeart/2005/8/layout/process5"/>
    <dgm:cxn modelId="{6B84CE28-551D-4F00-9E3E-EAC5B7C35D1D}" type="presOf" srcId="{D486D301-B0B2-4FEB-8E5B-8B69ED85D294}" destId="{AA1BF932-B975-44A3-A1A2-22D3F8CBB6F4}" srcOrd="0" destOrd="0" presId="urn:microsoft.com/office/officeart/2005/8/layout/process5"/>
    <dgm:cxn modelId="{5B1A5A2E-B2D3-4095-A337-8F13921AFB90}" srcId="{1B202E0C-B1CA-4805-829A-70EA01CDD35D}" destId="{AF00BF25-6EC1-44F5-AADA-E5328390062E}" srcOrd="5" destOrd="0" parTransId="{952266D4-E42D-4548-8696-2E24F07E682F}" sibTransId="{A1EE60C0-23CF-4C7D-AA34-CDBCC0B684E1}"/>
    <dgm:cxn modelId="{53A1D634-5665-46C5-B4F6-8943A84891F3}" type="presOf" srcId="{5654D8ED-3AC3-425C-B80F-538DE17018B4}" destId="{9D94DABB-7BDF-4C14-8C19-E18F3B67CEA9}" srcOrd="1" destOrd="0" presId="urn:microsoft.com/office/officeart/2005/8/layout/process5"/>
    <dgm:cxn modelId="{B5F3C037-CC16-42E5-A925-6A4B01916FDD}" type="presOf" srcId="{87445ADC-E493-4E78-A5B8-E8A38BC1859A}" destId="{DB408B8A-E9C0-483E-881F-22A74B96E75F}" srcOrd="1" destOrd="0" presId="urn:microsoft.com/office/officeart/2005/8/layout/process5"/>
    <dgm:cxn modelId="{E1A16F5C-6CAB-4F03-9AB0-5B713FB3A2D7}" type="presOf" srcId="{736D4CDC-833C-4700-A915-70AFEF26DB71}" destId="{A485EECC-416E-45D0-806B-8EE2A2B1A0E5}" srcOrd="0" destOrd="0" presId="urn:microsoft.com/office/officeart/2005/8/layout/process5"/>
    <dgm:cxn modelId="{002E2B5F-32B6-4C92-A00A-F1A8123EDCE2}" type="presOf" srcId="{2E26F13F-26DF-4D64-8792-A926D5963BCE}" destId="{17D8825B-989C-4614-90D4-E78DA272DAE8}" srcOrd="0" destOrd="0" presId="urn:microsoft.com/office/officeart/2005/8/layout/process5"/>
    <dgm:cxn modelId="{2F52C243-2CDF-4935-AD23-424DE85C71CF}" srcId="{1B202E0C-B1CA-4805-829A-70EA01CDD35D}" destId="{00406405-E6F6-4832-95E0-F78627FFA7E6}" srcOrd="7" destOrd="0" parTransId="{5DC0A5A2-7300-4EA1-8217-C533F2CC3F48}" sibTransId="{2E26F13F-26DF-4D64-8792-A926D5963BCE}"/>
    <dgm:cxn modelId="{C57CCF47-2BD6-4825-B548-4CD4E82A02C8}" type="presOf" srcId="{C853BE0B-73BF-4A0E-8808-59A3DB11EAEC}" destId="{31E0574B-669B-40F4-B8EC-1DA3C67D5883}" srcOrd="0" destOrd="0" presId="urn:microsoft.com/office/officeart/2005/8/layout/process5"/>
    <dgm:cxn modelId="{EE035A6B-FF41-485A-9779-0B3C19B9E10A}" type="presOf" srcId="{B771F019-2086-4211-BD5A-BCE96D3A5D7E}" destId="{80F251DF-C5B8-4EAC-999E-FE6AC7B4E271}" srcOrd="0" destOrd="0" presId="urn:microsoft.com/office/officeart/2005/8/layout/process5"/>
    <dgm:cxn modelId="{D8EA4575-239A-40BD-A14B-8DF96B9A6843}" type="presOf" srcId="{87445ADC-E493-4E78-A5B8-E8A38BC1859A}" destId="{B47E1C04-2CCB-45EF-8EC8-D0C72BB6E0F3}" srcOrd="0" destOrd="0" presId="urn:microsoft.com/office/officeart/2005/8/layout/process5"/>
    <dgm:cxn modelId="{E0281878-C52F-420E-9764-9B87313EEE9E}" type="presOf" srcId="{00406405-E6F6-4832-95E0-F78627FFA7E6}" destId="{2AEC2AC1-49AF-4B75-AFE7-7E1C0DF3CB74}" srcOrd="0" destOrd="0" presId="urn:microsoft.com/office/officeart/2005/8/layout/process5"/>
    <dgm:cxn modelId="{2FF6467A-DA99-4FD8-9517-5D23EFE0D7E5}" type="presOf" srcId="{079143DD-E0E7-4F34-AB78-698E52BD39D6}" destId="{83EF0D06-A967-404F-BC7A-B237CB6971FC}" srcOrd="1" destOrd="0" presId="urn:microsoft.com/office/officeart/2005/8/layout/process5"/>
    <dgm:cxn modelId="{9592E784-46CF-47D0-97FC-6B16007C2A5C}" type="presOf" srcId="{AF00BF25-6EC1-44F5-AADA-E5328390062E}" destId="{9D36D6B0-0FF0-4DC3-8333-E632C02A5833}" srcOrd="0" destOrd="0" presId="urn:microsoft.com/office/officeart/2005/8/layout/process5"/>
    <dgm:cxn modelId="{8F181C8E-28AC-4FF6-BC83-C2710DBB27F1}" type="presOf" srcId="{8E4A9CAE-B86E-447E-9211-2817D362DEF3}" destId="{D333ACAE-FF67-41E4-8751-6B0BFF70693F}" srcOrd="0" destOrd="0" presId="urn:microsoft.com/office/officeart/2005/8/layout/process5"/>
    <dgm:cxn modelId="{69BF7D9C-EFBD-4CC8-AB4D-7EFE64562B63}" type="presOf" srcId="{736D4CDC-833C-4700-A915-70AFEF26DB71}" destId="{EC08C988-8221-4997-9595-B97D0F911DD7}" srcOrd="1" destOrd="0" presId="urn:microsoft.com/office/officeart/2005/8/layout/process5"/>
    <dgm:cxn modelId="{45D04FAA-8C06-4179-8829-26B567154C01}" type="presOf" srcId="{D676A68A-9506-4BAF-AB62-E690D03BFDEC}" destId="{117F7761-2181-4B67-A785-764ACD0DE664}" srcOrd="0" destOrd="0" presId="urn:microsoft.com/office/officeart/2005/8/layout/process5"/>
    <dgm:cxn modelId="{518690B5-A273-4E37-8187-A4BC2A9CCBAB}" type="presOf" srcId="{079143DD-E0E7-4F34-AB78-698E52BD39D6}" destId="{166D7DA4-A067-4192-B9C4-F156BA2FF031}" srcOrd="0" destOrd="0" presId="urn:microsoft.com/office/officeart/2005/8/layout/process5"/>
    <dgm:cxn modelId="{D4AA5FBE-26FD-42E7-BE31-B8F763296B06}" type="presOf" srcId="{00C32144-B9E6-4969-AEA3-901AA1811362}" destId="{A186E959-9DFF-4B10-A08C-D991FF2B5122}" srcOrd="0" destOrd="0" presId="urn:microsoft.com/office/officeart/2005/8/layout/process5"/>
    <dgm:cxn modelId="{0A056FC0-39A6-4295-9C8C-FB63E1551A21}" type="presOf" srcId="{61DBF650-796A-41E1-84D8-2E87E06826AC}" destId="{61C47775-03F8-47B0-AF86-6A495F4B7BD9}" srcOrd="0" destOrd="0" presId="urn:microsoft.com/office/officeart/2005/8/layout/process5"/>
    <dgm:cxn modelId="{C7630EC1-FDF3-42A7-AEA5-70795D17F761}" type="presOf" srcId="{831C33CF-0F75-47B3-B2D3-7DAAEBBFBC32}" destId="{ED448835-6BD4-4D03-BA69-F58D1CCB2D92}" srcOrd="0" destOrd="0" presId="urn:microsoft.com/office/officeart/2005/8/layout/process5"/>
    <dgm:cxn modelId="{F29E0ECD-AFD0-4F57-BE24-19CEC73925C9}" type="presOf" srcId="{F66A1D8E-E9E9-4E1E-AEF2-F3B53990EA79}" destId="{121FC089-A9E1-4F9A-BB36-8FC6246B2284}" srcOrd="1" destOrd="0" presId="urn:microsoft.com/office/officeart/2005/8/layout/process5"/>
    <dgm:cxn modelId="{574F32CD-CD1C-4E5F-A6B0-D5CA873D1385}" type="presOf" srcId="{F66A1D8E-E9E9-4E1E-AEF2-F3B53990EA79}" destId="{0F288AC3-2CE4-494D-BFE1-27C692320E3D}" srcOrd="0" destOrd="0" presId="urn:microsoft.com/office/officeart/2005/8/layout/process5"/>
    <dgm:cxn modelId="{6AEEFECE-99B4-4E0D-AF2D-4B4E2119605C}" srcId="{1B202E0C-B1CA-4805-829A-70EA01CDD35D}" destId="{B771F019-2086-4211-BD5A-BCE96D3A5D7E}" srcOrd="6" destOrd="0" parTransId="{A8ADDBCB-F80F-4084-ACF9-FA1FEB6E3043}" sibTransId="{736D4CDC-833C-4700-A915-70AFEF26DB71}"/>
    <dgm:cxn modelId="{F4DDDED0-B3B3-4668-8BF9-C9E6DB9C0629}" srcId="{1B202E0C-B1CA-4805-829A-70EA01CDD35D}" destId="{61DBF650-796A-41E1-84D8-2E87E06826AC}" srcOrd="1" destOrd="0" parTransId="{6D5B898B-CBB3-44A8-BDC7-08C8E1EDDE72}" sibTransId="{079143DD-E0E7-4F34-AB78-698E52BD39D6}"/>
    <dgm:cxn modelId="{D57C77D3-E9D8-4E05-B48C-23129124F44F}" type="presOf" srcId="{8E4A9CAE-B86E-447E-9211-2817D362DEF3}" destId="{F9F02610-6928-47A9-9B2B-A20419D69BD2}" srcOrd="1" destOrd="0" presId="urn:microsoft.com/office/officeart/2005/8/layout/process5"/>
    <dgm:cxn modelId="{EE9410D5-2A7B-43EB-BB2F-7F011DD2F6A9}" type="presOf" srcId="{DC7528B8-9F97-4F7D-94FF-83F9ED962276}" destId="{2B466AA4-7AFB-481A-A374-03229B5EBF25}" srcOrd="0" destOrd="0" presId="urn:microsoft.com/office/officeart/2005/8/layout/process5"/>
    <dgm:cxn modelId="{B0FE87D8-BC52-4A96-9FD3-15D86E15BEF8}" srcId="{1B202E0C-B1CA-4805-829A-70EA01CDD35D}" destId="{DC7528B8-9F97-4F7D-94FF-83F9ED962276}" srcOrd="0" destOrd="0" parTransId="{B074A258-763B-4566-8C6F-C053637CE716}" sibTransId="{8E4A9CAE-B86E-447E-9211-2817D362DEF3}"/>
    <dgm:cxn modelId="{B83E81DC-2AA9-4CC2-9917-5ABAE4297D7A}" srcId="{1B202E0C-B1CA-4805-829A-70EA01CDD35D}" destId="{C853BE0B-73BF-4A0E-8808-59A3DB11EAEC}" srcOrd="2" destOrd="0" parTransId="{FBED270C-C99C-4980-BB08-5C514A15055C}" sibTransId="{F66A1D8E-E9E9-4E1E-AEF2-F3B53990EA79}"/>
    <dgm:cxn modelId="{645FB1DC-1264-4DB3-8CBB-805841A3758F}" type="presOf" srcId="{261DBFCC-F678-434B-954A-8195CD86511D}" destId="{65A1C0B3-D1E7-4959-83FD-498BFB7D79DF}" srcOrd="0" destOrd="0" presId="urn:microsoft.com/office/officeart/2005/8/layout/process5"/>
    <dgm:cxn modelId="{09BA67E3-72D0-44D3-9088-945196FFEFE7}" type="presOf" srcId="{1B202E0C-B1CA-4805-829A-70EA01CDD35D}" destId="{98BE3BD4-6502-4067-A265-9C96FBDCAA57}" srcOrd="0" destOrd="0" presId="urn:microsoft.com/office/officeart/2005/8/layout/process5"/>
    <dgm:cxn modelId="{A0A5C3F7-D3AA-4E54-B5C3-E6297913B9B6}" srcId="{1B202E0C-B1CA-4805-829A-70EA01CDD35D}" destId="{261DBFCC-F678-434B-954A-8195CD86511D}" srcOrd="4" destOrd="0" parTransId="{7EE7D6C3-B14D-4207-8AFB-76721FB0D968}" sibTransId="{D676A68A-9506-4BAF-AB62-E690D03BFDEC}"/>
    <dgm:cxn modelId="{0A5D9F4A-5595-4026-8180-A2512CDE09F9}" type="presParOf" srcId="{98BE3BD4-6502-4067-A265-9C96FBDCAA57}" destId="{2B466AA4-7AFB-481A-A374-03229B5EBF25}" srcOrd="0" destOrd="0" presId="urn:microsoft.com/office/officeart/2005/8/layout/process5"/>
    <dgm:cxn modelId="{6E71C2CD-76BA-4C37-8957-6B7EFD0299A8}" type="presParOf" srcId="{98BE3BD4-6502-4067-A265-9C96FBDCAA57}" destId="{D333ACAE-FF67-41E4-8751-6B0BFF70693F}" srcOrd="1" destOrd="0" presId="urn:microsoft.com/office/officeart/2005/8/layout/process5"/>
    <dgm:cxn modelId="{70FE1879-9697-4773-A6F5-D1F8A0F25BA2}" type="presParOf" srcId="{D333ACAE-FF67-41E4-8751-6B0BFF70693F}" destId="{F9F02610-6928-47A9-9B2B-A20419D69BD2}" srcOrd="0" destOrd="0" presId="urn:microsoft.com/office/officeart/2005/8/layout/process5"/>
    <dgm:cxn modelId="{AD208A96-2AB5-43CF-8C80-A0C51182BCD4}" type="presParOf" srcId="{98BE3BD4-6502-4067-A265-9C96FBDCAA57}" destId="{61C47775-03F8-47B0-AF86-6A495F4B7BD9}" srcOrd="2" destOrd="0" presId="urn:microsoft.com/office/officeart/2005/8/layout/process5"/>
    <dgm:cxn modelId="{69B9DC36-106F-428E-AFE1-95E9B3212B55}" type="presParOf" srcId="{98BE3BD4-6502-4067-A265-9C96FBDCAA57}" destId="{166D7DA4-A067-4192-B9C4-F156BA2FF031}" srcOrd="3" destOrd="0" presId="urn:microsoft.com/office/officeart/2005/8/layout/process5"/>
    <dgm:cxn modelId="{BF2C5B2A-C457-4CE8-892D-91F77D194D6C}" type="presParOf" srcId="{166D7DA4-A067-4192-B9C4-F156BA2FF031}" destId="{83EF0D06-A967-404F-BC7A-B237CB6971FC}" srcOrd="0" destOrd="0" presId="urn:microsoft.com/office/officeart/2005/8/layout/process5"/>
    <dgm:cxn modelId="{B509662A-1E4A-4B88-8277-05A350381145}" type="presParOf" srcId="{98BE3BD4-6502-4067-A265-9C96FBDCAA57}" destId="{31E0574B-669B-40F4-B8EC-1DA3C67D5883}" srcOrd="4" destOrd="0" presId="urn:microsoft.com/office/officeart/2005/8/layout/process5"/>
    <dgm:cxn modelId="{BDC61BBB-3134-4DC3-86A0-A13F7D3FF104}" type="presParOf" srcId="{98BE3BD4-6502-4067-A265-9C96FBDCAA57}" destId="{0F288AC3-2CE4-494D-BFE1-27C692320E3D}" srcOrd="5" destOrd="0" presId="urn:microsoft.com/office/officeart/2005/8/layout/process5"/>
    <dgm:cxn modelId="{38DBB545-FB3F-4D54-B6EC-8B5EBDA63F19}" type="presParOf" srcId="{0F288AC3-2CE4-494D-BFE1-27C692320E3D}" destId="{121FC089-A9E1-4F9A-BB36-8FC6246B2284}" srcOrd="0" destOrd="0" presId="urn:microsoft.com/office/officeart/2005/8/layout/process5"/>
    <dgm:cxn modelId="{752ED998-C64D-441B-AE53-70DBFF81B312}" type="presParOf" srcId="{98BE3BD4-6502-4067-A265-9C96FBDCAA57}" destId="{AA1BF932-B975-44A3-A1A2-22D3F8CBB6F4}" srcOrd="6" destOrd="0" presId="urn:microsoft.com/office/officeart/2005/8/layout/process5"/>
    <dgm:cxn modelId="{1BAFC273-BA5E-40DC-8C07-E77C2180D64B}" type="presParOf" srcId="{98BE3BD4-6502-4067-A265-9C96FBDCAA57}" destId="{6F57DC3A-7105-45C1-A487-F999E0B39098}" srcOrd="7" destOrd="0" presId="urn:microsoft.com/office/officeart/2005/8/layout/process5"/>
    <dgm:cxn modelId="{B7F41173-D662-43C7-B2F1-D4AEAB0E4E7C}" type="presParOf" srcId="{6F57DC3A-7105-45C1-A487-F999E0B39098}" destId="{9D94DABB-7BDF-4C14-8C19-E18F3B67CEA9}" srcOrd="0" destOrd="0" presId="urn:microsoft.com/office/officeart/2005/8/layout/process5"/>
    <dgm:cxn modelId="{31E3B7C3-4961-4F4B-A87B-BFA6F135A764}" type="presParOf" srcId="{98BE3BD4-6502-4067-A265-9C96FBDCAA57}" destId="{65A1C0B3-D1E7-4959-83FD-498BFB7D79DF}" srcOrd="8" destOrd="0" presId="urn:microsoft.com/office/officeart/2005/8/layout/process5"/>
    <dgm:cxn modelId="{6D0D1F8D-CB8A-402A-B50E-DAA95E260970}" type="presParOf" srcId="{98BE3BD4-6502-4067-A265-9C96FBDCAA57}" destId="{117F7761-2181-4B67-A785-764ACD0DE664}" srcOrd="9" destOrd="0" presId="urn:microsoft.com/office/officeart/2005/8/layout/process5"/>
    <dgm:cxn modelId="{264E9104-D6DE-4688-8DE9-6B11D399EAD4}" type="presParOf" srcId="{117F7761-2181-4B67-A785-764ACD0DE664}" destId="{6CDF7DE0-DF6A-4574-AE88-F2EE2C319314}" srcOrd="0" destOrd="0" presId="urn:microsoft.com/office/officeart/2005/8/layout/process5"/>
    <dgm:cxn modelId="{9C9832AA-976E-496C-B605-74C5AAC890FA}" type="presParOf" srcId="{98BE3BD4-6502-4067-A265-9C96FBDCAA57}" destId="{9D36D6B0-0FF0-4DC3-8333-E632C02A5833}" srcOrd="10" destOrd="0" presId="urn:microsoft.com/office/officeart/2005/8/layout/process5"/>
    <dgm:cxn modelId="{8F568DDA-9F3C-4FE2-A83B-022F98CE880B}" type="presParOf" srcId="{98BE3BD4-6502-4067-A265-9C96FBDCAA57}" destId="{C7BF40AB-49BF-4230-AAF2-D27B78D854A7}" srcOrd="11" destOrd="0" presId="urn:microsoft.com/office/officeart/2005/8/layout/process5"/>
    <dgm:cxn modelId="{8043C792-2F57-4198-9910-FCF2CB09B1CB}" type="presParOf" srcId="{C7BF40AB-49BF-4230-AAF2-D27B78D854A7}" destId="{0731C1A6-9D0E-4405-BC2A-F44EC15E8B9D}" srcOrd="0" destOrd="0" presId="urn:microsoft.com/office/officeart/2005/8/layout/process5"/>
    <dgm:cxn modelId="{22A0F8C2-0656-4228-982A-C0A378243B19}" type="presParOf" srcId="{98BE3BD4-6502-4067-A265-9C96FBDCAA57}" destId="{80F251DF-C5B8-4EAC-999E-FE6AC7B4E271}" srcOrd="12" destOrd="0" presId="urn:microsoft.com/office/officeart/2005/8/layout/process5"/>
    <dgm:cxn modelId="{FAFC6385-0476-4462-B123-C9C18AAA1F2F}" type="presParOf" srcId="{98BE3BD4-6502-4067-A265-9C96FBDCAA57}" destId="{A485EECC-416E-45D0-806B-8EE2A2B1A0E5}" srcOrd="13" destOrd="0" presId="urn:microsoft.com/office/officeart/2005/8/layout/process5"/>
    <dgm:cxn modelId="{8761350F-7BE7-4090-A6ED-513E41CEEA23}" type="presParOf" srcId="{A485EECC-416E-45D0-806B-8EE2A2B1A0E5}" destId="{EC08C988-8221-4997-9595-B97D0F911DD7}" srcOrd="0" destOrd="0" presId="urn:microsoft.com/office/officeart/2005/8/layout/process5"/>
    <dgm:cxn modelId="{E1738D3A-D541-446A-9AE1-730E76ACC224}" type="presParOf" srcId="{98BE3BD4-6502-4067-A265-9C96FBDCAA57}" destId="{2AEC2AC1-49AF-4B75-AFE7-7E1C0DF3CB74}" srcOrd="14" destOrd="0" presId="urn:microsoft.com/office/officeart/2005/8/layout/process5"/>
    <dgm:cxn modelId="{3F1D3F55-AAFA-4BD8-8181-E27F26FC6886}" type="presParOf" srcId="{98BE3BD4-6502-4067-A265-9C96FBDCAA57}" destId="{17D8825B-989C-4614-90D4-E78DA272DAE8}" srcOrd="15" destOrd="0" presId="urn:microsoft.com/office/officeart/2005/8/layout/process5"/>
    <dgm:cxn modelId="{D9AC32AE-889D-44EF-80DC-563615853EB8}" type="presParOf" srcId="{17D8825B-989C-4614-90D4-E78DA272DAE8}" destId="{7D99B364-B246-4F17-A5A5-8FC7922C3774}" srcOrd="0" destOrd="0" presId="urn:microsoft.com/office/officeart/2005/8/layout/process5"/>
    <dgm:cxn modelId="{93D339D8-956A-4D37-BD7C-AFC1B5F3B794}" type="presParOf" srcId="{98BE3BD4-6502-4067-A265-9C96FBDCAA57}" destId="{A186E959-9DFF-4B10-A08C-D991FF2B5122}" srcOrd="16" destOrd="0" presId="urn:microsoft.com/office/officeart/2005/8/layout/process5"/>
    <dgm:cxn modelId="{890EB70E-A35B-488D-8AD1-590F540AC923}" type="presParOf" srcId="{98BE3BD4-6502-4067-A265-9C96FBDCAA57}" destId="{B47E1C04-2CCB-45EF-8EC8-D0C72BB6E0F3}" srcOrd="17" destOrd="0" presId="urn:microsoft.com/office/officeart/2005/8/layout/process5"/>
    <dgm:cxn modelId="{CC45DB55-21E7-4FDD-9510-5EB0CD416DAD}" type="presParOf" srcId="{B47E1C04-2CCB-45EF-8EC8-D0C72BB6E0F3}" destId="{DB408B8A-E9C0-483E-881F-22A74B96E75F}" srcOrd="0" destOrd="0" presId="urn:microsoft.com/office/officeart/2005/8/layout/process5"/>
    <dgm:cxn modelId="{05D7F793-04F9-469B-9A1B-7849DC53D631}" type="presParOf" srcId="{98BE3BD4-6502-4067-A265-9C96FBDCAA57}" destId="{ED448835-6BD4-4D03-BA69-F58D1CCB2D92}" srcOrd="1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7FF3F3-A232-4306-ABDD-CBBC2AE4796F}" type="doc">
      <dgm:prSet loTypeId="urn:microsoft.com/office/officeart/2005/8/layout/bProcess4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D"/>
        </a:p>
      </dgm:t>
    </dgm:pt>
    <dgm:pt modelId="{DAAF6AA3-D8B1-4C00-8BDB-FD57AEAF9705}">
      <dgm:prSet phldrT="[Text]"/>
      <dgm:spPr/>
      <dgm:t>
        <a:bodyPr/>
        <a:lstStyle/>
        <a:p>
          <a:r>
            <a:rPr lang="en-US" dirty="0" err="1"/>
            <a:t>Muntah</a:t>
          </a:r>
          <a:r>
            <a:rPr lang="en-US" dirty="0"/>
            <a:t> </a:t>
          </a:r>
          <a:endParaRPr lang="en-ID" dirty="0"/>
        </a:p>
      </dgm:t>
    </dgm:pt>
    <dgm:pt modelId="{0E34DB1B-CC4B-4E9E-927A-B46E73C120AB}" type="parTrans" cxnId="{28EA7910-4949-4ABE-8A71-AF20CDD1EAEF}">
      <dgm:prSet/>
      <dgm:spPr/>
      <dgm:t>
        <a:bodyPr/>
        <a:lstStyle/>
        <a:p>
          <a:endParaRPr lang="en-ID"/>
        </a:p>
      </dgm:t>
    </dgm:pt>
    <dgm:pt modelId="{4ACA28C3-CE0D-4C1B-978C-AA155C0DEA7E}" type="sibTrans" cxnId="{28EA7910-4949-4ABE-8A71-AF20CDD1EAEF}">
      <dgm:prSet/>
      <dgm:spPr/>
      <dgm:t>
        <a:bodyPr/>
        <a:lstStyle/>
        <a:p>
          <a:endParaRPr lang="en-ID"/>
        </a:p>
      </dgm:t>
    </dgm:pt>
    <dgm:pt modelId="{CB5EB0DD-D6CB-4EB9-819A-D70A0BADA0E5}">
      <dgm:prSet phldrT="[Text]"/>
      <dgm:spPr/>
      <dgm:t>
        <a:bodyPr/>
        <a:lstStyle/>
        <a:p>
          <a:r>
            <a:rPr lang="en-US" dirty="0" err="1"/>
            <a:t>Gumoh</a:t>
          </a:r>
          <a:endParaRPr lang="en-ID" dirty="0"/>
        </a:p>
      </dgm:t>
    </dgm:pt>
    <dgm:pt modelId="{75930D25-5A95-462B-ACDB-C0B0255CE06A}" type="parTrans" cxnId="{1D03469F-6A09-445E-BE75-D3606B8738DB}">
      <dgm:prSet/>
      <dgm:spPr/>
      <dgm:t>
        <a:bodyPr/>
        <a:lstStyle/>
        <a:p>
          <a:endParaRPr lang="en-ID"/>
        </a:p>
      </dgm:t>
    </dgm:pt>
    <dgm:pt modelId="{5F876BF8-23CC-4CCA-905F-9E4C76D6C0F8}" type="sibTrans" cxnId="{1D03469F-6A09-445E-BE75-D3606B8738DB}">
      <dgm:prSet/>
      <dgm:spPr/>
      <dgm:t>
        <a:bodyPr/>
        <a:lstStyle/>
        <a:p>
          <a:endParaRPr lang="en-ID"/>
        </a:p>
      </dgm:t>
    </dgm:pt>
    <dgm:pt modelId="{53E5FA10-FE35-4B60-8B2C-034ED025A47F}">
      <dgm:prSet phldrT="[Text]"/>
      <dgm:spPr/>
      <dgm:t>
        <a:bodyPr/>
        <a:lstStyle/>
        <a:p>
          <a:r>
            <a:rPr lang="en-US" dirty="0" err="1"/>
            <a:t>Diare</a:t>
          </a:r>
          <a:endParaRPr lang="en-ID" dirty="0"/>
        </a:p>
      </dgm:t>
    </dgm:pt>
    <dgm:pt modelId="{C35FBB82-9B38-4151-A74B-9EC0205F9456}" type="parTrans" cxnId="{7923ADC6-F65D-4894-A380-95B9A7A3D413}">
      <dgm:prSet/>
      <dgm:spPr/>
      <dgm:t>
        <a:bodyPr/>
        <a:lstStyle/>
        <a:p>
          <a:endParaRPr lang="en-ID"/>
        </a:p>
      </dgm:t>
    </dgm:pt>
    <dgm:pt modelId="{143895B2-B947-43B4-A488-8780D4079CAE}" type="sibTrans" cxnId="{7923ADC6-F65D-4894-A380-95B9A7A3D413}">
      <dgm:prSet/>
      <dgm:spPr/>
      <dgm:t>
        <a:bodyPr/>
        <a:lstStyle/>
        <a:p>
          <a:endParaRPr lang="en-ID"/>
        </a:p>
      </dgm:t>
    </dgm:pt>
    <dgm:pt modelId="{8F3C1E94-D7A4-4673-BBF2-04888415FFBE}">
      <dgm:prSet phldrT="[Text]"/>
      <dgm:spPr/>
      <dgm:t>
        <a:bodyPr/>
        <a:lstStyle/>
        <a:p>
          <a:r>
            <a:rPr lang="en-US" dirty="0"/>
            <a:t>Seborrhea</a:t>
          </a:r>
          <a:endParaRPr lang="en-ID" dirty="0"/>
        </a:p>
      </dgm:t>
    </dgm:pt>
    <dgm:pt modelId="{68E3A2C7-7873-4081-86E7-5DC414A087F7}" type="parTrans" cxnId="{6099E524-A984-4132-8947-F5BEF00C3B2F}">
      <dgm:prSet/>
      <dgm:spPr/>
      <dgm:t>
        <a:bodyPr/>
        <a:lstStyle/>
        <a:p>
          <a:endParaRPr lang="en-ID"/>
        </a:p>
      </dgm:t>
    </dgm:pt>
    <dgm:pt modelId="{A98391D4-416D-4614-86D3-F1F54463D34C}" type="sibTrans" cxnId="{6099E524-A984-4132-8947-F5BEF00C3B2F}">
      <dgm:prSet/>
      <dgm:spPr/>
      <dgm:t>
        <a:bodyPr/>
        <a:lstStyle/>
        <a:p>
          <a:endParaRPr lang="en-ID"/>
        </a:p>
      </dgm:t>
    </dgm:pt>
    <dgm:pt modelId="{8B61FBBD-0EA0-4FDA-BB0A-6DAB9C7887CD}">
      <dgm:prSet phldrT="[Text]"/>
      <dgm:spPr/>
      <dgm:t>
        <a:bodyPr/>
        <a:lstStyle/>
        <a:p>
          <a:r>
            <a:rPr lang="en-US" dirty="0" err="1"/>
            <a:t>Bisulan</a:t>
          </a:r>
          <a:endParaRPr lang="en-ID" dirty="0"/>
        </a:p>
      </dgm:t>
    </dgm:pt>
    <dgm:pt modelId="{B203B592-B582-45C6-8B5E-207BCB77768E}" type="parTrans" cxnId="{A36B489F-7A3A-419D-9371-6E0736F3887F}">
      <dgm:prSet/>
      <dgm:spPr/>
      <dgm:t>
        <a:bodyPr/>
        <a:lstStyle/>
        <a:p>
          <a:endParaRPr lang="en-ID"/>
        </a:p>
      </dgm:t>
    </dgm:pt>
    <dgm:pt modelId="{7A58B635-721E-49FD-B06C-8898BCFBBFF1}" type="sibTrans" cxnId="{A36B489F-7A3A-419D-9371-6E0736F3887F}">
      <dgm:prSet/>
      <dgm:spPr/>
      <dgm:t>
        <a:bodyPr/>
        <a:lstStyle/>
        <a:p>
          <a:endParaRPr lang="en-ID"/>
        </a:p>
      </dgm:t>
    </dgm:pt>
    <dgm:pt modelId="{FDF7CC6C-DEBE-4649-8DD6-718C05BACE9C}">
      <dgm:prSet phldrT="[Text]"/>
      <dgm:spPr/>
      <dgm:t>
        <a:bodyPr/>
        <a:lstStyle/>
        <a:p>
          <a:r>
            <a:rPr lang="en-US" dirty="0" err="1"/>
            <a:t>Miliriasis</a:t>
          </a:r>
          <a:endParaRPr lang="en-ID" dirty="0"/>
        </a:p>
      </dgm:t>
    </dgm:pt>
    <dgm:pt modelId="{CFC412C9-4ABD-40DE-AD86-E6C8FFE96CC9}" type="parTrans" cxnId="{C4123970-E350-49C7-9547-839E38196AE3}">
      <dgm:prSet/>
      <dgm:spPr/>
      <dgm:t>
        <a:bodyPr/>
        <a:lstStyle/>
        <a:p>
          <a:endParaRPr lang="en-ID"/>
        </a:p>
      </dgm:t>
    </dgm:pt>
    <dgm:pt modelId="{83ED9DD5-B7B2-4BFE-B6AC-E823E5BAF9C9}" type="sibTrans" cxnId="{C4123970-E350-49C7-9547-839E38196AE3}">
      <dgm:prSet/>
      <dgm:spPr/>
      <dgm:t>
        <a:bodyPr/>
        <a:lstStyle/>
        <a:p>
          <a:endParaRPr lang="en-ID"/>
        </a:p>
      </dgm:t>
    </dgm:pt>
    <dgm:pt modelId="{8AE8C35D-EDD7-49B1-8D4F-AF18ED39EB52}">
      <dgm:prSet phldrT="[Text]"/>
      <dgm:spPr/>
      <dgm:t>
        <a:bodyPr/>
        <a:lstStyle/>
        <a:p>
          <a:r>
            <a:rPr lang="en-US" dirty="0" err="1"/>
            <a:t>Bercak</a:t>
          </a:r>
          <a:r>
            <a:rPr lang="en-US" dirty="0"/>
            <a:t> </a:t>
          </a:r>
          <a:r>
            <a:rPr lang="en-US" dirty="0" err="1"/>
            <a:t>mongol</a:t>
          </a:r>
          <a:endParaRPr lang="en-ID" dirty="0"/>
        </a:p>
      </dgm:t>
    </dgm:pt>
    <dgm:pt modelId="{859343A5-796B-470B-8829-4DD3484E8756}" type="parTrans" cxnId="{6734B45F-94AF-4F97-AD88-F3919A369546}">
      <dgm:prSet/>
      <dgm:spPr/>
      <dgm:t>
        <a:bodyPr/>
        <a:lstStyle/>
        <a:p>
          <a:endParaRPr lang="en-ID"/>
        </a:p>
      </dgm:t>
    </dgm:pt>
    <dgm:pt modelId="{581E6089-83FE-4C7D-A5CD-42311996925E}" type="sibTrans" cxnId="{6734B45F-94AF-4F97-AD88-F3919A369546}">
      <dgm:prSet/>
      <dgm:spPr/>
      <dgm:t>
        <a:bodyPr/>
        <a:lstStyle/>
        <a:p>
          <a:endParaRPr lang="en-ID"/>
        </a:p>
      </dgm:t>
    </dgm:pt>
    <dgm:pt modelId="{34BAA955-3347-4922-99E1-BE8583048782}">
      <dgm:prSet phldrT="[Text]"/>
      <dgm:spPr/>
      <dgm:t>
        <a:bodyPr/>
        <a:lstStyle/>
        <a:p>
          <a:r>
            <a:rPr lang="en-US" dirty="0"/>
            <a:t>Hemangioma</a:t>
          </a:r>
          <a:endParaRPr lang="en-ID" dirty="0"/>
        </a:p>
      </dgm:t>
    </dgm:pt>
    <dgm:pt modelId="{CDFA1C87-260B-4CEB-9ED0-91F3A8C7E380}" type="parTrans" cxnId="{F7CB77CE-9E62-4EEC-B8CB-438C6B34A796}">
      <dgm:prSet/>
      <dgm:spPr/>
      <dgm:t>
        <a:bodyPr/>
        <a:lstStyle/>
        <a:p>
          <a:endParaRPr lang="en-ID"/>
        </a:p>
      </dgm:t>
    </dgm:pt>
    <dgm:pt modelId="{9E4E5870-65F0-40E3-A0DF-11767D1604EA}" type="sibTrans" cxnId="{F7CB77CE-9E62-4EEC-B8CB-438C6B34A796}">
      <dgm:prSet/>
      <dgm:spPr/>
      <dgm:t>
        <a:bodyPr/>
        <a:lstStyle/>
        <a:p>
          <a:endParaRPr lang="en-ID"/>
        </a:p>
      </dgm:t>
    </dgm:pt>
    <dgm:pt modelId="{77D5E3C7-DE1C-4F35-8E51-103283781558}" type="pres">
      <dgm:prSet presAssocID="{9C7FF3F3-A232-4306-ABDD-CBBC2AE4796F}" presName="Name0" presStyleCnt="0">
        <dgm:presLayoutVars>
          <dgm:dir/>
          <dgm:resizeHandles/>
        </dgm:presLayoutVars>
      </dgm:prSet>
      <dgm:spPr/>
    </dgm:pt>
    <dgm:pt modelId="{CDFD226C-3E1B-4ABF-AB41-66F8F00F69DE}" type="pres">
      <dgm:prSet presAssocID="{DAAF6AA3-D8B1-4C00-8BDB-FD57AEAF9705}" presName="compNode" presStyleCnt="0"/>
      <dgm:spPr/>
    </dgm:pt>
    <dgm:pt modelId="{4EFE44B5-E00A-4DCC-8217-681C7A19F837}" type="pres">
      <dgm:prSet presAssocID="{DAAF6AA3-D8B1-4C00-8BDB-FD57AEAF9705}" presName="dummyConnPt" presStyleCnt="0"/>
      <dgm:spPr/>
    </dgm:pt>
    <dgm:pt modelId="{B5A9D095-BF32-489C-9853-0378B576A5D6}" type="pres">
      <dgm:prSet presAssocID="{DAAF6AA3-D8B1-4C00-8BDB-FD57AEAF9705}" presName="node" presStyleLbl="node1" presStyleIdx="0" presStyleCnt="8">
        <dgm:presLayoutVars>
          <dgm:bulletEnabled val="1"/>
        </dgm:presLayoutVars>
      </dgm:prSet>
      <dgm:spPr/>
    </dgm:pt>
    <dgm:pt modelId="{1D400828-2D92-4012-9100-29A462BF7182}" type="pres">
      <dgm:prSet presAssocID="{4ACA28C3-CE0D-4C1B-978C-AA155C0DEA7E}" presName="sibTrans" presStyleLbl="bgSibTrans2D1" presStyleIdx="0" presStyleCnt="7"/>
      <dgm:spPr/>
    </dgm:pt>
    <dgm:pt modelId="{1DF820D7-5009-4978-A5E7-D6DF5847D442}" type="pres">
      <dgm:prSet presAssocID="{CB5EB0DD-D6CB-4EB9-819A-D70A0BADA0E5}" presName="compNode" presStyleCnt="0"/>
      <dgm:spPr/>
    </dgm:pt>
    <dgm:pt modelId="{37C0FB77-03F7-4428-B92C-E5A4920A3C1E}" type="pres">
      <dgm:prSet presAssocID="{CB5EB0DD-D6CB-4EB9-819A-D70A0BADA0E5}" presName="dummyConnPt" presStyleCnt="0"/>
      <dgm:spPr/>
    </dgm:pt>
    <dgm:pt modelId="{8AB570AF-6A4E-4BEC-8F1E-D59E6B288BFA}" type="pres">
      <dgm:prSet presAssocID="{CB5EB0DD-D6CB-4EB9-819A-D70A0BADA0E5}" presName="node" presStyleLbl="node1" presStyleIdx="1" presStyleCnt="8">
        <dgm:presLayoutVars>
          <dgm:bulletEnabled val="1"/>
        </dgm:presLayoutVars>
      </dgm:prSet>
      <dgm:spPr/>
    </dgm:pt>
    <dgm:pt modelId="{7AD3B17C-F14F-4CA3-A1B7-52F29AF9918B}" type="pres">
      <dgm:prSet presAssocID="{5F876BF8-23CC-4CCA-905F-9E4C76D6C0F8}" presName="sibTrans" presStyleLbl="bgSibTrans2D1" presStyleIdx="1" presStyleCnt="7"/>
      <dgm:spPr/>
    </dgm:pt>
    <dgm:pt modelId="{CFB0C53F-F725-4CB3-9A04-5C7C724A0FF1}" type="pres">
      <dgm:prSet presAssocID="{53E5FA10-FE35-4B60-8B2C-034ED025A47F}" presName="compNode" presStyleCnt="0"/>
      <dgm:spPr/>
    </dgm:pt>
    <dgm:pt modelId="{9EB0B8F6-DAA8-42AC-9038-24991A6835AB}" type="pres">
      <dgm:prSet presAssocID="{53E5FA10-FE35-4B60-8B2C-034ED025A47F}" presName="dummyConnPt" presStyleCnt="0"/>
      <dgm:spPr/>
    </dgm:pt>
    <dgm:pt modelId="{3DF43B0A-8618-41E5-8506-65C863678B41}" type="pres">
      <dgm:prSet presAssocID="{53E5FA10-FE35-4B60-8B2C-034ED025A47F}" presName="node" presStyleLbl="node1" presStyleIdx="2" presStyleCnt="8">
        <dgm:presLayoutVars>
          <dgm:bulletEnabled val="1"/>
        </dgm:presLayoutVars>
      </dgm:prSet>
      <dgm:spPr/>
    </dgm:pt>
    <dgm:pt modelId="{51DEBE5D-E127-4D74-A25A-36A8537B27FF}" type="pres">
      <dgm:prSet presAssocID="{143895B2-B947-43B4-A488-8780D4079CAE}" presName="sibTrans" presStyleLbl="bgSibTrans2D1" presStyleIdx="2" presStyleCnt="7"/>
      <dgm:spPr/>
    </dgm:pt>
    <dgm:pt modelId="{34EACC37-1ACF-40DB-A973-299E7755C0AE}" type="pres">
      <dgm:prSet presAssocID="{8F3C1E94-D7A4-4673-BBF2-04888415FFBE}" presName="compNode" presStyleCnt="0"/>
      <dgm:spPr/>
    </dgm:pt>
    <dgm:pt modelId="{55072E94-0B46-44A2-BFEF-2A96D1D3435E}" type="pres">
      <dgm:prSet presAssocID="{8F3C1E94-D7A4-4673-BBF2-04888415FFBE}" presName="dummyConnPt" presStyleCnt="0"/>
      <dgm:spPr/>
    </dgm:pt>
    <dgm:pt modelId="{2C5195FA-BC9E-461C-9D26-7D2A67F2133F}" type="pres">
      <dgm:prSet presAssocID="{8F3C1E94-D7A4-4673-BBF2-04888415FFBE}" presName="node" presStyleLbl="node1" presStyleIdx="3" presStyleCnt="8">
        <dgm:presLayoutVars>
          <dgm:bulletEnabled val="1"/>
        </dgm:presLayoutVars>
      </dgm:prSet>
      <dgm:spPr/>
    </dgm:pt>
    <dgm:pt modelId="{24375C70-1DB4-4E53-B618-CDFCFD465476}" type="pres">
      <dgm:prSet presAssocID="{A98391D4-416D-4614-86D3-F1F54463D34C}" presName="sibTrans" presStyleLbl="bgSibTrans2D1" presStyleIdx="3" presStyleCnt="7"/>
      <dgm:spPr/>
    </dgm:pt>
    <dgm:pt modelId="{E6A53073-71DD-44CF-96AA-3058C58D7679}" type="pres">
      <dgm:prSet presAssocID="{8B61FBBD-0EA0-4FDA-BB0A-6DAB9C7887CD}" presName="compNode" presStyleCnt="0"/>
      <dgm:spPr/>
    </dgm:pt>
    <dgm:pt modelId="{0130B3F5-79A4-4103-B7AB-4283141D352C}" type="pres">
      <dgm:prSet presAssocID="{8B61FBBD-0EA0-4FDA-BB0A-6DAB9C7887CD}" presName="dummyConnPt" presStyleCnt="0"/>
      <dgm:spPr/>
    </dgm:pt>
    <dgm:pt modelId="{20F14B2A-2807-4F17-95E1-F0F7767413C8}" type="pres">
      <dgm:prSet presAssocID="{8B61FBBD-0EA0-4FDA-BB0A-6DAB9C7887CD}" presName="node" presStyleLbl="node1" presStyleIdx="4" presStyleCnt="8">
        <dgm:presLayoutVars>
          <dgm:bulletEnabled val="1"/>
        </dgm:presLayoutVars>
      </dgm:prSet>
      <dgm:spPr/>
    </dgm:pt>
    <dgm:pt modelId="{3BD582F2-E0A3-4F41-AF3A-7BD8314A4D7E}" type="pres">
      <dgm:prSet presAssocID="{7A58B635-721E-49FD-B06C-8898BCFBBFF1}" presName="sibTrans" presStyleLbl="bgSibTrans2D1" presStyleIdx="4" presStyleCnt="7"/>
      <dgm:spPr/>
    </dgm:pt>
    <dgm:pt modelId="{31B2B5D1-C008-4B75-92FF-AC4BE40B4EB9}" type="pres">
      <dgm:prSet presAssocID="{FDF7CC6C-DEBE-4649-8DD6-718C05BACE9C}" presName="compNode" presStyleCnt="0"/>
      <dgm:spPr/>
    </dgm:pt>
    <dgm:pt modelId="{F512D84B-D135-4547-A00C-5DA350CDAA5C}" type="pres">
      <dgm:prSet presAssocID="{FDF7CC6C-DEBE-4649-8DD6-718C05BACE9C}" presName="dummyConnPt" presStyleCnt="0"/>
      <dgm:spPr/>
    </dgm:pt>
    <dgm:pt modelId="{68450900-B555-43EA-9310-A8F430524255}" type="pres">
      <dgm:prSet presAssocID="{FDF7CC6C-DEBE-4649-8DD6-718C05BACE9C}" presName="node" presStyleLbl="node1" presStyleIdx="5" presStyleCnt="8">
        <dgm:presLayoutVars>
          <dgm:bulletEnabled val="1"/>
        </dgm:presLayoutVars>
      </dgm:prSet>
      <dgm:spPr/>
    </dgm:pt>
    <dgm:pt modelId="{0C0B98E8-BABD-4CF9-A543-1C43D440079D}" type="pres">
      <dgm:prSet presAssocID="{83ED9DD5-B7B2-4BFE-B6AC-E823E5BAF9C9}" presName="sibTrans" presStyleLbl="bgSibTrans2D1" presStyleIdx="5" presStyleCnt="7"/>
      <dgm:spPr/>
    </dgm:pt>
    <dgm:pt modelId="{41E96AB6-5009-41E6-96A3-9B286E4143AC}" type="pres">
      <dgm:prSet presAssocID="{8AE8C35D-EDD7-49B1-8D4F-AF18ED39EB52}" presName="compNode" presStyleCnt="0"/>
      <dgm:spPr/>
    </dgm:pt>
    <dgm:pt modelId="{9A4BE3E1-55A5-4D45-94B7-21FA3F38593D}" type="pres">
      <dgm:prSet presAssocID="{8AE8C35D-EDD7-49B1-8D4F-AF18ED39EB52}" presName="dummyConnPt" presStyleCnt="0"/>
      <dgm:spPr/>
    </dgm:pt>
    <dgm:pt modelId="{CFBAF404-6254-4704-9893-45A3F546B837}" type="pres">
      <dgm:prSet presAssocID="{8AE8C35D-EDD7-49B1-8D4F-AF18ED39EB52}" presName="node" presStyleLbl="node1" presStyleIdx="6" presStyleCnt="8">
        <dgm:presLayoutVars>
          <dgm:bulletEnabled val="1"/>
        </dgm:presLayoutVars>
      </dgm:prSet>
      <dgm:spPr/>
    </dgm:pt>
    <dgm:pt modelId="{7B325DC8-99E7-4159-934A-E32C13C41A1E}" type="pres">
      <dgm:prSet presAssocID="{581E6089-83FE-4C7D-A5CD-42311996925E}" presName="sibTrans" presStyleLbl="bgSibTrans2D1" presStyleIdx="6" presStyleCnt="7"/>
      <dgm:spPr/>
    </dgm:pt>
    <dgm:pt modelId="{D159B2D0-EA1C-4CBB-8CBC-DCBE21B0817E}" type="pres">
      <dgm:prSet presAssocID="{34BAA955-3347-4922-99E1-BE8583048782}" presName="compNode" presStyleCnt="0"/>
      <dgm:spPr/>
    </dgm:pt>
    <dgm:pt modelId="{D0C88531-6029-49D2-95FE-209E27F97DBD}" type="pres">
      <dgm:prSet presAssocID="{34BAA955-3347-4922-99E1-BE8583048782}" presName="dummyConnPt" presStyleCnt="0"/>
      <dgm:spPr/>
    </dgm:pt>
    <dgm:pt modelId="{46B29D8B-81FE-4D8B-8175-E8DF3E4B30AC}" type="pres">
      <dgm:prSet presAssocID="{34BAA955-3347-4922-99E1-BE8583048782}" presName="node" presStyleLbl="node1" presStyleIdx="7" presStyleCnt="8">
        <dgm:presLayoutVars>
          <dgm:bulletEnabled val="1"/>
        </dgm:presLayoutVars>
      </dgm:prSet>
      <dgm:spPr/>
    </dgm:pt>
  </dgm:ptLst>
  <dgm:cxnLst>
    <dgm:cxn modelId="{28EA7910-4949-4ABE-8A71-AF20CDD1EAEF}" srcId="{9C7FF3F3-A232-4306-ABDD-CBBC2AE4796F}" destId="{DAAF6AA3-D8B1-4C00-8BDB-FD57AEAF9705}" srcOrd="0" destOrd="0" parTransId="{0E34DB1B-CC4B-4E9E-927A-B46E73C120AB}" sibTransId="{4ACA28C3-CE0D-4C1B-978C-AA155C0DEA7E}"/>
    <dgm:cxn modelId="{6099E524-A984-4132-8947-F5BEF00C3B2F}" srcId="{9C7FF3F3-A232-4306-ABDD-CBBC2AE4796F}" destId="{8F3C1E94-D7A4-4673-BBF2-04888415FFBE}" srcOrd="3" destOrd="0" parTransId="{68E3A2C7-7873-4081-86E7-5DC414A087F7}" sibTransId="{A98391D4-416D-4614-86D3-F1F54463D34C}"/>
    <dgm:cxn modelId="{6DF40A25-946A-4ADD-BE1A-372FA252FB05}" type="presOf" srcId="{4ACA28C3-CE0D-4C1B-978C-AA155C0DEA7E}" destId="{1D400828-2D92-4012-9100-29A462BF7182}" srcOrd="0" destOrd="0" presId="urn:microsoft.com/office/officeart/2005/8/layout/bProcess4"/>
    <dgm:cxn modelId="{BE7EE625-45B3-49C2-B775-BA4FA7A545E4}" type="presOf" srcId="{34BAA955-3347-4922-99E1-BE8583048782}" destId="{46B29D8B-81FE-4D8B-8175-E8DF3E4B30AC}" srcOrd="0" destOrd="0" presId="urn:microsoft.com/office/officeart/2005/8/layout/bProcess4"/>
    <dgm:cxn modelId="{73C16027-07FA-4672-8504-E19CF9CAB075}" type="presOf" srcId="{A98391D4-416D-4614-86D3-F1F54463D34C}" destId="{24375C70-1DB4-4E53-B618-CDFCFD465476}" srcOrd="0" destOrd="0" presId="urn:microsoft.com/office/officeart/2005/8/layout/bProcess4"/>
    <dgm:cxn modelId="{63472132-27CA-49B8-BE31-3A393F0A3931}" type="presOf" srcId="{CB5EB0DD-D6CB-4EB9-819A-D70A0BADA0E5}" destId="{8AB570AF-6A4E-4BEC-8F1E-D59E6B288BFA}" srcOrd="0" destOrd="0" presId="urn:microsoft.com/office/officeart/2005/8/layout/bProcess4"/>
    <dgm:cxn modelId="{6734B45F-94AF-4F97-AD88-F3919A369546}" srcId="{9C7FF3F3-A232-4306-ABDD-CBBC2AE4796F}" destId="{8AE8C35D-EDD7-49B1-8D4F-AF18ED39EB52}" srcOrd="6" destOrd="0" parTransId="{859343A5-796B-470B-8829-4DD3484E8756}" sibTransId="{581E6089-83FE-4C7D-A5CD-42311996925E}"/>
    <dgm:cxn modelId="{F9269862-92A1-41B3-8603-CCCF8009CBD8}" type="presOf" srcId="{8B61FBBD-0EA0-4FDA-BB0A-6DAB9C7887CD}" destId="{20F14B2A-2807-4F17-95E1-F0F7767413C8}" srcOrd="0" destOrd="0" presId="urn:microsoft.com/office/officeart/2005/8/layout/bProcess4"/>
    <dgm:cxn modelId="{C4123970-E350-49C7-9547-839E38196AE3}" srcId="{9C7FF3F3-A232-4306-ABDD-CBBC2AE4796F}" destId="{FDF7CC6C-DEBE-4649-8DD6-718C05BACE9C}" srcOrd="5" destOrd="0" parTransId="{CFC412C9-4ABD-40DE-AD86-E6C8FFE96CC9}" sibTransId="{83ED9DD5-B7B2-4BFE-B6AC-E823E5BAF9C9}"/>
    <dgm:cxn modelId="{10839D56-58CE-4A11-8F98-4429820060DB}" type="presOf" srcId="{DAAF6AA3-D8B1-4C00-8BDB-FD57AEAF9705}" destId="{B5A9D095-BF32-489C-9853-0378B576A5D6}" srcOrd="0" destOrd="0" presId="urn:microsoft.com/office/officeart/2005/8/layout/bProcess4"/>
    <dgm:cxn modelId="{0C078B5A-A661-49F6-9A3B-836746EAC563}" type="presOf" srcId="{143895B2-B947-43B4-A488-8780D4079CAE}" destId="{51DEBE5D-E127-4D74-A25A-36A8537B27FF}" srcOrd="0" destOrd="0" presId="urn:microsoft.com/office/officeart/2005/8/layout/bProcess4"/>
    <dgm:cxn modelId="{71108D99-FAB9-493B-8C95-A99B7D3B8A48}" type="presOf" srcId="{5F876BF8-23CC-4CCA-905F-9E4C76D6C0F8}" destId="{7AD3B17C-F14F-4CA3-A1B7-52F29AF9918B}" srcOrd="0" destOrd="0" presId="urn:microsoft.com/office/officeart/2005/8/layout/bProcess4"/>
    <dgm:cxn modelId="{C272679B-523F-479B-81D6-2707414AC9DA}" type="presOf" srcId="{9C7FF3F3-A232-4306-ABDD-CBBC2AE4796F}" destId="{77D5E3C7-DE1C-4F35-8E51-103283781558}" srcOrd="0" destOrd="0" presId="urn:microsoft.com/office/officeart/2005/8/layout/bProcess4"/>
    <dgm:cxn modelId="{1D03469F-6A09-445E-BE75-D3606B8738DB}" srcId="{9C7FF3F3-A232-4306-ABDD-CBBC2AE4796F}" destId="{CB5EB0DD-D6CB-4EB9-819A-D70A0BADA0E5}" srcOrd="1" destOrd="0" parTransId="{75930D25-5A95-462B-ACDB-C0B0255CE06A}" sibTransId="{5F876BF8-23CC-4CCA-905F-9E4C76D6C0F8}"/>
    <dgm:cxn modelId="{A36B489F-7A3A-419D-9371-6E0736F3887F}" srcId="{9C7FF3F3-A232-4306-ABDD-CBBC2AE4796F}" destId="{8B61FBBD-0EA0-4FDA-BB0A-6DAB9C7887CD}" srcOrd="4" destOrd="0" parTransId="{B203B592-B582-45C6-8B5E-207BCB77768E}" sibTransId="{7A58B635-721E-49FD-B06C-8898BCFBBFF1}"/>
    <dgm:cxn modelId="{51BEB1AF-5B8E-47C1-9EC6-ED1C4A195769}" type="presOf" srcId="{8AE8C35D-EDD7-49B1-8D4F-AF18ED39EB52}" destId="{CFBAF404-6254-4704-9893-45A3F546B837}" srcOrd="0" destOrd="0" presId="urn:microsoft.com/office/officeart/2005/8/layout/bProcess4"/>
    <dgm:cxn modelId="{340480B4-61F2-4452-9F46-484D536FB3A4}" type="presOf" srcId="{581E6089-83FE-4C7D-A5CD-42311996925E}" destId="{7B325DC8-99E7-4159-934A-E32C13C41A1E}" srcOrd="0" destOrd="0" presId="urn:microsoft.com/office/officeart/2005/8/layout/bProcess4"/>
    <dgm:cxn modelId="{01187CBB-6111-4E78-8069-F873CEBCCB3D}" type="presOf" srcId="{FDF7CC6C-DEBE-4649-8DD6-718C05BACE9C}" destId="{68450900-B555-43EA-9310-A8F430524255}" srcOrd="0" destOrd="0" presId="urn:microsoft.com/office/officeart/2005/8/layout/bProcess4"/>
    <dgm:cxn modelId="{BF7B82C6-75DF-40E3-BCF3-CB98B24F410A}" type="presOf" srcId="{53E5FA10-FE35-4B60-8B2C-034ED025A47F}" destId="{3DF43B0A-8618-41E5-8506-65C863678B41}" srcOrd="0" destOrd="0" presId="urn:microsoft.com/office/officeart/2005/8/layout/bProcess4"/>
    <dgm:cxn modelId="{7923ADC6-F65D-4894-A380-95B9A7A3D413}" srcId="{9C7FF3F3-A232-4306-ABDD-CBBC2AE4796F}" destId="{53E5FA10-FE35-4B60-8B2C-034ED025A47F}" srcOrd="2" destOrd="0" parTransId="{C35FBB82-9B38-4151-A74B-9EC0205F9456}" sibTransId="{143895B2-B947-43B4-A488-8780D4079CAE}"/>
    <dgm:cxn modelId="{68B7E4C6-692F-46F3-9076-8B161BF07C68}" type="presOf" srcId="{8F3C1E94-D7A4-4673-BBF2-04888415FFBE}" destId="{2C5195FA-BC9E-461C-9D26-7D2A67F2133F}" srcOrd="0" destOrd="0" presId="urn:microsoft.com/office/officeart/2005/8/layout/bProcess4"/>
    <dgm:cxn modelId="{A6D124C9-0C5D-4EC8-93BC-A32E5C5333B2}" type="presOf" srcId="{83ED9DD5-B7B2-4BFE-B6AC-E823E5BAF9C9}" destId="{0C0B98E8-BABD-4CF9-A543-1C43D440079D}" srcOrd="0" destOrd="0" presId="urn:microsoft.com/office/officeart/2005/8/layout/bProcess4"/>
    <dgm:cxn modelId="{F7CB77CE-9E62-4EEC-B8CB-438C6B34A796}" srcId="{9C7FF3F3-A232-4306-ABDD-CBBC2AE4796F}" destId="{34BAA955-3347-4922-99E1-BE8583048782}" srcOrd="7" destOrd="0" parTransId="{CDFA1C87-260B-4CEB-9ED0-91F3A8C7E380}" sibTransId="{9E4E5870-65F0-40E3-A0DF-11767D1604EA}"/>
    <dgm:cxn modelId="{FAEB28E0-0E83-43BB-9A72-B714889D7A99}" type="presOf" srcId="{7A58B635-721E-49FD-B06C-8898BCFBBFF1}" destId="{3BD582F2-E0A3-4F41-AF3A-7BD8314A4D7E}" srcOrd="0" destOrd="0" presId="urn:microsoft.com/office/officeart/2005/8/layout/bProcess4"/>
    <dgm:cxn modelId="{D92CA423-E5E4-4A34-8F6B-C9CC0B77869C}" type="presParOf" srcId="{77D5E3C7-DE1C-4F35-8E51-103283781558}" destId="{CDFD226C-3E1B-4ABF-AB41-66F8F00F69DE}" srcOrd="0" destOrd="0" presId="urn:microsoft.com/office/officeart/2005/8/layout/bProcess4"/>
    <dgm:cxn modelId="{F507F099-968A-4335-97DF-60D1A8C2CB55}" type="presParOf" srcId="{CDFD226C-3E1B-4ABF-AB41-66F8F00F69DE}" destId="{4EFE44B5-E00A-4DCC-8217-681C7A19F837}" srcOrd="0" destOrd="0" presId="urn:microsoft.com/office/officeart/2005/8/layout/bProcess4"/>
    <dgm:cxn modelId="{6CFA57F7-2F4D-4EFE-B6CA-7007B700E2C6}" type="presParOf" srcId="{CDFD226C-3E1B-4ABF-AB41-66F8F00F69DE}" destId="{B5A9D095-BF32-489C-9853-0378B576A5D6}" srcOrd="1" destOrd="0" presId="urn:microsoft.com/office/officeart/2005/8/layout/bProcess4"/>
    <dgm:cxn modelId="{F39C8E5C-5366-474D-9C77-E122303FD5AC}" type="presParOf" srcId="{77D5E3C7-DE1C-4F35-8E51-103283781558}" destId="{1D400828-2D92-4012-9100-29A462BF7182}" srcOrd="1" destOrd="0" presId="urn:microsoft.com/office/officeart/2005/8/layout/bProcess4"/>
    <dgm:cxn modelId="{7963D3B4-3824-47B6-A4AB-A6A7DDCAD0BB}" type="presParOf" srcId="{77D5E3C7-DE1C-4F35-8E51-103283781558}" destId="{1DF820D7-5009-4978-A5E7-D6DF5847D442}" srcOrd="2" destOrd="0" presId="urn:microsoft.com/office/officeart/2005/8/layout/bProcess4"/>
    <dgm:cxn modelId="{42E815D4-6341-4DCC-8D4A-EE537972CFC0}" type="presParOf" srcId="{1DF820D7-5009-4978-A5E7-D6DF5847D442}" destId="{37C0FB77-03F7-4428-B92C-E5A4920A3C1E}" srcOrd="0" destOrd="0" presId="urn:microsoft.com/office/officeart/2005/8/layout/bProcess4"/>
    <dgm:cxn modelId="{4DDA7D83-971D-4F61-AA20-3958DC0AB0CF}" type="presParOf" srcId="{1DF820D7-5009-4978-A5E7-D6DF5847D442}" destId="{8AB570AF-6A4E-4BEC-8F1E-D59E6B288BFA}" srcOrd="1" destOrd="0" presId="urn:microsoft.com/office/officeart/2005/8/layout/bProcess4"/>
    <dgm:cxn modelId="{531E327A-01D6-4075-8D6F-947B00B563DF}" type="presParOf" srcId="{77D5E3C7-DE1C-4F35-8E51-103283781558}" destId="{7AD3B17C-F14F-4CA3-A1B7-52F29AF9918B}" srcOrd="3" destOrd="0" presId="urn:microsoft.com/office/officeart/2005/8/layout/bProcess4"/>
    <dgm:cxn modelId="{BD23CAB8-AE31-40D9-8424-F67045345D32}" type="presParOf" srcId="{77D5E3C7-DE1C-4F35-8E51-103283781558}" destId="{CFB0C53F-F725-4CB3-9A04-5C7C724A0FF1}" srcOrd="4" destOrd="0" presId="urn:microsoft.com/office/officeart/2005/8/layout/bProcess4"/>
    <dgm:cxn modelId="{585AFE35-0477-4A9C-8DB5-7F1AA352BF8F}" type="presParOf" srcId="{CFB0C53F-F725-4CB3-9A04-5C7C724A0FF1}" destId="{9EB0B8F6-DAA8-42AC-9038-24991A6835AB}" srcOrd="0" destOrd="0" presId="urn:microsoft.com/office/officeart/2005/8/layout/bProcess4"/>
    <dgm:cxn modelId="{7FB0D8EF-8431-49B1-848D-260D38843FDA}" type="presParOf" srcId="{CFB0C53F-F725-4CB3-9A04-5C7C724A0FF1}" destId="{3DF43B0A-8618-41E5-8506-65C863678B41}" srcOrd="1" destOrd="0" presId="urn:microsoft.com/office/officeart/2005/8/layout/bProcess4"/>
    <dgm:cxn modelId="{9A51BAA6-67E0-4E7C-AC6D-2F66D98FB219}" type="presParOf" srcId="{77D5E3C7-DE1C-4F35-8E51-103283781558}" destId="{51DEBE5D-E127-4D74-A25A-36A8537B27FF}" srcOrd="5" destOrd="0" presId="urn:microsoft.com/office/officeart/2005/8/layout/bProcess4"/>
    <dgm:cxn modelId="{0F816591-EE8E-4ACB-AB28-69B779CFC30D}" type="presParOf" srcId="{77D5E3C7-DE1C-4F35-8E51-103283781558}" destId="{34EACC37-1ACF-40DB-A973-299E7755C0AE}" srcOrd="6" destOrd="0" presId="urn:microsoft.com/office/officeart/2005/8/layout/bProcess4"/>
    <dgm:cxn modelId="{686A5DF4-DC29-46D7-9FAF-8D6FBD7E5580}" type="presParOf" srcId="{34EACC37-1ACF-40DB-A973-299E7755C0AE}" destId="{55072E94-0B46-44A2-BFEF-2A96D1D3435E}" srcOrd="0" destOrd="0" presId="urn:microsoft.com/office/officeart/2005/8/layout/bProcess4"/>
    <dgm:cxn modelId="{0B87696F-5015-4908-ABC2-BE9F603A86B8}" type="presParOf" srcId="{34EACC37-1ACF-40DB-A973-299E7755C0AE}" destId="{2C5195FA-BC9E-461C-9D26-7D2A67F2133F}" srcOrd="1" destOrd="0" presId="urn:microsoft.com/office/officeart/2005/8/layout/bProcess4"/>
    <dgm:cxn modelId="{B74E7568-278F-4BED-A65C-3F0D29D1C442}" type="presParOf" srcId="{77D5E3C7-DE1C-4F35-8E51-103283781558}" destId="{24375C70-1DB4-4E53-B618-CDFCFD465476}" srcOrd="7" destOrd="0" presId="urn:microsoft.com/office/officeart/2005/8/layout/bProcess4"/>
    <dgm:cxn modelId="{06148572-ABA1-4985-B6BA-74C3BA0D1A73}" type="presParOf" srcId="{77D5E3C7-DE1C-4F35-8E51-103283781558}" destId="{E6A53073-71DD-44CF-96AA-3058C58D7679}" srcOrd="8" destOrd="0" presId="urn:microsoft.com/office/officeart/2005/8/layout/bProcess4"/>
    <dgm:cxn modelId="{2F66C77A-4814-441D-AE8E-F39ED25668B5}" type="presParOf" srcId="{E6A53073-71DD-44CF-96AA-3058C58D7679}" destId="{0130B3F5-79A4-4103-B7AB-4283141D352C}" srcOrd="0" destOrd="0" presId="urn:microsoft.com/office/officeart/2005/8/layout/bProcess4"/>
    <dgm:cxn modelId="{D6431AE2-B35D-4D99-990F-2787FFBF3DB8}" type="presParOf" srcId="{E6A53073-71DD-44CF-96AA-3058C58D7679}" destId="{20F14B2A-2807-4F17-95E1-F0F7767413C8}" srcOrd="1" destOrd="0" presId="urn:microsoft.com/office/officeart/2005/8/layout/bProcess4"/>
    <dgm:cxn modelId="{48595ED7-992D-4163-BB93-A012C5A317B3}" type="presParOf" srcId="{77D5E3C7-DE1C-4F35-8E51-103283781558}" destId="{3BD582F2-E0A3-4F41-AF3A-7BD8314A4D7E}" srcOrd="9" destOrd="0" presId="urn:microsoft.com/office/officeart/2005/8/layout/bProcess4"/>
    <dgm:cxn modelId="{4066FA5B-71F6-455C-A8A7-0F58D475E0CC}" type="presParOf" srcId="{77D5E3C7-DE1C-4F35-8E51-103283781558}" destId="{31B2B5D1-C008-4B75-92FF-AC4BE40B4EB9}" srcOrd="10" destOrd="0" presId="urn:microsoft.com/office/officeart/2005/8/layout/bProcess4"/>
    <dgm:cxn modelId="{33913BCC-0311-4F40-9779-DE252BCDBA55}" type="presParOf" srcId="{31B2B5D1-C008-4B75-92FF-AC4BE40B4EB9}" destId="{F512D84B-D135-4547-A00C-5DA350CDAA5C}" srcOrd="0" destOrd="0" presId="urn:microsoft.com/office/officeart/2005/8/layout/bProcess4"/>
    <dgm:cxn modelId="{24FA2BBA-C3E0-476B-A5AB-4A3BB52BCC8C}" type="presParOf" srcId="{31B2B5D1-C008-4B75-92FF-AC4BE40B4EB9}" destId="{68450900-B555-43EA-9310-A8F430524255}" srcOrd="1" destOrd="0" presId="urn:microsoft.com/office/officeart/2005/8/layout/bProcess4"/>
    <dgm:cxn modelId="{B5854657-B899-4C88-B23A-BFD51CE2352D}" type="presParOf" srcId="{77D5E3C7-DE1C-4F35-8E51-103283781558}" destId="{0C0B98E8-BABD-4CF9-A543-1C43D440079D}" srcOrd="11" destOrd="0" presId="urn:microsoft.com/office/officeart/2005/8/layout/bProcess4"/>
    <dgm:cxn modelId="{81F77C1E-C364-4B45-AE60-9299C6E35BE9}" type="presParOf" srcId="{77D5E3C7-DE1C-4F35-8E51-103283781558}" destId="{41E96AB6-5009-41E6-96A3-9B286E4143AC}" srcOrd="12" destOrd="0" presId="urn:microsoft.com/office/officeart/2005/8/layout/bProcess4"/>
    <dgm:cxn modelId="{6445A4C2-61EF-4D74-8FD5-7EC55F0930C5}" type="presParOf" srcId="{41E96AB6-5009-41E6-96A3-9B286E4143AC}" destId="{9A4BE3E1-55A5-4D45-94B7-21FA3F38593D}" srcOrd="0" destOrd="0" presId="urn:microsoft.com/office/officeart/2005/8/layout/bProcess4"/>
    <dgm:cxn modelId="{86CBAF74-0916-43BF-8CDB-BBA5992055BE}" type="presParOf" srcId="{41E96AB6-5009-41E6-96A3-9B286E4143AC}" destId="{CFBAF404-6254-4704-9893-45A3F546B837}" srcOrd="1" destOrd="0" presId="urn:microsoft.com/office/officeart/2005/8/layout/bProcess4"/>
    <dgm:cxn modelId="{EA16A7B2-E7E0-4826-B789-43AC943841A3}" type="presParOf" srcId="{77D5E3C7-DE1C-4F35-8E51-103283781558}" destId="{7B325DC8-99E7-4159-934A-E32C13C41A1E}" srcOrd="13" destOrd="0" presId="urn:microsoft.com/office/officeart/2005/8/layout/bProcess4"/>
    <dgm:cxn modelId="{6D3E9F7F-CE36-44B6-AB09-C77F0DD43794}" type="presParOf" srcId="{77D5E3C7-DE1C-4F35-8E51-103283781558}" destId="{D159B2D0-EA1C-4CBB-8CBC-DCBE21B0817E}" srcOrd="14" destOrd="0" presId="urn:microsoft.com/office/officeart/2005/8/layout/bProcess4"/>
    <dgm:cxn modelId="{45FD0B56-5586-41ED-83E9-295F1EC1779E}" type="presParOf" srcId="{D159B2D0-EA1C-4CBB-8CBC-DCBE21B0817E}" destId="{D0C88531-6029-49D2-95FE-209E27F97DBD}" srcOrd="0" destOrd="0" presId="urn:microsoft.com/office/officeart/2005/8/layout/bProcess4"/>
    <dgm:cxn modelId="{98183576-D2A9-4D67-BCE8-A404552B7123}" type="presParOf" srcId="{D159B2D0-EA1C-4CBB-8CBC-DCBE21B0817E}" destId="{46B29D8B-81FE-4D8B-8175-E8DF3E4B30A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466AA4-7AFB-481A-A374-03229B5EBF25}">
      <dsp:nvSpPr>
        <dsp:cNvPr id="0" name=""/>
        <dsp:cNvSpPr/>
      </dsp:nvSpPr>
      <dsp:spPr>
        <a:xfrm>
          <a:off x="2678" y="509339"/>
          <a:ext cx="1171277" cy="7027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Spina Bifida</a:t>
          </a:r>
          <a:endParaRPr lang="en-ID" sz="1000" kern="1200" dirty="0"/>
        </a:p>
      </dsp:txBody>
      <dsp:txXfrm>
        <a:off x="23261" y="529922"/>
        <a:ext cx="1130111" cy="661600"/>
      </dsp:txXfrm>
    </dsp:sp>
    <dsp:sp modelId="{D333ACAE-FF67-41E4-8751-6B0BFF70693F}">
      <dsp:nvSpPr>
        <dsp:cNvPr id="0" name=""/>
        <dsp:cNvSpPr/>
      </dsp:nvSpPr>
      <dsp:spPr>
        <a:xfrm>
          <a:off x="1277028" y="715484"/>
          <a:ext cx="248310" cy="2904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800" kern="1200"/>
        </a:p>
      </dsp:txBody>
      <dsp:txXfrm>
        <a:off x="1277028" y="773579"/>
        <a:ext cx="173817" cy="174286"/>
      </dsp:txXfrm>
    </dsp:sp>
    <dsp:sp modelId="{61C47775-03F8-47B0-AF86-6A495F4B7BD9}">
      <dsp:nvSpPr>
        <dsp:cNvPr id="0" name=""/>
        <dsp:cNvSpPr/>
      </dsp:nvSpPr>
      <dsp:spPr>
        <a:xfrm>
          <a:off x="1642467" y="509339"/>
          <a:ext cx="1171277" cy="7027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err="1"/>
            <a:t>Labiopalatoskisis</a:t>
          </a:r>
          <a:endParaRPr lang="en-ID" sz="1000" kern="1200" dirty="0"/>
        </a:p>
      </dsp:txBody>
      <dsp:txXfrm>
        <a:off x="1663050" y="529922"/>
        <a:ext cx="1130111" cy="661600"/>
      </dsp:txXfrm>
    </dsp:sp>
    <dsp:sp modelId="{166D7DA4-A067-4192-B9C4-F156BA2FF031}">
      <dsp:nvSpPr>
        <dsp:cNvPr id="0" name=""/>
        <dsp:cNvSpPr/>
      </dsp:nvSpPr>
      <dsp:spPr>
        <a:xfrm>
          <a:off x="2916816" y="715484"/>
          <a:ext cx="248310" cy="2904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800" kern="1200"/>
        </a:p>
      </dsp:txBody>
      <dsp:txXfrm>
        <a:off x="2916816" y="773579"/>
        <a:ext cx="173817" cy="174286"/>
      </dsp:txXfrm>
    </dsp:sp>
    <dsp:sp modelId="{31E0574B-669B-40F4-B8EC-1DA3C67D5883}">
      <dsp:nvSpPr>
        <dsp:cNvPr id="0" name=""/>
        <dsp:cNvSpPr/>
      </dsp:nvSpPr>
      <dsp:spPr>
        <a:xfrm>
          <a:off x="3282255" y="509339"/>
          <a:ext cx="1171277" cy="70276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err="1"/>
            <a:t>Hidrosefalus</a:t>
          </a:r>
          <a:endParaRPr lang="en-ID" sz="1000" kern="1200" dirty="0"/>
        </a:p>
      </dsp:txBody>
      <dsp:txXfrm>
        <a:off x="3302838" y="529922"/>
        <a:ext cx="1130111" cy="661600"/>
      </dsp:txXfrm>
    </dsp:sp>
    <dsp:sp modelId="{0F288AC3-2CE4-494D-BFE1-27C692320E3D}">
      <dsp:nvSpPr>
        <dsp:cNvPr id="0" name=""/>
        <dsp:cNvSpPr/>
      </dsp:nvSpPr>
      <dsp:spPr>
        <a:xfrm>
          <a:off x="4556605" y="715484"/>
          <a:ext cx="248310" cy="2904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800" kern="1200"/>
        </a:p>
      </dsp:txBody>
      <dsp:txXfrm>
        <a:off x="4556605" y="773579"/>
        <a:ext cx="173817" cy="174286"/>
      </dsp:txXfrm>
    </dsp:sp>
    <dsp:sp modelId="{AA1BF932-B975-44A3-A1A2-22D3F8CBB6F4}">
      <dsp:nvSpPr>
        <dsp:cNvPr id="0" name=""/>
        <dsp:cNvSpPr/>
      </dsp:nvSpPr>
      <dsp:spPr>
        <a:xfrm>
          <a:off x="4922043" y="509339"/>
          <a:ext cx="1171277" cy="70276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err="1"/>
            <a:t>Anensofagus</a:t>
          </a:r>
          <a:endParaRPr lang="en-ID" sz="1000" kern="1200" dirty="0"/>
        </a:p>
      </dsp:txBody>
      <dsp:txXfrm>
        <a:off x="4942626" y="529922"/>
        <a:ext cx="1130111" cy="661600"/>
      </dsp:txXfrm>
    </dsp:sp>
    <dsp:sp modelId="{6F57DC3A-7105-45C1-A487-F999E0B39098}">
      <dsp:nvSpPr>
        <dsp:cNvPr id="0" name=""/>
        <dsp:cNvSpPr/>
      </dsp:nvSpPr>
      <dsp:spPr>
        <a:xfrm rot="5400000">
          <a:off x="5383527" y="1294095"/>
          <a:ext cx="248310" cy="2904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800" kern="1200"/>
        </a:p>
      </dsp:txBody>
      <dsp:txXfrm rot="-5400000">
        <a:off x="5420540" y="1315178"/>
        <a:ext cx="174286" cy="173817"/>
      </dsp:txXfrm>
    </dsp:sp>
    <dsp:sp modelId="{65A1C0B3-D1E7-4959-83FD-498BFB7D79DF}">
      <dsp:nvSpPr>
        <dsp:cNvPr id="0" name=""/>
        <dsp:cNvSpPr/>
      </dsp:nvSpPr>
      <dsp:spPr>
        <a:xfrm>
          <a:off x="4922043" y="1680616"/>
          <a:ext cx="1171277" cy="70276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000" i="0" kern="1200" dirty="0" err="1">
              <a:solidFill>
                <a:schemeClr val="tx1"/>
              </a:solidFill>
            </a:rPr>
            <a:t>Omfalokel</a:t>
          </a:r>
          <a:endParaRPr lang="en-ID" sz="1000" i="0" kern="1200" dirty="0">
            <a:solidFill>
              <a:schemeClr val="tx1"/>
            </a:solidFill>
          </a:endParaRPr>
        </a:p>
      </dsp:txBody>
      <dsp:txXfrm>
        <a:off x="4942626" y="1701199"/>
        <a:ext cx="1130111" cy="661600"/>
      </dsp:txXfrm>
    </dsp:sp>
    <dsp:sp modelId="{117F7761-2181-4B67-A785-764ACD0DE664}">
      <dsp:nvSpPr>
        <dsp:cNvPr id="0" name=""/>
        <dsp:cNvSpPr/>
      </dsp:nvSpPr>
      <dsp:spPr>
        <a:xfrm rot="10800000">
          <a:off x="4570660" y="1886761"/>
          <a:ext cx="248310" cy="2904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800" kern="1200"/>
        </a:p>
      </dsp:txBody>
      <dsp:txXfrm rot="10800000">
        <a:off x="4645153" y="1944856"/>
        <a:ext cx="173817" cy="174286"/>
      </dsp:txXfrm>
    </dsp:sp>
    <dsp:sp modelId="{9D36D6B0-0FF0-4DC3-8333-E632C02A5833}">
      <dsp:nvSpPr>
        <dsp:cNvPr id="0" name=""/>
        <dsp:cNvSpPr/>
      </dsp:nvSpPr>
      <dsp:spPr>
        <a:xfrm>
          <a:off x="3282255" y="1680616"/>
          <a:ext cx="1171277" cy="7027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000" i="0" kern="1200" dirty="0"/>
            <a:t>Atresia esophagus</a:t>
          </a:r>
          <a:endParaRPr lang="en-ID" sz="1000" i="0" kern="1200" dirty="0"/>
        </a:p>
      </dsp:txBody>
      <dsp:txXfrm>
        <a:off x="3302838" y="1701199"/>
        <a:ext cx="1130111" cy="661600"/>
      </dsp:txXfrm>
    </dsp:sp>
    <dsp:sp modelId="{C7BF40AB-49BF-4230-AAF2-D27B78D854A7}">
      <dsp:nvSpPr>
        <dsp:cNvPr id="0" name=""/>
        <dsp:cNvSpPr/>
      </dsp:nvSpPr>
      <dsp:spPr>
        <a:xfrm rot="10800000">
          <a:off x="2930872" y="1886761"/>
          <a:ext cx="248310" cy="2904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800" kern="1200"/>
        </a:p>
      </dsp:txBody>
      <dsp:txXfrm rot="10800000">
        <a:off x="3005365" y="1944856"/>
        <a:ext cx="173817" cy="174286"/>
      </dsp:txXfrm>
    </dsp:sp>
    <dsp:sp modelId="{80F251DF-C5B8-4EAC-999E-FE6AC7B4E271}">
      <dsp:nvSpPr>
        <dsp:cNvPr id="0" name=""/>
        <dsp:cNvSpPr/>
      </dsp:nvSpPr>
      <dsp:spPr>
        <a:xfrm>
          <a:off x="1642467" y="1680616"/>
          <a:ext cx="1171277" cy="7027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000" i="0" kern="1200" dirty="0"/>
            <a:t>Atresia dan stenosis duodenum</a:t>
          </a:r>
          <a:endParaRPr lang="en-ID" sz="1000" i="0" kern="1200" dirty="0"/>
        </a:p>
      </dsp:txBody>
      <dsp:txXfrm>
        <a:off x="1663050" y="1701199"/>
        <a:ext cx="1130111" cy="661600"/>
      </dsp:txXfrm>
    </dsp:sp>
    <dsp:sp modelId="{A485EECC-416E-45D0-806B-8EE2A2B1A0E5}">
      <dsp:nvSpPr>
        <dsp:cNvPr id="0" name=""/>
        <dsp:cNvSpPr/>
      </dsp:nvSpPr>
      <dsp:spPr>
        <a:xfrm rot="10800000">
          <a:off x="1291083" y="1886761"/>
          <a:ext cx="248310" cy="2904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800" kern="1200"/>
        </a:p>
      </dsp:txBody>
      <dsp:txXfrm rot="10800000">
        <a:off x="1365576" y="1944856"/>
        <a:ext cx="173817" cy="174286"/>
      </dsp:txXfrm>
    </dsp:sp>
    <dsp:sp modelId="{2AEC2AC1-49AF-4B75-AFE7-7E1C0DF3CB74}">
      <dsp:nvSpPr>
        <dsp:cNvPr id="0" name=""/>
        <dsp:cNvSpPr/>
      </dsp:nvSpPr>
      <dsp:spPr>
        <a:xfrm>
          <a:off x="2678" y="1680616"/>
          <a:ext cx="1171277" cy="70276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000" i="1" kern="1200" dirty="0" err="1"/>
            <a:t>Obstruksi</a:t>
          </a:r>
          <a:r>
            <a:rPr lang="en-US" sz="1000" i="1" kern="1200" dirty="0"/>
            <a:t> </a:t>
          </a:r>
          <a:r>
            <a:rPr lang="en-US" sz="1000" kern="1200" dirty="0"/>
            <a:t>pada usus </a:t>
          </a:r>
          <a:r>
            <a:rPr lang="en-US" sz="1000" kern="1200" dirty="0" err="1"/>
            <a:t>besar</a:t>
          </a:r>
          <a:endParaRPr lang="en-ID" sz="1000" kern="1200" dirty="0"/>
        </a:p>
      </dsp:txBody>
      <dsp:txXfrm>
        <a:off x="23261" y="1701199"/>
        <a:ext cx="1130111" cy="661600"/>
      </dsp:txXfrm>
    </dsp:sp>
    <dsp:sp modelId="{17D8825B-989C-4614-90D4-E78DA272DAE8}">
      <dsp:nvSpPr>
        <dsp:cNvPr id="0" name=""/>
        <dsp:cNvSpPr/>
      </dsp:nvSpPr>
      <dsp:spPr>
        <a:xfrm rot="5400000">
          <a:off x="464162" y="2465372"/>
          <a:ext cx="248310" cy="2904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800" kern="1200"/>
        </a:p>
      </dsp:txBody>
      <dsp:txXfrm rot="-5400000">
        <a:off x="501175" y="2486455"/>
        <a:ext cx="174286" cy="173817"/>
      </dsp:txXfrm>
    </dsp:sp>
    <dsp:sp modelId="{A186E959-9DFF-4B10-A08C-D991FF2B5122}">
      <dsp:nvSpPr>
        <dsp:cNvPr id="0" name=""/>
        <dsp:cNvSpPr/>
      </dsp:nvSpPr>
      <dsp:spPr>
        <a:xfrm>
          <a:off x="2678" y="2851894"/>
          <a:ext cx="1171277" cy="70276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000" i="1" kern="1200" dirty="0"/>
            <a:t>Atresia ani</a:t>
          </a:r>
          <a:endParaRPr lang="en-ID" sz="1000" kern="1200" dirty="0"/>
        </a:p>
      </dsp:txBody>
      <dsp:txXfrm>
        <a:off x="23261" y="2872477"/>
        <a:ext cx="1130111" cy="661600"/>
      </dsp:txXfrm>
    </dsp:sp>
    <dsp:sp modelId="{B47E1C04-2CCB-45EF-8EC8-D0C72BB6E0F3}">
      <dsp:nvSpPr>
        <dsp:cNvPr id="0" name=""/>
        <dsp:cNvSpPr/>
      </dsp:nvSpPr>
      <dsp:spPr>
        <a:xfrm>
          <a:off x="1277028" y="3058038"/>
          <a:ext cx="248310" cy="2904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800" kern="1200"/>
        </a:p>
      </dsp:txBody>
      <dsp:txXfrm>
        <a:off x="1277028" y="3116133"/>
        <a:ext cx="173817" cy="174286"/>
      </dsp:txXfrm>
    </dsp:sp>
    <dsp:sp modelId="{ED448835-6BD4-4D03-BA69-F58D1CCB2D92}">
      <dsp:nvSpPr>
        <dsp:cNvPr id="0" name=""/>
        <dsp:cNvSpPr/>
      </dsp:nvSpPr>
      <dsp:spPr>
        <a:xfrm>
          <a:off x="1642467" y="2851894"/>
          <a:ext cx="1171277" cy="70276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err="1">
              <a:solidFill>
                <a:schemeClr val="tx1"/>
              </a:solidFill>
            </a:rPr>
            <a:t>Penyakit</a:t>
          </a:r>
          <a:r>
            <a:rPr lang="en-US" sz="1000" kern="1200" dirty="0">
              <a:solidFill>
                <a:schemeClr val="tx1"/>
              </a:solidFill>
            </a:rPr>
            <a:t> </a:t>
          </a:r>
          <a:r>
            <a:rPr lang="en-US" sz="1000" kern="1200" dirty="0" err="1">
              <a:solidFill>
                <a:schemeClr val="tx1"/>
              </a:solidFill>
            </a:rPr>
            <a:t>Jantung</a:t>
          </a:r>
          <a:r>
            <a:rPr lang="en-US" sz="1000" kern="1200" dirty="0">
              <a:solidFill>
                <a:schemeClr val="tx1"/>
              </a:solidFill>
            </a:rPr>
            <a:t> </a:t>
          </a:r>
          <a:r>
            <a:rPr lang="en-US" sz="1000" kern="1200" dirty="0" err="1">
              <a:solidFill>
                <a:schemeClr val="tx1"/>
              </a:solidFill>
            </a:rPr>
            <a:t>Bawaan</a:t>
          </a:r>
          <a:r>
            <a:rPr lang="en-US" sz="1000" kern="1200" dirty="0">
              <a:solidFill>
                <a:schemeClr val="tx1"/>
              </a:solidFill>
            </a:rPr>
            <a:t> </a:t>
          </a:r>
          <a:endParaRPr lang="en-ID" sz="1000" kern="1200" dirty="0">
            <a:solidFill>
              <a:schemeClr val="tx1"/>
            </a:solidFill>
          </a:endParaRPr>
        </a:p>
      </dsp:txBody>
      <dsp:txXfrm>
        <a:off x="1663050" y="2872477"/>
        <a:ext cx="1130111" cy="661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400828-2D92-4012-9100-29A462BF7182}">
      <dsp:nvSpPr>
        <dsp:cNvPr id="0" name=""/>
        <dsp:cNvSpPr/>
      </dsp:nvSpPr>
      <dsp:spPr>
        <a:xfrm rot="5400000">
          <a:off x="-278290" y="937811"/>
          <a:ext cx="1238097" cy="1497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A9D095-BF32-489C-9853-0378B576A5D6}">
      <dsp:nvSpPr>
        <dsp:cNvPr id="0" name=""/>
        <dsp:cNvSpPr/>
      </dsp:nvSpPr>
      <dsp:spPr>
        <a:xfrm>
          <a:off x="3065" y="142546"/>
          <a:ext cx="1663898" cy="9983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Muntah</a:t>
          </a:r>
          <a:r>
            <a:rPr lang="en-US" sz="1900" kern="1200" dirty="0"/>
            <a:t> </a:t>
          </a:r>
          <a:endParaRPr lang="en-ID" sz="1900" kern="1200" dirty="0"/>
        </a:p>
      </dsp:txBody>
      <dsp:txXfrm>
        <a:off x="32305" y="171786"/>
        <a:ext cx="1605418" cy="939859"/>
      </dsp:txXfrm>
    </dsp:sp>
    <dsp:sp modelId="{7AD3B17C-F14F-4CA3-A1B7-52F29AF9918B}">
      <dsp:nvSpPr>
        <dsp:cNvPr id="0" name=""/>
        <dsp:cNvSpPr/>
      </dsp:nvSpPr>
      <dsp:spPr>
        <a:xfrm rot="5400000">
          <a:off x="-278290" y="2185735"/>
          <a:ext cx="1238097" cy="149750"/>
        </a:xfrm>
        <a:prstGeom prst="rect">
          <a:avLst/>
        </a:prstGeom>
        <a:solidFill>
          <a:schemeClr val="accent4">
            <a:hueOff val="-1800000"/>
            <a:satOff val="7121"/>
            <a:lumOff val="22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B570AF-6A4E-4BEC-8F1E-D59E6B288BFA}">
      <dsp:nvSpPr>
        <dsp:cNvPr id="0" name=""/>
        <dsp:cNvSpPr/>
      </dsp:nvSpPr>
      <dsp:spPr>
        <a:xfrm>
          <a:off x="3065" y="1390470"/>
          <a:ext cx="1663898" cy="998339"/>
        </a:xfrm>
        <a:prstGeom prst="roundRect">
          <a:avLst>
            <a:gd name="adj" fmla="val 10000"/>
          </a:avLst>
        </a:prstGeom>
        <a:solidFill>
          <a:schemeClr val="accent4">
            <a:hueOff val="-1542857"/>
            <a:satOff val="6104"/>
            <a:lumOff val="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Gumoh</a:t>
          </a:r>
          <a:endParaRPr lang="en-ID" sz="1900" kern="1200" dirty="0"/>
        </a:p>
      </dsp:txBody>
      <dsp:txXfrm>
        <a:off x="32305" y="1419710"/>
        <a:ext cx="1605418" cy="939859"/>
      </dsp:txXfrm>
    </dsp:sp>
    <dsp:sp modelId="{51DEBE5D-E127-4D74-A25A-36A8537B27FF}">
      <dsp:nvSpPr>
        <dsp:cNvPr id="0" name=""/>
        <dsp:cNvSpPr/>
      </dsp:nvSpPr>
      <dsp:spPr>
        <a:xfrm>
          <a:off x="345671" y="2809697"/>
          <a:ext cx="2203158" cy="149750"/>
        </a:xfrm>
        <a:prstGeom prst="rect">
          <a:avLst/>
        </a:prstGeom>
        <a:solidFill>
          <a:schemeClr val="accent4">
            <a:hueOff val="-3600000"/>
            <a:satOff val="14243"/>
            <a:lumOff val="4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F43B0A-8618-41E5-8506-65C863678B41}">
      <dsp:nvSpPr>
        <dsp:cNvPr id="0" name=""/>
        <dsp:cNvSpPr/>
      </dsp:nvSpPr>
      <dsp:spPr>
        <a:xfrm>
          <a:off x="3065" y="2638394"/>
          <a:ext cx="1663898" cy="998339"/>
        </a:xfrm>
        <a:prstGeom prst="roundRect">
          <a:avLst>
            <a:gd name="adj" fmla="val 10000"/>
          </a:avLst>
        </a:prstGeom>
        <a:solidFill>
          <a:schemeClr val="accent4">
            <a:hueOff val="-3085714"/>
            <a:satOff val="12208"/>
            <a:lumOff val="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Diare</a:t>
          </a:r>
          <a:endParaRPr lang="en-ID" sz="1900" kern="1200" dirty="0"/>
        </a:p>
      </dsp:txBody>
      <dsp:txXfrm>
        <a:off x="32305" y="2667634"/>
        <a:ext cx="1605418" cy="939859"/>
      </dsp:txXfrm>
    </dsp:sp>
    <dsp:sp modelId="{24375C70-1DB4-4E53-B618-CDFCFD465476}">
      <dsp:nvSpPr>
        <dsp:cNvPr id="0" name=""/>
        <dsp:cNvSpPr/>
      </dsp:nvSpPr>
      <dsp:spPr>
        <a:xfrm rot="16200000">
          <a:off x="1934694" y="2185735"/>
          <a:ext cx="1238097" cy="149750"/>
        </a:xfrm>
        <a:prstGeom prst="rect">
          <a:avLst/>
        </a:prstGeom>
        <a:solidFill>
          <a:schemeClr val="accent4">
            <a:hueOff val="-5400000"/>
            <a:satOff val="21364"/>
            <a:lumOff val="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5195FA-BC9E-461C-9D26-7D2A67F2133F}">
      <dsp:nvSpPr>
        <dsp:cNvPr id="0" name=""/>
        <dsp:cNvSpPr/>
      </dsp:nvSpPr>
      <dsp:spPr>
        <a:xfrm>
          <a:off x="2216050" y="2638394"/>
          <a:ext cx="1663898" cy="998339"/>
        </a:xfrm>
        <a:prstGeom prst="roundRect">
          <a:avLst>
            <a:gd name="adj" fmla="val 10000"/>
          </a:avLst>
        </a:prstGeom>
        <a:solidFill>
          <a:schemeClr val="accent4">
            <a:hueOff val="-4628572"/>
            <a:satOff val="18312"/>
            <a:lumOff val="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Seborrhea</a:t>
          </a:r>
          <a:endParaRPr lang="en-ID" sz="1900" kern="1200" dirty="0"/>
        </a:p>
      </dsp:txBody>
      <dsp:txXfrm>
        <a:off x="2245290" y="2667634"/>
        <a:ext cx="1605418" cy="939859"/>
      </dsp:txXfrm>
    </dsp:sp>
    <dsp:sp modelId="{3BD582F2-E0A3-4F41-AF3A-7BD8314A4D7E}">
      <dsp:nvSpPr>
        <dsp:cNvPr id="0" name=""/>
        <dsp:cNvSpPr/>
      </dsp:nvSpPr>
      <dsp:spPr>
        <a:xfrm rot="16200000">
          <a:off x="1934694" y="937811"/>
          <a:ext cx="1238097" cy="149750"/>
        </a:xfrm>
        <a:prstGeom prst="rect">
          <a:avLst/>
        </a:prstGeom>
        <a:solidFill>
          <a:schemeClr val="accent4">
            <a:hueOff val="-7200000"/>
            <a:satOff val="28485"/>
            <a:lumOff val="9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F14B2A-2807-4F17-95E1-F0F7767413C8}">
      <dsp:nvSpPr>
        <dsp:cNvPr id="0" name=""/>
        <dsp:cNvSpPr/>
      </dsp:nvSpPr>
      <dsp:spPr>
        <a:xfrm>
          <a:off x="2216050" y="1390470"/>
          <a:ext cx="1663898" cy="998339"/>
        </a:xfrm>
        <a:prstGeom prst="roundRect">
          <a:avLst>
            <a:gd name="adj" fmla="val 10000"/>
          </a:avLst>
        </a:prstGeom>
        <a:solidFill>
          <a:schemeClr val="accent4">
            <a:hueOff val="-6171429"/>
            <a:satOff val="24416"/>
            <a:lumOff val="7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Bisulan</a:t>
          </a:r>
          <a:endParaRPr lang="en-ID" sz="1900" kern="1200" dirty="0"/>
        </a:p>
      </dsp:txBody>
      <dsp:txXfrm>
        <a:off x="2245290" y="1419710"/>
        <a:ext cx="1605418" cy="939859"/>
      </dsp:txXfrm>
    </dsp:sp>
    <dsp:sp modelId="{0C0B98E8-BABD-4CF9-A543-1C43D440079D}">
      <dsp:nvSpPr>
        <dsp:cNvPr id="0" name=""/>
        <dsp:cNvSpPr/>
      </dsp:nvSpPr>
      <dsp:spPr>
        <a:xfrm>
          <a:off x="2558656" y="313849"/>
          <a:ext cx="2203158" cy="149750"/>
        </a:xfrm>
        <a:prstGeom prst="rect">
          <a:avLst/>
        </a:prstGeom>
        <a:solidFill>
          <a:schemeClr val="accent4">
            <a:hueOff val="-9000000"/>
            <a:satOff val="35607"/>
            <a:lumOff val="114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450900-B555-43EA-9310-A8F430524255}">
      <dsp:nvSpPr>
        <dsp:cNvPr id="0" name=""/>
        <dsp:cNvSpPr/>
      </dsp:nvSpPr>
      <dsp:spPr>
        <a:xfrm>
          <a:off x="2216050" y="142546"/>
          <a:ext cx="1663898" cy="998339"/>
        </a:xfrm>
        <a:prstGeom prst="roundRect">
          <a:avLst>
            <a:gd name="adj" fmla="val 10000"/>
          </a:avLst>
        </a:prstGeom>
        <a:solidFill>
          <a:schemeClr val="accent4">
            <a:hueOff val="-7714286"/>
            <a:satOff val="30520"/>
            <a:lumOff val="9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Miliriasis</a:t>
          </a:r>
          <a:endParaRPr lang="en-ID" sz="1900" kern="1200" dirty="0"/>
        </a:p>
      </dsp:txBody>
      <dsp:txXfrm>
        <a:off x="2245290" y="171786"/>
        <a:ext cx="1605418" cy="939859"/>
      </dsp:txXfrm>
    </dsp:sp>
    <dsp:sp modelId="{7B325DC8-99E7-4159-934A-E32C13C41A1E}">
      <dsp:nvSpPr>
        <dsp:cNvPr id="0" name=""/>
        <dsp:cNvSpPr/>
      </dsp:nvSpPr>
      <dsp:spPr>
        <a:xfrm rot="5400000">
          <a:off x="4147679" y="937811"/>
          <a:ext cx="1238097" cy="149750"/>
        </a:xfrm>
        <a:prstGeom prst="rect">
          <a:avLst/>
        </a:prstGeom>
        <a:solidFill>
          <a:schemeClr val="accent4">
            <a:hueOff val="-10800000"/>
            <a:satOff val="42728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BAF404-6254-4704-9893-45A3F546B837}">
      <dsp:nvSpPr>
        <dsp:cNvPr id="0" name=""/>
        <dsp:cNvSpPr/>
      </dsp:nvSpPr>
      <dsp:spPr>
        <a:xfrm>
          <a:off x="4429035" y="142546"/>
          <a:ext cx="1663898" cy="998339"/>
        </a:xfrm>
        <a:prstGeom prst="roundRect">
          <a:avLst>
            <a:gd name="adj" fmla="val 10000"/>
          </a:avLst>
        </a:prstGeom>
        <a:solidFill>
          <a:schemeClr val="accent4">
            <a:hueOff val="-9257143"/>
            <a:satOff val="36624"/>
            <a:lumOff val="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Bercak</a:t>
          </a:r>
          <a:r>
            <a:rPr lang="en-US" sz="1900" kern="1200" dirty="0"/>
            <a:t> </a:t>
          </a:r>
          <a:r>
            <a:rPr lang="en-US" sz="1900" kern="1200" dirty="0" err="1"/>
            <a:t>mongol</a:t>
          </a:r>
          <a:endParaRPr lang="en-ID" sz="1900" kern="1200" dirty="0"/>
        </a:p>
      </dsp:txBody>
      <dsp:txXfrm>
        <a:off x="4458275" y="171786"/>
        <a:ext cx="1605418" cy="939859"/>
      </dsp:txXfrm>
    </dsp:sp>
    <dsp:sp modelId="{46B29D8B-81FE-4D8B-8175-E8DF3E4B30AC}">
      <dsp:nvSpPr>
        <dsp:cNvPr id="0" name=""/>
        <dsp:cNvSpPr/>
      </dsp:nvSpPr>
      <dsp:spPr>
        <a:xfrm>
          <a:off x="4429035" y="1390470"/>
          <a:ext cx="1663898" cy="998339"/>
        </a:xfrm>
        <a:prstGeom prst="roundRect">
          <a:avLst>
            <a:gd name="adj" fmla="val 10000"/>
          </a:avLst>
        </a:prstGeom>
        <a:solidFill>
          <a:schemeClr val="accent4">
            <a:hueOff val="-10800000"/>
            <a:satOff val="42728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Hemangioma</a:t>
          </a:r>
          <a:endParaRPr lang="en-ID" sz="1900" kern="1200" dirty="0"/>
        </a:p>
      </dsp:txBody>
      <dsp:txXfrm>
        <a:off x="4458275" y="1419710"/>
        <a:ext cx="1605418" cy="9398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d8972954f5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7" name="Google Shape;747;gd8972954f5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gd8972954f5_0_6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9" name="Google Shape;989;gd8972954f5_0_6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8999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gd8bf31996a_0_8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3" name="Google Shape;1413;gd8bf31996a_0_8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gd8bf31996a_0_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1" name="Google Shape;1171;gd8bf31996a_0_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2" name="Google Shape;2622;gd8e1d96fff_1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3" name="Google Shape;2623;gd8e1d96fff_1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8" name="Google Shape;3258;gd8bf31996a_0_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9" name="Google Shape;3259;gd8bf31996a_0_3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8" name="Google Shape;3258;gd8bf31996a_0_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9" name="Google Shape;3259;gd8bf31996a_0_3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78068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8" name="Google Shape;3258;gd8bf31996a_0_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9" name="Google Shape;3259;gd8bf31996a_0_3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83169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8" name="Google Shape;3258;gd8bf31996a_0_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9" name="Google Shape;3259;gd8bf31996a_0_3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72380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8" name="Google Shape;3258;gd8bf31996a_0_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9" name="Google Shape;3259;gd8bf31996a_0_3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53252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8" name="Google Shape;3258;gd8bf31996a_0_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9" name="Google Shape;3259;gd8bf31996a_0_3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6135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d8bf31996a_0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d8bf31996a_0_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2" name="Google Shape;2622;gd8e1d96fff_1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3" name="Google Shape;2623;gd8e1d96fff_1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85998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gd8bf31996a_0_13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8" name="Google Shape;1418;gd8bf31996a_0_13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1" name="Google Shape;2791;gd8e1d96fff_1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2" name="Google Shape;2792;gd8e1d96fff_1_4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9" name="Google Shape;1879;gd61ec00b1c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0" name="Google Shape;1880;gd61ec00b1c_0_4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" name="Google Shape;1961;gd61ec00b1c_0_6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2" name="Google Shape;1962;gd61ec00b1c_0_6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3" name="Google Shape;2083;gd61ec00b1c_0_10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4" name="Google Shape;2084;gd61ec00b1c_0_10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1" name="Google Shape;3251;gd8e1d96fff_1_7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2" name="Google Shape;3252;gd8e1d96fff_1_7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0" name="Google Shape;2900;gd8e1d96fff_1_5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1" name="Google Shape;2901;gd8e1d96fff_1_5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38446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gd8972954f5_0_6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9" name="Google Shape;989;gd8972954f5_0_6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36963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5" name="Google Shape;2285;gd61ec00b1c_0_1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6" name="Google Shape;2286;gd61ec00b1c_0_1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0" name="Google Shape;2900;gd8e1d96fff_1_5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1" name="Google Shape;2901;gd8e1d96fff_1_5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0" name="Google Shape;2900;gd8e1d96fff_1_5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1" name="Google Shape;2901;gd8e1d96fff_1_5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91165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3" name="Google Shape;2083;gd61ec00b1c_0_10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4" name="Google Shape;2084;gd61ec00b1c_0_10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2946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0" name="Google Shape;2900;gd8e1d96fff_1_5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1" name="Google Shape;2901;gd8e1d96fff_1_5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58056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0" name="Google Shape;2900;gd8e1d96fff_1_5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1" name="Google Shape;2901;gd8e1d96fff_1_5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98942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" name="Google Shape;2211;gd8e1d96fff_1_15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2" name="Google Shape;2212;gd8e1d96fff_1_15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0" name="Google Shape;2900;gd8e1d96fff_1_5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1" name="Google Shape;2901;gd8e1d96fff_1_5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05225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6" name="Google Shape;2226;gd61ec00b1c_0_1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7" name="Google Shape;2227;gd61ec00b1c_0_1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0" name="Google Shape;2900;gd8e1d96fff_1_5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1" name="Google Shape;2901;gd8e1d96fff_1_5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482636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1" name="Google Shape;2671;gd8e1d96fff_1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2" name="Google Shape;2672;gd8e1d96fff_1_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5" name="Google Shape;2535;gd8e1d96fff_1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6" name="Google Shape;2536;gd8e1d96fff_1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gd8972954f5_0_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4" name="Google Shape;864;gd8972954f5_0_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0" name="Google Shape;2900;gd8e1d96fff_1_5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1" name="Google Shape;2901;gd8e1d96fff_1_5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446278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0" name="Google Shape;2900;gd8e1d96fff_1_5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1" name="Google Shape;2901;gd8e1d96fff_1_5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780514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0" name="Google Shape;2900;gd8e1d96fff_1_5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1" name="Google Shape;2901;gd8e1d96fff_1_5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288523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0" name="Google Shape;2900;gd8e1d96fff_1_5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1" name="Google Shape;2901;gd8e1d96fff_1_5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585652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gd8972954f5_0_5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4" name="Google Shape;934;gd8972954f5_0_5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935733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7" name="Google Shape;1817;gd8bf31996a_0_13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8" name="Google Shape;1818;gd8bf31996a_0_13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gd8972954f5_0_5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4" name="Google Shape;934;gd8972954f5_0_5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gd8972954f5_0_6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9" name="Google Shape;989;gd8972954f5_0_6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gd8972954f5_0_7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0" name="Google Shape;1090;gd8972954f5_0_7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gd8bf31996a_0_5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0" name="Google Shape;1230;gd8bf31996a_0_5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gd8bf31996a_0_5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0" name="Google Shape;1230;gd8bf31996a_0_5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0395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yset.com/?utm_source=slidesgo_template&amp;utm_medium=referral-link&amp;utm_campaign=slidesgo_contents_of_this_template&amp;utm_term=storyset&amp;utm_content=storyset" TargetMode="External"/><Relationship Id="rId4" Type="http://schemas.openxmlformats.org/officeDocument/2006/relationships/hyperlink" Target="http://bit.ly/2TtBDfr" TargetMode="Externa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7511446">
            <a:off x="3610809" y="-831656"/>
            <a:ext cx="5504220" cy="6906187"/>
          </a:xfrm>
          <a:custGeom>
            <a:avLst/>
            <a:gdLst/>
            <a:ahLst/>
            <a:cxnLst/>
            <a:rect l="l" t="t" r="r" b="b"/>
            <a:pathLst>
              <a:path w="43768" h="56166" extrusionOk="0">
                <a:moveTo>
                  <a:pt x="24054" y="0"/>
                </a:moveTo>
                <a:cubicBezTo>
                  <a:pt x="22092" y="0"/>
                  <a:pt x="20084" y="480"/>
                  <a:pt x="18082" y="1557"/>
                </a:cubicBezTo>
                <a:cubicBezTo>
                  <a:pt x="16673" y="2311"/>
                  <a:pt x="15329" y="3250"/>
                  <a:pt x="14411" y="4561"/>
                </a:cubicBezTo>
                <a:cubicBezTo>
                  <a:pt x="12925" y="6670"/>
                  <a:pt x="12739" y="9434"/>
                  <a:pt x="12991" y="12002"/>
                </a:cubicBezTo>
                <a:cubicBezTo>
                  <a:pt x="13253" y="14580"/>
                  <a:pt x="13908" y="17115"/>
                  <a:pt x="13887" y="19693"/>
                </a:cubicBezTo>
                <a:cubicBezTo>
                  <a:pt x="13843" y="23047"/>
                  <a:pt x="12685" y="26303"/>
                  <a:pt x="10598" y="28925"/>
                </a:cubicBezTo>
                <a:cubicBezTo>
                  <a:pt x="9025" y="30881"/>
                  <a:pt x="6971" y="32410"/>
                  <a:pt x="5452" y="34410"/>
                </a:cubicBezTo>
                <a:cubicBezTo>
                  <a:pt x="0" y="41555"/>
                  <a:pt x="2917" y="51945"/>
                  <a:pt x="11297" y="55212"/>
                </a:cubicBezTo>
                <a:cubicBezTo>
                  <a:pt x="12979" y="55866"/>
                  <a:pt x="14767" y="56166"/>
                  <a:pt x="16565" y="56166"/>
                </a:cubicBezTo>
                <a:cubicBezTo>
                  <a:pt x="18820" y="56166"/>
                  <a:pt x="21092" y="55695"/>
                  <a:pt x="23195" y="54862"/>
                </a:cubicBezTo>
                <a:cubicBezTo>
                  <a:pt x="26975" y="53365"/>
                  <a:pt x="30231" y="50765"/>
                  <a:pt x="32995" y="47793"/>
                </a:cubicBezTo>
                <a:cubicBezTo>
                  <a:pt x="37289" y="43172"/>
                  <a:pt x="40490" y="37644"/>
                  <a:pt x="42358" y="31613"/>
                </a:cubicBezTo>
                <a:cubicBezTo>
                  <a:pt x="43199" y="28849"/>
                  <a:pt x="43768" y="25975"/>
                  <a:pt x="43713" y="23091"/>
                </a:cubicBezTo>
                <a:cubicBezTo>
                  <a:pt x="43520" y="13399"/>
                  <a:pt x="34421" y="0"/>
                  <a:pt x="24054" y="0"/>
                </a:cubicBezTo>
                <a:close/>
              </a:path>
            </a:pathLst>
          </a:custGeom>
          <a:solidFill>
            <a:srgbClr val="F2A2A2">
              <a:alpha val="16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 flipH="1">
            <a:off x="-331406" y="-449297"/>
            <a:ext cx="1597958" cy="2812137"/>
            <a:chOff x="126300" y="1309900"/>
            <a:chExt cx="1315950" cy="2315850"/>
          </a:xfrm>
        </p:grpSpPr>
        <p:sp>
          <p:nvSpPr>
            <p:cNvPr id="11" name="Google Shape;11;p2"/>
            <p:cNvSpPr/>
            <p:nvPr/>
          </p:nvSpPr>
          <p:spPr>
            <a:xfrm>
              <a:off x="126300" y="1610625"/>
              <a:ext cx="736375" cy="666350"/>
            </a:xfrm>
            <a:custGeom>
              <a:avLst/>
              <a:gdLst/>
              <a:ahLst/>
              <a:cxnLst/>
              <a:rect l="l" t="t" r="r" b="b"/>
              <a:pathLst>
                <a:path w="29455" h="26654" extrusionOk="0">
                  <a:moveTo>
                    <a:pt x="11085" y="1"/>
                  </a:moveTo>
                  <a:cubicBezTo>
                    <a:pt x="8414" y="1"/>
                    <a:pt x="5804" y="724"/>
                    <a:pt x="3703" y="2248"/>
                  </a:cubicBezTo>
                  <a:cubicBezTo>
                    <a:pt x="2202" y="3215"/>
                    <a:pt x="1101" y="4683"/>
                    <a:pt x="567" y="6418"/>
                  </a:cubicBezTo>
                  <a:cubicBezTo>
                    <a:pt x="0" y="8753"/>
                    <a:pt x="801" y="11321"/>
                    <a:pt x="1935" y="13556"/>
                  </a:cubicBezTo>
                  <a:cubicBezTo>
                    <a:pt x="5204" y="19794"/>
                    <a:pt x="10941" y="24397"/>
                    <a:pt x="17780" y="26199"/>
                  </a:cubicBezTo>
                  <a:cubicBezTo>
                    <a:pt x="18836" y="26476"/>
                    <a:pt x="19961" y="26654"/>
                    <a:pt x="21052" y="26654"/>
                  </a:cubicBezTo>
                  <a:cubicBezTo>
                    <a:pt x="22716" y="26654"/>
                    <a:pt x="24303" y="26239"/>
                    <a:pt x="25452" y="25131"/>
                  </a:cubicBezTo>
                  <a:lnTo>
                    <a:pt x="25852" y="24397"/>
                  </a:lnTo>
                  <a:cubicBezTo>
                    <a:pt x="28254" y="22996"/>
                    <a:pt x="29455" y="20028"/>
                    <a:pt x="29355" y="17125"/>
                  </a:cubicBezTo>
                  <a:cubicBezTo>
                    <a:pt x="29255" y="14223"/>
                    <a:pt x="27954" y="11388"/>
                    <a:pt x="26286" y="8953"/>
                  </a:cubicBezTo>
                  <a:cubicBezTo>
                    <a:pt x="23751" y="5284"/>
                    <a:pt x="20181" y="2215"/>
                    <a:pt x="16012" y="814"/>
                  </a:cubicBezTo>
                  <a:cubicBezTo>
                    <a:pt x="14417" y="278"/>
                    <a:pt x="12740" y="1"/>
                    <a:pt x="110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55000" y="1340925"/>
              <a:ext cx="389475" cy="770400"/>
            </a:xfrm>
            <a:custGeom>
              <a:avLst/>
              <a:gdLst/>
              <a:ahLst/>
              <a:cxnLst/>
              <a:rect l="l" t="t" r="r" b="b"/>
              <a:pathLst>
                <a:path w="15579" h="30816" extrusionOk="0">
                  <a:moveTo>
                    <a:pt x="7890" y="0"/>
                  </a:moveTo>
                  <a:cubicBezTo>
                    <a:pt x="6221" y="0"/>
                    <a:pt x="4532" y="660"/>
                    <a:pt x="3270" y="1761"/>
                  </a:cubicBezTo>
                  <a:cubicBezTo>
                    <a:pt x="1435" y="3396"/>
                    <a:pt x="434" y="5831"/>
                    <a:pt x="201" y="8266"/>
                  </a:cubicBezTo>
                  <a:cubicBezTo>
                    <a:pt x="1" y="10734"/>
                    <a:pt x="468" y="13170"/>
                    <a:pt x="1202" y="15538"/>
                  </a:cubicBezTo>
                  <a:cubicBezTo>
                    <a:pt x="2860" y="20945"/>
                    <a:pt x="5839" y="25891"/>
                    <a:pt x="9809" y="29915"/>
                  </a:cubicBezTo>
                  <a:lnTo>
                    <a:pt x="9809" y="29915"/>
                  </a:lnTo>
                  <a:cubicBezTo>
                    <a:pt x="11228" y="28330"/>
                    <a:pt x="12341" y="26481"/>
                    <a:pt x="13010" y="24444"/>
                  </a:cubicBezTo>
                  <a:cubicBezTo>
                    <a:pt x="13811" y="22043"/>
                    <a:pt x="14378" y="19541"/>
                    <a:pt x="14678" y="17006"/>
                  </a:cubicBezTo>
                  <a:cubicBezTo>
                    <a:pt x="15245" y="13136"/>
                    <a:pt x="15579" y="9033"/>
                    <a:pt x="14244" y="5331"/>
                  </a:cubicBezTo>
                  <a:cubicBezTo>
                    <a:pt x="13510" y="3262"/>
                    <a:pt x="12143" y="1294"/>
                    <a:pt x="10108" y="427"/>
                  </a:cubicBezTo>
                  <a:cubicBezTo>
                    <a:pt x="9400" y="136"/>
                    <a:pt x="8647" y="0"/>
                    <a:pt x="7890" y="0"/>
                  </a:cubicBezTo>
                  <a:close/>
                  <a:moveTo>
                    <a:pt x="9809" y="29915"/>
                  </a:moveTo>
                  <a:cubicBezTo>
                    <a:pt x="9531" y="30226"/>
                    <a:pt x="9241" y="30526"/>
                    <a:pt x="8940" y="30816"/>
                  </a:cubicBezTo>
                  <a:lnTo>
                    <a:pt x="9874" y="29982"/>
                  </a:lnTo>
                  <a:cubicBezTo>
                    <a:pt x="9853" y="29959"/>
                    <a:pt x="9831" y="29937"/>
                    <a:pt x="9809" y="299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900175" y="1564200"/>
              <a:ext cx="342775" cy="667625"/>
            </a:xfrm>
            <a:custGeom>
              <a:avLst/>
              <a:gdLst/>
              <a:ahLst/>
              <a:cxnLst/>
              <a:rect l="l" t="t" r="r" b="b"/>
              <a:pathLst>
                <a:path w="13711" h="26705" extrusionOk="0">
                  <a:moveTo>
                    <a:pt x="8709" y="0"/>
                  </a:moveTo>
                  <a:cubicBezTo>
                    <a:pt x="8675" y="0"/>
                    <a:pt x="8641" y="1"/>
                    <a:pt x="8607" y="2"/>
                  </a:cubicBezTo>
                  <a:cubicBezTo>
                    <a:pt x="7139" y="36"/>
                    <a:pt x="6072" y="1403"/>
                    <a:pt x="5271" y="2637"/>
                  </a:cubicBezTo>
                  <a:cubicBezTo>
                    <a:pt x="3336" y="5673"/>
                    <a:pt x="1602" y="8909"/>
                    <a:pt x="801" y="12444"/>
                  </a:cubicBezTo>
                  <a:cubicBezTo>
                    <a:pt x="1" y="15947"/>
                    <a:pt x="201" y="19816"/>
                    <a:pt x="1935" y="22985"/>
                  </a:cubicBezTo>
                  <a:cubicBezTo>
                    <a:pt x="2636" y="24320"/>
                    <a:pt x="3670" y="25520"/>
                    <a:pt x="5071" y="26121"/>
                  </a:cubicBezTo>
                  <a:cubicBezTo>
                    <a:pt x="5404" y="26256"/>
                    <a:pt x="5759" y="26345"/>
                    <a:pt x="6120" y="26388"/>
                  </a:cubicBezTo>
                  <a:lnTo>
                    <a:pt x="6120" y="26388"/>
                  </a:lnTo>
                  <a:lnTo>
                    <a:pt x="5371" y="26655"/>
                  </a:lnTo>
                  <a:cubicBezTo>
                    <a:pt x="5569" y="26688"/>
                    <a:pt x="5768" y="26704"/>
                    <a:pt x="5966" y="26704"/>
                  </a:cubicBezTo>
                  <a:cubicBezTo>
                    <a:pt x="6647" y="26704"/>
                    <a:pt x="7320" y="26513"/>
                    <a:pt x="7932" y="26187"/>
                  </a:cubicBezTo>
                  <a:lnTo>
                    <a:pt x="7932" y="26187"/>
                  </a:lnTo>
                  <a:cubicBezTo>
                    <a:pt x="8429" y="26002"/>
                    <a:pt x="8874" y="25704"/>
                    <a:pt x="9207" y="25287"/>
                  </a:cubicBezTo>
                  <a:lnTo>
                    <a:pt x="9207" y="25287"/>
                  </a:lnTo>
                  <a:lnTo>
                    <a:pt x="9114" y="25320"/>
                  </a:lnTo>
                  <a:lnTo>
                    <a:pt x="9114" y="25320"/>
                  </a:lnTo>
                  <a:cubicBezTo>
                    <a:pt x="9266" y="25173"/>
                    <a:pt x="9409" y="25016"/>
                    <a:pt x="9541" y="24853"/>
                  </a:cubicBezTo>
                  <a:cubicBezTo>
                    <a:pt x="10575" y="23619"/>
                    <a:pt x="11142" y="22085"/>
                    <a:pt x="11609" y="20584"/>
                  </a:cubicBezTo>
                  <a:cubicBezTo>
                    <a:pt x="12576" y="17748"/>
                    <a:pt x="13177" y="14813"/>
                    <a:pt x="13444" y="11811"/>
                  </a:cubicBezTo>
                  <a:cubicBezTo>
                    <a:pt x="13711" y="8842"/>
                    <a:pt x="13277" y="5806"/>
                    <a:pt x="12109" y="3038"/>
                  </a:cubicBezTo>
                  <a:cubicBezTo>
                    <a:pt x="11489" y="1535"/>
                    <a:pt x="10324" y="0"/>
                    <a:pt x="87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68000" y="2077575"/>
              <a:ext cx="709700" cy="375425"/>
            </a:xfrm>
            <a:custGeom>
              <a:avLst/>
              <a:gdLst/>
              <a:ahLst/>
              <a:cxnLst/>
              <a:rect l="l" t="t" r="r" b="b"/>
              <a:pathLst>
                <a:path w="28388" h="15017" extrusionOk="0">
                  <a:moveTo>
                    <a:pt x="12105" y="1"/>
                  </a:moveTo>
                  <a:cubicBezTo>
                    <a:pt x="10038" y="1"/>
                    <a:pt x="7970" y="327"/>
                    <a:pt x="5971" y="983"/>
                  </a:cubicBezTo>
                  <a:cubicBezTo>
                    <a:pt x="4370" y="1483"/>
                    <a:pt x="2802" y="2217"/>
                    <a:pt x="1668" y="3451"/>
                  </a:cubicBezTo>
                  <a:cubicBezTo>
                    <a:pt x="567" y="4652"/>
                    <a:pt x="0" y="6520"/>
                    <a:pt x="567" y="8054"/>
                  </a:cubicBezTo>
                  <a:cubicBezTo>
                    <a:pt x="1201" y="9789"/>
                    <a:pt x="3069" y="10756"/>
                    <a:pt x="4770" y="11457"/>
                  </a:cubicBezTo>
                  <a:cubicBezTo>
                    <a:pt x="7706" y="12624"/>
                    <a:pt x="10775" y="13525"/>
                    <a:pt x="13877" y="14092"/>
                  </a:cubicBezTo>
                  <a:cubicBezTo>
                    <a:pt x="15864" y="14471"/>
                    <a:pt x="17885" y="15017"/>
                    <a:pt x="19868" y="15017"/>
                  </a:cubicBezTo>
                  <a:cubicBezTo>
                    <a:pt x="20681" y="15017"/>
                    <a:pt x="21488" y="14925"/>
                    <a:pt x="22283" y="14692"/>
                  </a:cubicBezTo>
                  <a:cubicBezTo>
                    <a:pt x="24985" y="13858"/>
                    <a:pt x="27787" y="12191"/>
                    <a:pt x="28387" y="9389"/>
                  </a:cubicBezTo>
                  <a:cubicBezTo>
                    <a:pt x="26286" y="5553"/>
                    <a:pt x="22850" y="2617"/>
                    <a:pt x="18747" y="1149"/>
                  </a:cubicBezTo>
                  <a:cubicBezTo>
                    <a:pt x="16594" y="385"/>
                    <a:pt x="14350" y="1"/>
                    <a:pt x="121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05800" y="2056850"/>
              <a:ext cx="163475" cy="45750"/>
            </a:xfrm>
            <a:custGeom>
              <a:avLst/>
              <a:gdLst/>
              <a:ahLst/>
              <a:cxnLst/>
              <a:rect l="l" t="t" r="r" b="b"/>
              <a:pathLst>
                <a:path w="6539" h="1830" extrusionOk="0">
                  <a:moveTo>
                    <a:pt x="757" y="0"/>
                  </a:moveTo>
                  <a:cubicBezTo>
                    <a:pt x="347" y="0"/>
                    <a:pt x="94" y="56"/>
                    <a:pt x="67" y="177"/>
                  </a:cubicBezTo>
                  <a:cubicBezTo>
                    <a:pt x="1" y="477"/>
                    <a:pt x="1368" y="1044"/>
                    <a:pt x="3136" y="1445"/>
                  </a:cubicBezTo>
                  <a:cubicBezTo>
                    <a:pt x="4181" y="1701"/>
                    <a:pt x="5132" y="1829"/>
                    <a:pt x="5750" y="1829"/>
                  </a:cubicBezTo>
                  <a:cubicBezTo>
                    <a:pt x="6177" y="1829"/>
                    <a:pt x="6445" y="1768"/>
                    <a:pt x="6472" y="1645"/>
                  </a:cubicBezTo>
                  <a:cubicBezTo>
                    <a:pt x="6539" y="1345"/>
                    <a:pt x="5171" y="744"/>
                    <a:pt x="3403" y="344"/>
                  </a:cubicBezTo>
                  <a:cubicBezTo>
                    <a:pt x="2326" y="124"/>
                    <a:pt x="1368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32500" y="1986550"/>
              <a:ext cx="138450" cy="109150"/>
            </a:xfrm>
            <a:custGeom>
              <a:avLst/>
              <a:gdLst/>
              <a:ahLst/>
              <a:cxnLst/>
              <a:rect l="l" t="t" r="r" b="b"/>
              <a:pathLst>
                <a:path w="5538" h="4366" extrusionOk="0">
                  <a:moveTo>
                    <a:pt x="340" y="1"/>
                  </a:moveTo>
                  <a:cubicBezTo>
                    <a:pt x="275" y="1"/>
                    <a:pt x="227" y="18"/>
                    <a:pt x="200" y="54"/>
                  </a:cubicBezTo>
                  <a:cubicBezTo>
                    <a:pt x="0" y="287"/>
                    <a:pt x="1001" y="1421"/>
                    <a:pt x="2402" y="2622"/>
                  </a:cubicBezTo>
                  <a:cubicBezTo>
                    <a:pt x="3663" y="3648"/>
                    <a:pt x="4820" y="4365"/>
                    <a:pt x="5218" y="4365"/>
                  </a:cubicBezTo>
                  <a:cubicBezTo>
                    <a:pt x="5273" y="4365"/>
                    <a:pt x="5313" y="4352"/>
                    <a:pt x="5337" y="4323"/>
                  </a:cubicBezTo>
                  <a:cubicBezTo>
                    <a:pt x="5537" y="4057"/>
                    <a:pt x="4537" y="2922"/>
                    <a:pt x="3136" y="1722"/>
                  </a:cubicBezTo>
                  <a:cubicBezTo>
                    <a:pt x="1923" y="711"/>
                    <a:pt x="761" y="1"/>
                    <a:pt x="3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91700" y="1970050"/>
              <a:ext cx="84250" cy="99325"/>
            </a:xfrm>
            <a:custGeom>
              <a:avLst/>
              <a:gdLst/>
              <a:ahLst/>
              <a:cxnLst/>
              <a:rect l="l" t="t" r="r" b="b"/>
              <a:pathLst>
                <a:path w="3370" h="3973" extrusionOk="0">
                  <a:moveTo>
                    <a:pt x="363" y="0"/>
                  </a:moveTo>
                  <a:cubicBezTo>
                    <a:pt x="309" y="0"/>
                    <a:pt x="265" y="15"/>
                    <a:pt x="234" y="46"/>
                  </a:cubicBezTo>
                  <a:cubicBezTo>
                    <a:pt x="0" y="247"/>
                    <a:pt x="501" y="1214"/>
                    <a:pt x="1301" y="2281"/>
                  </a:cubicBezTo>
                  <a:cubicBezTo>
                    <a:pt x="1998" y="3250"/>
                    <a:pt x="2722" y="3972"/>
                    <a:pt x="3049" y="3972"/>
                  </a:cubicBezTo>
                  <a:cubicBezTo>
                    <a:pt x="3082" y="3972"/>
                    <a:pt x="3111" y="3965"/>
                    <a:pt x="3136" y="3949"/>
                  </a:cubicBezTo>
                  <a:cubicBezTo>
                    <a:pt x="3370" y="3816"/>
                    <a:pt x="3003" y="2715"/>
                    <a:pt x="2202" y="1614"/>
                  </a:cubicBezTo>
                  <a:cubicBezTo>
                    <a:pt x="1509" y="632"/>
                    <a:pt x="715" y="0"/>
                    <a:pt x="3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10875" y="1902425"/>
              <a:ext cx="101775" cy="149125"/>
            </a:xfrm>
            <a:custGeom>
              <a:avLst/>
              <a:gdLst/>
              <a:ahLst/>
              <a:cxnLst/>
              <a:rect l="l" t="t" r="r" b="b"/>
              <a:pathLst>
                <a:path w="4071" h="5965" extrusionOk="0">
                  <a:moveTo>
                    <a:pt x="326" y="1"/>
                  </a:moveTo>
                  <a:cubicBezTo>
                    <a:pt x="304" y="1"/>
                    <a:pt x="284" y="6"/>
                    <a:pt x="268" y="16"/>
                  </a:cubicBezTo>
                  <a:cubicBezTo>
                    <a:pt x="1" y="183"/>
                    <a:pt x="601" y="1617"/>
                    <a:pt x="1568" y="3285"/>
                  </a:cubicBezTo>
                  <a:cubicBezTo>
                    <a:pt x="2485" y="4834"/>
                    <a:pt x="3432" y="5964"/>
                    <a:pt x="3756" y="5964"/>
                  </a:cubicBezTo>
                  <a:cubicBezTo>
                    <a:pt x="3774" y="5964"/>
                    <a:pt x="3789" y="5961"/>
                    <a:pt x="3803" y="5954"/>
                  </a:cubicBezTo>
                  <a:cubicBezTo>
                    <a:pt x="4070" y="5787"/>
                    <a:pt x="3503" y="4319"/>
                    <a:pt x="2536" y="2685"/>
                  </a:cubicBezTo>
                  <a:cubicBezTo>
                    <a:pt x="1629" y="1152"/>
                    <a:pt x="663" y="1"/>
                    <a:pt x="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87600" y="1891125"/>
              <a:ext cx="37550" cy="152700"/>
            </a:xfrm>
            <a:custGeom>
              <a:avLst/>
              <a:gdLst/>
              <a:ahLst/>
              <a:cxnLst/>
              <a:rect l="l" t="t" r="r" b="b"/>
              <a:pathLst>
                <a:path w="1502" h="6108" extrusionOk="0">
                  <a:moveTo>
                    <a:pt x="479" y="1"/>
                  </a:moveTo>
                  <a:cubicBezTo>
                    <a:pt x="475" y="1"/>
                    <a:pt x="472" y="1"/>
                    <a:pt x="468" y="1"/>
                  </a:cubicBezTo>
                  <a:cubicBezTo>
                    <a:pt x="167" y="1"/>
                    <a:pt x="1" y="1402"/>
                    <a:pt x="167" y="3103"/>
                  </a:cubicBezTo>
                  <a:cubicBezTo>
                    <a:pt x="363" y="4796"/>
                    <a:pt x="780" y="6108"/>
                    <a:pt x="1110" y="6108"/>
                  </a:cubicBezTo>
                  <a:cubicBezTo>
                    <a:pt x="1119" y="6108"/>
                    <a:pt x="1127" y="6107"/>
                    <a:pt x="1135" y="6106"/>
                  </a:cubicBezTo>
                  <a:cubicBezTo>
                    <a:pt x="1435" y="6072"/>
                    <a:pt x="1502" y="4671"/>
                    <a:pt x="1301" y="3003"/>
                  </a:cubicBezTo>
                  <a:cubicBezTo>
                    <a:pt x="1137" y="1355"/>
                    <a:pt x="809" y="1"/>
                    <a:pt x="4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31800" y="1906075"/>
              <a:ext cx="48400" cy="136925"/>
            </a:xfrm>
            <a:custGeom>
              <a:avLst/>
              <a:gdLst/>
              <a:ahLst/>
              <a:cxnLst/>
              <a:rect l="l" t="t" r="r" b="b"/>
              <a:pathLst>
                <a:path w="1936" h="5477" extrusionOk="0">
                  <a:moveTo>
                    <a:pt x="1607" y="1"/>
                  </a:moveTo>
                  <a:cubicBezTo>
                    <a:pt x="1272" y="1"/>
                    <a:pt x="758" y="1145"/>
                    <a:pt x="401" y="2605"/>
                  </a:cubicBezTo>
                  <a:cubicBezTo>
                    <a:pt x="34" y="4107"/>
                    <a:pt x="0" y="5374"/>
                    <a:pt x="301" y="5474"/>
                  </a:cubicBezTo>
                  <a:cubicBezTo>
                    <a:pt x="308" y="5476"/>
                    <a:pt x="315" y="5477"/>
                    <a:pt x="323" y="5477"/>
                  </a:cubicBezTo>
                  <a:cubicBezTo>
                    <a:pt x="598" y="5477"/>
                    <a:pt x="1145" y="4332"/>
                    <a:pt x="1502" y="2872"/>
                  </a:cubicBezTo>
                  <a:cubicBezTo>
                    <a:pt x="1868" y="1338"/>
                    <a:pt x="1935" y="70"/>
                    <a:pt x="1635" y="4"/>
                  </a:cubicBezTo>
                  <a:cubicBezTo>
                    <a:pt x="1626" y="2"/>
                    <a:pt x="1617" y="1"/>
                    <a:pt x="1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48200" y="2122450"/>
              <a:ext cx="271050" cy="31700"/>
            </a:xfrm>
            <a:custGeom>
              <a:avLst/>
              <a:gdLst/>
              <a:ahLst/>
              <a:cxnLst/>
              <a:rect l="l" t="t" r="r" b="b"/>
              <a:pathLst>
                <a:path w="10842" h="1268" extrusionOk="0">
                  <a:moveTo>
                    <a:pt x="10693" y="0"/>
                  </a:moveTo>
                  <a:cubicBezTo>
                    <a:pt x="10123" y="0"/>
                    <a:pt x="7971" y="237"/>
                    <a:pt x="5404" y="522"/>
                  </a:cubicBezTo>
                  <a:cubicBezTo>
                    <a:pt x="2402" y="889"/>
                    <a:pt x="0" y="1222"/>
                    <a:pt x="0" y="1256"/>
                  </a:cubicBezTo>
                  <a:cubicBezTo>
                    <a:pt x="0" y="1263"/>
                    <a:pt x="32" y="1267"/>
                    <a:pt x="94" y="1267"/>
                  </a:cubicBezTo>
                  <a:cubicBezTo>
                    <a:pt x="563" y="1267"/>
                    <a:pt x="2749" y="1050"/>
                    <a:pt x="5404" y="755"/>
                  </a:cubicBezTo>
                  <a:cubicBezTo>
                    <a:pt x="8406" y="422"/>
                    <a:pt x="10841" y="55"/>
                    <a:pt x="10841" y="22"/>
                  </a:cubicBezTo>
                  <a:cubicBezTo>
                    <a:pt x="10841" y="7"/>
                    <a:pt x="10790" y="0"/>
                    <a:pt x="106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49100" y="2082950"/>
              <a:ext cx="180150" cy="29750"/>
            </a:xfrm>
            <a:custGeom>
              <a:avLst/>
              <a:gdLst/>
              <a:ahLst/>
              <a:cxnLst/>
              <a:rect l="l" t="t" r="r" b="b"/>
              <a:pathLst>
                <a:path w="7206" h="1190" extrusionOk="0">
                  <a:moveTo>
                    <a:pt x="0" y="0"/>
                  </a:moveTo>
                  <a:cubicBezTo>
                    <a:pt x="334" y="134"/>
                    <a:pt x="668" y="234"/>
                    <a:pt x="1034" y="301"/>
                  </a:cubicBezTo>
                  <a:cubicBezTo>
                    <a:pt x="1668" y="467"/>
                    <a:pt x="2569" y="634"/>
                    <a:pt x="3570" y="801"/>
                  </a:cubicBezTo>
                  <a:cubicBezTo>
                    <a:pt x="4570" y="968"/>
                    <a:pt x="5471" y="1068"/>
                    <a:pt x="6138" y="1135"/>
                  </a:cubicBezTo>
                  <a:cubicBezTo>
                    <a:pt x="6353" y="1174"/>
                    <a:pt x="6568" y="1190"/>
                    <a:pt x="6776" y="1190"/>
                  </a:cubicBezTo>
                  <a:cubicBezTo>
                    <a:pt x="6923" y="1190"/>
                    <a:pt x="7067" y="1182"/>
                    <a:pt x="7206" y="1168"/>
                  </a:cubicBezTo>
                  <a:cubicBezTo>
                    <a:pt x="6872" y="1068"/>
                    <a:pt x="6505" y="1001"/>
                    <a:pt x="6171" y="968"/>
                  </a:cubicBezTo>
                  <a:lnTo>
                    <a:pt x="3603" y="567"/>
                  </a:lnTo>
                  <a:lnTo>
                    <a:pt x="1068" y="134"/>
                  </a:lnTo>
                  <a:cubicBezTo>
                    <a:pt x="734" y="67"/>
                    <a:pt x="367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17400" y="1982850"/>
              <a:ext cx="239375" cy="105150"/>
            </a:xfrm>
            <a:custGeom>
              <a:avLst/>
              <a:gdLst/>
              <a:ahLst/>
              <a:cxnLst/>
              <a:rect l="l" t="t" r="r" b="b"/>
              <a:pathLst>
                <a:path w="9575" h="4206" extrusionOk="0">
                  <a:moveTo>
                    <a:pt x="38" y="1"/>
                  </a:moveTo>
                  <a:cubicBezTo>
                    <a:pt x="36" y="1"/>
                    <a:pt x="35" y="1"/>
                    <a:pt x="34" y="2"/>
                  </a:cubicBezTo>
                  <a:cubicBezTo>
                    <a:pt x="1" y="68"/>
                    <a:pt x="2136" y="1069"/>
                    <a:pt x="4738" y="2203"/>
                  </a:cubicBezTo>
                  <a:cubicBezTo>
                    <a:pt x="7324" y="3349"/>
                    <a:pt x="9460" y="4205"/>
                    <a:pt x="9539" y="4205"/>
                  </a:cubicBezTo>
                  <a:cubicBezTo>
                    <a:pt x="9540" y="4205"/>
                    <a:pt x="9541" y="4205"/>
                    <a:pt x="9541" y="4205"/>
                  </a:cubicBezTo>
                  <a:cubicBezTo>
                    <a:pt x="9574" y="4138"/>
                    <a:pt x="7473" y="3137"/>
                    <a:pt x="4838" y="2003"/>
                  </a:cubicBezTo>
                  <a:cubicBezTo>
                    <a:pt x="2251" y="857"/>
                    <a:pt x="147" y="1"/>
                    <a:pt x="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75700" y="1808575"/>
              <a:ext cx="272725" cy="263550"/>
            </a:xfrm>
            <a:custGeom>
              <a:avLst/>
              <a:gdLst/>
              <a:ahLst/>
              <a:cxnLst/>
              <a:rect l="l" t="t" r="r" b="b"/>
              <a:pathLst>
                <a:path w="10909" h="10542" extrusionOk="0">
                  <a:moveTo>
                    <a:pt x="1" y="1"/>
                  </a:moveTo>
                  <a:cubicBezTo>
                    <a:pt x="101" y="168"/>
                    <a:pt x="234" y="334"/>
                    <a:pt x="368" y="468"/>
                  </a:cubicBezTo>
                  <a:cubicBezTo>
                    <a:pt x="601" y="768"/>
                    <a:pt x="968" y="1202"/>
                    <a:pt x="1435" y="1702"/>
                  </a:cubicBezTo>
                  <a:cubicBezTo>
                    <a:pt x="2369" y="2736"/>
                    <a:pt x="3704" y="4104"/>
                    <a:pt x="5205" y="5571"/>
                  </a:cubicBezTo>
                  <a:cubicBezTo>
                    <a:pt x="6672" y="7039"/>
                    <a:pt x="8140" y="8273"/>
                    <a:pt x="9174" y="9174"/>
                  </a:cubicBezTo>
                  <a:cubicBezTo>
                    <a:pt x="9708" y="9608"/>
                    <a:pt x="10142" y="9941"/>
                    <a:pt x="10442" y="10208"/>
                  </a:cubicBezTo>
                  <a:cubicBezTo>
                    <a:pt x="10575" y="10308"/>
                    <a:pt x="10742" y="10442"/>
                    <a:pt x="10909" y="10542"/>
                  </a:cubicBezTo>
                  <a:cubicBezTo>
                    <a:pt x="10775" y="10375"/>
                    <a:pt x="10609" y="10242"/>
                    <a:pt x="10442" y="10141"/>
                  </a:cubicBezTo>
                  <a:lnTo>
                    <a:pt x="9241" y="9041"/>
                  </a:lnTo>
                  <a:cubicBezTo>
                    <a:pt x="8207" y="8140"/>
                    <a:pt x="6772" y="6872"/>
                    <a:pt x="5305" y="5405"/>
                  </a:cubicBezTo>
                  <a:cubicBezTo>
                    <a:pt x="3804" y="3937"/>
                    <a:pt x="2503" y="2603"/>
                    <a:pt x="1535" y="1602"/>
                  </a:cubicBezTo>
                  <a:lnTo>
                    <a:pt x="435" y="401"/>
                  </a:lnTo>
                  <a:cubicBezTo>
                    <a:pt x="301" y="268"/>
                    <a:pt x="168" y="134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15800" y="1783550"/>
              <a:ext cx="195175" cy="260225"/>
            </a:xfrm>
            <a:custGeom>
              <a:avLst/>
              <a:gdLst/>
              <a:ahLst/>
              <a:cxnLst/>
              <a:rect l="l" t="t" r="r" b="b"/>
              <a:pathLst>
                <a:path w="7807" h="10409" extrusionOk="0">
                  <a:moveTo>
                    <a:pt x="35" y="1"/>
                  </a:moveTo>
                  <a:cubicBezTo>
                    <a:pt x="35" y="1"/>
                    <a:pt x="35" y="1"/>
                    <a:pt x="34" y="1"/>
                  </a:cubicBezTo>
                  <a:cubicBezTo>
                    <a:pt x="1" y="34"/>
                    <a:pt x="1669" y="2403"/>
                    <a:pt x="3804" y="5272"/>
                  </a:cubicBezTo>
                  <a:cubicBezTo>
                    <a:pt x="5923" y="8120"/>
                    <a:pt x="7681" y="10409"/>
                    <a:pt x="7771" y="10409"/>
                  </a:cubicBezTo>
                  <a:cubicBezTo>
                    <a:pt x="7772" y="10409"/>
                    <a:pt x="7773" y="10409"/>
                    <a:pt x="7773" y="10409"/>
                  </a:cubicBezTo>
                  <a:cubicBezTo>
                    <a:pt x="7807" y="10375"/>
                    <a:pt x="6105" y="8007"/>
                    <a:pt x="3970" y="5138"/>
                  </a:cubicBezTo>
                  <a:cubicBezTo>
                    <a:pt x="1884" y="2290"/>
                    <a:pt x="93" y="1"/>
                    <a:pt x="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51750" y="1696000"/>
              <a:ext cx="77575" cy="319425"/>
            </a:xfrm>
            <a:custGeom>
              <a:avLst/>
              <a:gdLst/>
              <a:ahLst/>
              <a:cxnLst/>
              <a:rect l="l" t="t" r="r" b="b"/>
              <a:pathLst>
                <a:path w="3103" h="12777" extrusionOk="0">
                  <a:moveTo>
                    <a:pt x="0" y="1"/>
                  </a:moveTo>
                  <a:cubicBezTo>
                    <a:pt x="0" y="201"/>
                    <a:pt x="34" y="368"/>
                    <a:pt x="67" y="534"/>
                  </a:cubicBezTo>
                  <a:cubicBezTo>
                    <a:pt x="200" y="901"/>
                    <a:pt x="334" y="1335"/>
                    <a:pt x="501" y="1869"/>
                  </a:cubicBezTo>
                  <a:cubicBezTo>
                    <a:pt x="867" y="3036"/>
                    <a:pt x="1334" y="4604"/>
                    <a:pt x="1735" y="6372"/>
                  </a:cubicBezTo>
                  <a:cubicBezTo>
                    <a:pt x="2168" y="8106"/>
                    <a:pt x="2502" y="9741"/>
                    <a:pt x="2735" y="10908"/>
                  </a:cubicBezTo>
                  <a:cubicBezTo>
                    <a:pt x="2836" y="11442"/>
                    <a:pt x="2902" y="11909"/>
                    <a:pt x="2969" y="12276"/>
                  </a:cubicBezTo>
                  <a:cubicBezTo>
                    <a:pt x="3002" y="12443"/>
                    <a:pt x="3036" y="12610"/>
                    <a:pt x="3102" y="12776"/>
                  </a:cubicBezTo>
                  <a:cubicBezTo>
                    <a:pt x="3102" y="12610"/>
                    <a:pt x="3102" y="12443"/>
                    <a:pt x="3069" y="12276"/>
                  </a:cubicBezTo>
                  <a:cubicBezTo>
                    <a:pt x="3036" y="11943"/>
                    <a:pt x="2969" y="11442"/>
                    <a:pt x="2869" y="10875"/>
                  </a:cubicBezTo>
                  <a:cubicBezTo>
                    <a:pt x="2702" y="9674"/>
                    <a:pt x="2402" y="8040"/>
                    <a:pt x="1968" y="6272"/>
                  </a:cubicBezTo>
                  <a:cubicBezTo>
                    <a:pt x="1535" y="4504"/>
                    <a:pt x="1068" y="2936"/>
                    <a:pt x="667" y="1802"/>
                  </a:cubicBezTo>
                  <a:cubicBezTo>
                    <a:pt x="467" y="1235"/>
                    <a:pt x="334" y="801"/>
                    <a:pt x="200" y="501"/>
                  </a:cubicBezTo>
                  <a:cubicBezTo>
                    <a:pt x="134" y="334"/>
                    <a:pt x="67" y="167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57650" y="1744375"/>
              <a:ext cx="11700" cy="271050"/>
            </a:xfrm>
            <a:custGeom>
              <a:avLst/>
              <a:gdLst/>
              <a:ahLst/>
              <a:cxnLst/>
              <a:rect l="l" t="t" r="r" b="b"/>
              <a:pathLst>
                <a:path w="468" h="10842" extrusionOk="0">
                  <a:moveTo>
                    <a:pt x="234" y="0"/>
                  </a:moveTo>
                  <a:cubicBezTo>
                    <a:pt x="201" y="534"/>
                    <a:pt x="201" y="1068"/>
                    <a:pt x="234" y="1601"/>
                  </a:cubicBezTo>
                  <a:cubicBezTo>
                    <a:pt x="234" y="2569"/>
                    <a:pt x="267" y="3936"/>
                    <a:pt x="234" y="5438"/>
                  </a:cubicBezTo>
                  <a:cubicBezTo>
                    <a:pt x="201" y="6905"/>
                    <a:pt x="134" y="8273"/>
                    <a:pt x="101" y="9240"/>
                  </a:cubicBezTo>
                  <a:cubicBezTo>
                    <a:pt x="34" y="9774"/>
                    <a:pt x="1" y="10308"/>
                    <a:pt x="34" y="10841"/>
                  </a:cubicBezTo>
                  <a:cubicBezTo>
                    <a:pt x="67" y="10675"/>
                    <a:pt x="101" y="10541"/>
                    <a:pt x="101" y="10408"/>
                  </a:cubicBezTo>
                  <a:cubicBezTo>
                    <a:pt x="167" y="10141"/>
                    <a:pt x="201" y="9741"/>
                    <a:pt x="234" y="9240"/>
                  </a:cubicBezTo>
                  <a:cubicBezTo>
                    <a:pt x="334" y="8273"/>
                    <a:pt x="434" y="6939"/>
                    <a:pt x="468" y="5438"/>
                  </a:cubicBezTo>
                  <a:cubicBezTo>
                    <a:pt x="468" y="3936"/>
                    <a:pt x="434" y="2569"/>
                    <a:pt x="401" y="1601"/>
                  </a:cubicBezTo>
                  <a:cubicBezTo>
                    <a:pt x="367" y="1101"/>
                    <a:pt x="334" y="701"/>
                    <a:pt x="301" y="434"/>
                  </a:cubicBezTo>
                  <a:cubicBezTo>
                    <a:pt x="301" y="301"/>
                    <a:pt x="267" y="134"/>
                    <a:pt x="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86000" y="1764375"/>
              <a:ext cx="41725" cy="247700"/>
            </a:xfrm>
            <a:custGeom>
              <a:avLst/>
              <a:gdLst/>
              <a:ahLst/>
              <a:cxnLst/>
              <a:rect l="l" t="t" r="r" b="b"/>
              <a:pathLst>
                <a:path w="1669" h="9908" extrusionOk="0">
                  <a:moveTo>
                    <a:pt x="1669" y="1"/>
                  </a:moveTo>
                  <a:lnTo>
                    <a:pt x="1669" y="1"/>
                  </a:lnTo>
                  <a:cubicBezTo>
                    <a:pt x="1535" y="468"/>
                    <a:pt x="1468" y="968"/>
                    <a:pt x="1402" y="1435"/>
                  </a:cubicBezTo>
                  <a:cubicBezTo>
                    <a:pt x="1302" y="2336"/>
                    <a:pt x="1101" y="3570"/>
                    <a:pt x="901" y="4971"/>
                  </a:cubicBezTo>
                  <a:cubicBezTo>
                    <a:pt x="668" y="6339"/>
                    <a:pt x="434" y="7573"/>
                    <a:pt x="268" y="8440"/>
                  </a:cubicBezTo>
                  <a:cubicBezTo>
                    <a:pt x="134" y="8941"/>
                    <a:pt x="67" y="9408"/>
                    <a:pt x="1" y="9908"/>
                  </a:cubicBezTo>
                  <a:cubicBezTo>
                    <a:pt x="201" y="9441"/>
                    <a:pt x="334" y="8974"/>
                    <a:pt x="434" y="8474"/>
                  </a:cubicBezTo>
                  <a:cubicBezTo>
                    <a:pt x="634" y="7606"/>
                    <a:pt x="901" y="6372"/>
                    <a:pt x="1135" y="5004"/>
                  </a:cubicBezTo>
                  <a:cubicBezTo>
                    <a:pt x="1335" y="3637"/>
                    <a:pt x="1502" y="2369"/>
                    <a:pt x="1568" y="1469"/>
                  </a:cubicBezTo>
                  <a:cubicBezTo>
                    <a:pt x="1635" y="968"/>
                    <a:pt x="1669" y="468"/>
                    <a:pt x="16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00650" y="2132100"/>
              <a:ext cx="53400" cy="46675"/>
            </a:xfrm>
            <a:custGeom>
              <a:avLst/>
              <a:gdLst/>
              <a:ahLst/>
              <a:cxnLst/>
              <a:rect l="l" t="t" r="r" b="b"/>
              <a:pathLst>
                <a:path w="2136" h="1867" extrusionOk="0">
                  <a:moveTo>
                    <a:pt x="1299" y="1"/>
                  </a:moveTo>
                  <a:cubicBezTo>
                    <a:pt x="727" y="1"/>
                    <a:pt x="228" y="391"/>
                    <a:pt x="68" y="936"/>
                  </a:cubicBezTo>
                  <a:cubicBezTo>
                    <a:pt x="1" y="1237"/>
                    <a:pt x="101" y="1537"/>
                    <a:pt x="334" y="1737"/>
                  </a:cubicBezTo>
                  <a:cubicBezTo>
                    <a:pt x="475" y="1825"/>
                    <a:pt x="644" y="1867"/>
                    <a:pt x="816" y="1867"/>
                  </a:cubicBezTo>
                  <a:cubicBezTo>
                    <a:pt x="970" y="1867"/>
                    <a:pt x="1127" y="1833"/>
                    <a:pt x="1268" y="1770"/>
                  </a:cubicBezTo>
                  <a:cubicBezTo>
                    <a:pt x="1602" y="1670"/>
                    <a:pt x="1869" y="1437"/>
                    <a:pt x="2002" y="1103"/>
                  </a:cubicBezTo>
                  <a:cubicBezTo>
                    <a:pt x="2136" y="636"/>
                    <a:pt x="1835" y="136"/>
                    <a:pt x="1368" y="2"/>
                  </a:cubicBezTo>
                  <a:cubicBezTo>
                    <a:pt x="1345" y="1"/>
                    <a:pt x="1322" y="1"/>
                    <a:pt x="12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39025" y="1778525"/>
              <a:ext cx="51725" cy="46325"/>
            </a:xfrm>
            <a:custGeom>
              <a:avLst/>
              <a:gdLst/>
              <a:ahLst/>
              <a:cxnLst/>
              <a:rect l="l" t="t" r="r" b="b"/>
              <a:pathLst>
                <a:path w="2069" h="1853" extrusionOk="0">
                  <a:moveTo>
                    <a:pt x="1235" y="0"/>
                  </a:moveTo>
                  <a:cubicBezTo>
                    <a:pt x="693" y="0"/>
                    <a:pt x="195" y="391"/>
                    <a:pt x="67" y="936"/>
                  </a:cubicBezTo>
                  <a:cubicBezTo>
                    <a:pt x="0" y="1236"/>
                    <a:pt x="67" y="1536"/>
                    <a:pt x="300" y="1703"/>
                  </a:cubicBezTo>
                  <a:cubicBezTo>
                    <a:pt x="456" y="1800"/>
                    <a:pt x="634" y="1852"/>
                    <a:pt x="815" y="1852"/>
                  </a:cubicBezTo>
                  <a:cubicBezTo>
                    <a:pt x="945" y="1852"/>
                    <a:pt x="1076" y="1826"/>
                    <a:pt x="1201" y="1770"/>
                  </a:cubicBezTo>
                  <a:cubicBezTo>
                    <a:pt x="1535" y="1670"/>
                    <a:pt x="1802" y="1436"/>
                    <a:pt x="1935" y="1103"/>
                  </a:cubicBezTo>
                  <a:cubicBezTo>
                    <a:pt x="2068" y="636"/>
                    <a:pt x="1802" y="135"/>
                    <a:pt x="1301" y="2"/>
                  </a:cubicBezTo>
                  <a:cubicBezTo>
                    <a:pt x="1279" y="1"/>
                    <a:pt x="1257" y="0"/>
                    <a:pt x="1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24225" y="1688450"/>
              <a:ext cx="51725" cy="45850"/>
            </a:xfrm>
            <a:custGeom>
              <a:avLst/>
              <a:gdLst/>
              <a:ahLst/>
              <a:cxnLst/>
              <a:rect l="l" t="t" r="r" b="b"/>
              <a:pathLst>
                <a:path w="2069" h="1834" extrusionOk="0">
                  <a:moveTo>
                    <a:pt x="1235" y="0"/>
                  </a:moveTo>
                  <a:cubicBezTo>
                    <a:pt x="693" y="0"/>
                    <a:pt x="195" y="391"/>
                    <a:pt x="67" y="936"/>
                  </a:cubicBezTo>
                  <a:cubicBezTo>
                    <a:pt x="0" y="1203"/>
                    <a:pt x="100" y="1503"/>
                    <a:pt x="301" y="1704"/>
                  </a:cubicBezTo>
                  <a:cubicBezTo>
                    <a:pt x="441" y="1792"/>
                    <a:pt x="610" y="1833"/>
                    <a:pt x="782" y="1833"/>
                  </a:cubicBezTo>
                  <a:cubicBezTo>
                    <a:pt x="936" y="1833"/>
                    <a:pt x="1093" y="1800"/>
                    <a:pt x="1235" y="1737"/>
                  </a:cubicBezTo>
                  <a:cubicBezTo>
                    <a:pt x="1535" y="1637"/>
                    <a:pt x="1802" y="1403"/>
                    <a:pt x="1935" y="1103"/>
                  </a:cubicBezTo>
                  <a:cubicBezTo>
                    <a:pt x="2069" y="636"/>
                    <a:pt x="1802" y="136"/>
                    <a:pt x="1301" y="2"/>
                  </a:cubicBezTo>
                  <a:cubicBezTo>
                    <a:pt x="1279" y="1"/>
                    <a:pt x="1257" y="0"/>
                    <a:pt x="1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89900" y="1959525"/>
              <a:ext cx="35875" cy="31825"/>
            </a:xfrm>
            <a:custGeom>
              <a:avLst/>
              <a:gdLst/>
              <a:ahLst/>
              <a:cxnLst/>
              <a:rect l="l" t="t" r="r" b="b"/>
              <a:pathLst>
                <a:path w="1435" h="1273" extrusionOk="0">
                  <a:moveTo>
                    <a:pt x="901" y="0"/>
                  </a:moveTo>
                  <a:cubicBezTo>
                    <a:pt x="500" y="0"/>
                    <a:pt x="133" y="267"/>
                    <a:pt x="33" y="634"/>
                  </a:cubicBezTo>
                  <a:cubicBezTo>
                    <a:pt x="0" y="834"/>
                    <a:pt x="67" y="1035"/>
                    <a:pt x="200" y="1168"/>
                  </a:cubicBezTo>
                  <a:cubicBezTo>
                    <a:pt x="307" y="1240"/>
                    <a:pt x="424" y="1273"/>
                    <a:pt x="540" y="1273"/>
                  </a:cubicBezTo>
                  <a:cubicBezTo>
                    <a:pt x="641" y="1273"/>
                    <a:pt x="741" y="1248"/>
                    <a:pt x="834" y="1201"/>
                  </a:cubicBezTo>
                  <a:cubicBezTo>
                    <a:pt x="1067" y="1135"/>
                    <a:pt x="1234" y="968"/>
                    <a:pt x="1334" y="768"/>
                  </a:cubicBezTo>
                  <a:cubicBezTo>
                    <a:pt x="1434" y="434"/>
                    <a:pt x="1234" y="101"/>
                    <a:pt x="9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41800" y="1727700"/>
              <a:ext cx="35900" cy="31975"/>
            </a:xfrm>
            <a:custGeom>
              <a:avLst/>
              <a:gdLst/>
              <a:ahLst/>
              <a:cxnLst/>
              <a:rect l="l" t="t" r="r" b="b"/>
              <a:pathLst>
                <a:path w="1436" h="1279" extrusionOk="0">
                  <a:moveTo>
                    <a:pt x="935" y="0"/>
                  </a:moveTo>
                  <a:cubicBezTo>
                    <a:pt x="501" y="0"/>
                    <a:pt x="168" y="267"/>
                    <a:pt x="67" y="667"/>
                  </a:cubicBezTo>
                  <a:cubicBezTo>
                    <a:pt x="1" y="867"/>
                    <a:pt x="67" y="1068"/>
                    <a:pt x="234" y="1168"/>
                  </a:cubicBezTo>
                  <a:cubicBezTo>
                    <a:pt x="332" y="1246"/>
                    <a:pt x="453" y="1278"/>
                    <a:pt x="583" y="1278"/>
                  </a:cubicBezTo>
                  <a:cubicBezTo>
                    <a:pt x="675" y="1278"/>
                    <a:pt x="771" y="1262"/>
                    <a:pt x="868" y="1234"/>
                  </a:cubicBezTo>
                  <a:cubicBezTo>
                    <a:pt x="1068" y="1168"/>
                    <a:pt x="1268" y="1001"/>
                    <a:pt x="1368" y="767"/>
                  </a:cubicBezTo>
                  <a:cubicBezTo>
                    <a:pt x="1435" y="434"/>
                    <a:pt x="1235" y="100"/>
                    <a:pt x="9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905175" y="1747625"/>
              <a:ext cx="36725" cy="31650"/>
            </a:xfrm>
            <a:custGeom>
              <a:avLst/>
              <a:gdLst/>
              <a:ahLst/>
              <a:cxnLst/>
              <a:rect l="l" t="t" r="r" b="b"/>
              <a:pathLst>
                <a:path w="1469" h="1266" extrusionOk="0">
                  <a:moveTo>
                    <a:pt x="867" y="1"/>
                  </a:moveTo>
                  <a:cubicBezTo>
                    <a:pt x="494" y="1"/>
                    <a:pt x="162" y="260"/>
                    <a:pt x="68" y="638"/>
                  </a:cubicBezTo>
                  <a:cubicBezTo>
                    <a:pt x="1" y="838"/>
                    <a:pt x="68" y="1038"/>
                    <a:pt x="234" y="1171"/>
                  </a:cubicBezTo>
                  <a:cubicBezTo>
                    <a:pt x="351" y="1229"/>
                    <a:pt x="478" y="1265"/>
                    <a:pt x="604" y="1265"/>
                  </a:cubicBezTo>
                  <a:cubicBezTo>
                    <a:pt x="695" y="1265"/>
                    <a:pt x="784" y="1247"/>
                    <a:pt x="868" y="1205"/>
                  </a:cubicBezTo>
                  <a:cubicBezTo>
                    <a:pt x="1102" y="1138"/>
                    <a:pt x="1268" y="971"/>
                    <a:pt x="1369" y="738"/>
                  </a:cubicBezTo>
                  <a:cubicBezTo>
                    <a:pt x="1469" y="437"/>
                    <a:pt x="1268" y="104"/>
                    <a:pt x="935" y="4"/>
                  </a:cubicBezTo>
                  <a:cubicBezTo>
                    <a:pt x="912" y="2"/>
                    <a:pt x="890" y="1"/>
                    <a:pt x="8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18250" y="2067925"/>
              <a:ext cx="35875" cy="31850"/>
            </a:xfrm>
            <a:custGeom>
              <a:avLst/>
              <a:gdLst/>
              <a:ahLst/>
              <a:cxnLst/>
              <a:rect l="l" t="t" r="r" b="b"/>
              <a:pathLst>
                <a:path w="1435" h="1274" extrusionOk="0">
                  <a:moveTo>
                    <a:pt x="934" y="1"/>
                  </a:moveTo>
                  <a:cubicBezTo>
                    <a:pt x="534" y="1"/>
                    <a:pt x="167" y="268"/>
                    <a:pt x="67" y="668"/>
                  </a:cubicBezTo>
                  <a:lnTo>
                    <a:pt x="34" y="668"/>
                  </a:lnTo>
                  <a:cubicBezTo>
                    <a:pt x="0" y="835"/>
                    <a:pt x="67" y="1035"/>
                    <a:pt x="234" y="1168"/>
                  </a:cubicBezTo>
                  <a:cubicBezTo>
                    <a:pt x="323" y="1240"/>
                    <a:pt x="432" y="1273"/>
                    <a:pt x="544" y="1273"/>
                  </a:cubicBezTo>
                  <a:cubicBezTo>
                    <a:pt x="641" y="1273"/>
                    <a:pt x="741" y="1248"/>
                    <a:pt x="834" y="1202"/>
                  </a:cubicBezTo>
                  <a:cubicBezTo>
                    <a:pt x="1068" y="1135"/>
                    <a:pt x="1268" y="968"/>
                    <a:pt x="1334" y="768"/>
                  </a:cubicBezTo>
                  <a:cubicBezTo>
                    <a:pt x="1435" y="435"/>
                    <a:pt x="1268" y="101"/>
                    <a:pt x="9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90800" y="1757725"/>
              <a:ext cx="35875" cy="31975"/>
            </a:xfrm>
            <a:custGeom>
              <a:avLst/>
              <a:gdLst/>
              <a:ahLst/>
              <a:cxnLst/>
              <a:rect l="l" t="t" r="r" b="b"/>
              <a:pathLst>
                <a:path w="1435" h="1279" extrusionOk="0">
                  <a:moveTo>
                    <a:pt x="934" y="0"/>
                  </a:moveTo>
                  <a:cubicBezTo>
                    <a:pt x="501" y="0"/>
                    <a:pt x="167" y="267"/>
                    <a:pt x="67" y="667"/>
                  </a:cubicBezTo>
                  <a:lnTo>
                    <a:pt x="34" y="667"/>
                  </a:lnTo>
                  <a:cubicBezTo>
                    <a:pt x="0" y="867"/>
                    <a:pt x="67" y="1067"/>
                    <a:pt x="200" y="1168"/>
                  </a:cubicBezTo>
                  <a:cubicBezTo>
                    <a:pt x="318" y="1246"/>
                    <a:pt x="446" y="1278"/>
                    <a:pt x="573" y="1278"/>
                  </a:cubicBezTo>
                  <a:cubicBezTo>
                    <a:pt x="663" y="1278"/>
                    <a:pt x="751" y="1262"/>
                    <a:pt x="834" y="1234"/>
                  </a:cubicBezTo>
                  <a:cubicBezTo>
                    <a:pt x="1068" y="1168"/>
                    <a:pt x="1234" y="1001"/>
                    <a:pt x="1335" y="767"/>
                  </a:cubicBezTo>
                  <a:cubicBezTo>
                    <a:pt x="1435" y="434"/>
                    <a:pt x="1234" y="100"/>
                    <a:pt x="9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95800" y="1996500"/>
              <a:ext cx="485375" cy="440075"/>
            </a:xfrm>
            <a:custGeom>
              <a:avLst/>
              <a:gdLst/>
              <a:ahLst/>
              <a:cxnLst/>
              <a:rect l="l" t="t" r="r" b="b"/>
              <a:pathLst>
                <a:path w="19415" h="17603" extrusionOk="0">
                  <a:moveTo>
                    <a:pt x="12085" y="0"/>
                  </a:moveTo>
                  <a:cubicBezTo>
                    <a:pt x="11881" y="0"/>
                    <a:pt x="11677" y="8"/>
                    <a:pt x="11475" y="23"/>
                  </a:cubicBezTo>
                  <a:cubicBezTo>
                    <a:pt x="9207" y="189"/>
                    <a:pt x="7105" y="1290"/>
                    <a:pt x="5271" y="2624"/>
                  </a:cubicBezTo>
                  <a:cubicBezTo>
                    <a:pt x="3436" y="3959"/>
                    <a:pt x="1902" y="5593"/>
                    <a:pt x="1001" y="7628"/>
                  </a:cubicBezTo>
                  <a:cubicBezTo>
                    <a:pt x="134" y="9663"/>
                    <a:pt x="0" y="12098"/>
                    <a:pt x="1034" y="14033"/>
                  </a:cubicBezTo>
                  <a:cubicBezTo>
                    <a:pt x="1933" y="15742"/>
                    <a:pt x="5222" y="17603"/>
                    <a:pt x="8673" y="17603"/>
                  </a:cubicBezTo>
                  <a:cubicBezTo>
                    <a:pt x="9194" y="17603"/>
                    <a:pt x="9720" y="17560"/>
                    <a:pt x="10241" y="17468"/>
                  </a:cubicBezTo>
                  <a:cubicBezTo>
                    <a:pt x="12309" y="17235"/>
                    <a:pt x="14411" y="16634"/>
                    <a:pt x="15945" y="15267"/>
                  </a:cubicBezTo>
                  <a:cubicBezTo>
                    <a:pt x="17313" y="14033"/>
                    <a:pt x="18147" y="12265"/>
                    <a:pt x="18614" y="10463"/>
                  </a:cubicBezTo>
                  <a:cubicBezTo>
                    <a:pt x="19381" y="7728"/>
                    <a:pt x="19414" y="4559"/>
                    <a:pt x="17613" y="2358"/>
                  </a:cubicBezTo>
                  <a:cubicBezTo>
                    <a:pt x="16306" y="778"/>
                    <a:pt x="14170" y="0"/>
                    <a:pt x="120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99350" y="1309900"/>
              <a:ext cx="542900" cy="1118325"/>
            </a:xfrm>
            <a:custGeom>
              <a:avLst/>
              <a:gdLst/>
              <a:ahLst/>
              <a:cxnLst/>
              <a:rect l="l" t="t" r="r" b="b"/>
              <a:pathLst>
                <a:path w="21716" h="44733" extrusionOk="0">
                  <a:moveTo>
                    <a:pt x="9474" y="0"/>
                  </a:moveTo>
                  <a:cubicBezTo>
                    <a:pt x="7639" y="2969"/>
                    <a:pt x="6939" y="6505"/>
                    <a:pt x="7539" y="9974"/>
                  </a:cubicBezTo>
                  <a:cubicBezTo>
                    <a:pt x="8140" y="13276"/>
                    <a:pt x="8773" y="16879"/>
                    <a:pt x="11308" y="19047"/>
                  </a:cubicBezTo>
                  <a:cubicBezTo>
                    <a:pt x="11242" y="19514"/>
                    <a:pt x="11175" y="20048"/>
                    <a:pt x="11108" y="20648"/>
                  </a:cubicBezTo>
                  <a:cubicBezTo>
                    <a:pt x="10808" y="23117"/>
                    <a:pt x="10541" y="26486"/>
                    <a:pt x="10374" y="30255"/>
                  </a:cubicBezTo>
                  <a:cubicBezTo>
                    <a:pt x="9974" y="27753"/>
                    <a:pt x="9274" y="25352"/>
                    <a:pt x="8273" y="23050"/>
                  </a:cubicBezTo>
                  <a:cubicBezTo>
                    <a:pt x="7072" y="20281"/>
                    <a:pt x="5237" y="17746"/>
                    <a:pt x="2736" y="16112"/>
                  </a:cubicBezTo>
                  <a:lnTo>
                    <a:pt x="2736" y="16112"/>
                  </a:lnTo>
                  <a:cubicBezTo>
                    <a:pt x="1401" y="22316"/>
                    <a:pt x="4537" y="28621"/>
                    <a:pt x="10341" y="31289"/>
                  </a:cubicBezTo>
                  <a:cubicBezTo>
                    <a:pt x="10208" y="34925"/>
                    <a:pt x="10208" y="38228"/>
                    <a:pt x="10274" y="40629"/>
                  </a:cubicBezTo>
                  <a:lnTo>
                    <a:pt x="10274" y="40863"/>
                  </a:lnTo>
                  <a:cubicBezTo>
                    <a:pt x="9541" y="38328"/>
                    <a:pt x="7839" y="34859"/>
                    <a:pt x="6171" y="32924"/>
                  </a:cubicBezTo>
                  <a:cubicBezTo>
                    <a:pt x="4404" y="30989"/>
                    <a:pt x="2469" y="29221"/>
                    <a:pt x="401" y="27553"/>
                  </a:cubicBezTo>
                  <a:lnTo>
                    <a:pt x="401" y="27553"/>
                  </a:lnTo>
                  <a:cubicBezTo>
                    <a:pt x="0" y="33891"/>
                    <a:pt x="4170" y="39595"/>
                    <a:pt x="10308" y="41130"/>
                  </a:cubicBezTo>
                  <a:cubicBezTo>
                    <a:pt x="10374" y="43365"/>
                    <a:pt x="10508" y="44732"/>
                    <a:pt x="10641" y="44732"/>
                  </a:cubicBezTo>
                  <a:cubicBezTo>
                    <a:pt x="10741" y="44732"/>
                    <a:pt x="10841" y="43164"/>
                    <a:pt x="10908" y="40596"/>
                  </a:cubicBezTo>
                  <a:cubicBezTo>
                    <a:pt x="10908" y="40229"/>
                    <a:pt x="10908" y="39862"/>
                    <a:pt x="10942" y="39428"/>
                  </a:cubicBezTo>
                  <a:cubicBezTo>
                    <a:pt x="13844" y="38595"/>
                    <a:pt x="15411" y="37527"/>
                    <a:pt x="17246" y="35025"/>
                  </a:cubicBezTo>
                  <a:cubicBezTo>
                    <a:pt x="19147" y="32490"/>
                    <a:pt x="20448" y="29555"/>
                    <a:pt x="21716" y="26619"/>
                  </a:cubicBezTo>
                  <a:lnTo>
                    <a:pt x="21716" y="26619"/>
                  </a:lnTo>
                  <a:cubicBezTo>
                    <a:pt x="16379" y="27553"/>
                    <a:pt x="12142" y="31623"/>
                    <a:pt x="11008" y="36927"/>
                  </a:cubicBezTo>
                  <a:cubicBezTo>
                    <a:pt x="11075" y="35025"/>
                    <a:pt x="11142" y="32924"/>
                    <a:pt x="11242" y="30689"/>
                  </a:cubicBezTo>
                  <a:cubicBezTo>
                    <a:pt x="11242" y="30122"/>
                    <a:pt x="11275" y="29588"/>
                    <a:pt x="11308" y="29054"/>
                  </a:cubicBezTo>
                  <a:cubicBezTo>
                    <a:pt x="13744" y="27820"/>
                    <a:pt x="16045" y="26252"/>
                    <a:pt x="17746" y="24117"/>
                  </a:cubicBezTo>
                  <a:cubicBezTo>
                    <a:pt x="19548" y="21883"/>
                    <a:pt x="20615" y="18947"/>
                    <a:pt x="20181" y="16078"/>
                  </a:cubicBezTo>
                  <a:lnTo>
                    <a:pt x="20181" y="16078"/>
                  </a:lnTo>
                  <a:cubicBezTo>
                    <a:pt x="17279" y="17012"/>
                    <a:pt x="14778" y="18980"/>
                    <a:pt x="13176" y="21616"/>
                  </a:cubicBezTo>
                  <a:cubicBezTo>
                    <a:pt x="12543" y="22583"/>
                    <a:pt x="11976" y="23584"/>
                    <a:pt x="11509" y="24651"/>
                  </a:cubicBezTo>
                  <a:cubicBezTo>
                    <a:pt x="11575" y="23183"/>
                    <a:pt x="11642" y="21849"/>
                    <a:pt x="11709" y="20715"/>
                  </a:cubicBezTo>
                  <a:cubicBezTo>
                    <a:pt x="11742" y="19948"/>
                    <a:pt x="11775" y="19247"/>
                    <a:pt x="11809" y="18680"/>
                  </a:cubicBezTo>
                  <a:cubicBezTo>
                    <a:pt x="15111" y="12576"/>
                    <a:pt x="14144" y="5071"/>
                    <a:pt x="94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07175" y="2779950"/>
              <a:ext cx="870650" cy="845800"/>
            </a:xfrm>
            <a:custGeom>
              <a:avLst/>
              <a:gdLst/>
              <a:ahLst/>
              <a:cxnLst/>
              <a:rect l="l" t="t" r="r" b="b"/>
              <a:pathLst>
                <a:path w="34826" h="33832" extrusionOk="0">
                  <a:moveTo>
                    <a:pt x="34073" y="1"/>
                  </a:moveTo>
                  <a:cubicBezTo>
                    <a:pt x="33884" y="1"/>
                    <a:pt x="32637" y="1085"/>
                    <a:pt x="30656" y="2842"/>
                  </a:cubicBezTo>
                  <a:lnTo>
                    <a:pt x="29722" y="3676"/>
                  </a:lnTo>
                  <a:cubicBezTo>
                    <a:pt x="27584" y="2388"/>
                    <a:pt x="25903" y="1836"/>
                    <a:pt x="23727" y="1836"/>
                  </a:cubicBezTo>
                  <a:cubicBezTo>
                    <a:pt x="23085" y="1836"/>
                    <a:pt x="22401" y="1884"/>
                    <a:pt x="21650" y="1975"/>
                  </a:cubicBezTo>
                  <a:cubicBezTo>
                    <a:pt x="18281" y="2375"/>
                    <a:pt x="15012" y="3510"/>
                    <a:pt x="11809" y="4644"/>
                  </a:cubicBezTo>
                  <a:cubicBezTo>
                    <a:pt x="14329" y="6547"/>
                    <a:pt x="17340" y="7514"/>
                    <a:pt x="20362" y="7514"/>
                  </a:cubicBezTo>
                  <a:cubicBezTo>
                    <a:pt x="22903" y="7514"/>
                    <a:pt x="25451" y="6831"/>
                    <a:pt x="27721" y="5444"/>
                  </a:cubicBezTo>
                  <a:lnTo>
                    <a:pt x="27721" y="5444"/>
                  </a:lnTo>
                  <a:cubicBezTo>
                    <a:pt x="26186" y="6812"/>
                    <a:pt x="24485" y="8313"/>
                    <a:pt x="22650" y="9914"/>
                  </a:cubicBezTo>
                  <a:lnTo>
                    <a:pt x="21350" y="11015"/>
                  </a:lnTo>
                  <a:cubicBezTo>
                    <a:pt x="18957" y="10179"/>
                    <a:pt x="16439" y="9567"/>
                    <a:pt x="13927" y="9567"/>
                  </a:cubicBezTo>
                  <a:cubicBezTo>
                    <a:pt x="13532" y="9567"/>
                    <a:pt x="13137" y="9582"/>
                    <a:pt x="12743" y="9614"/>
                  </a:cubicBezTo>
                  <a:cubicBezTo>
                    <a:pt x="9675" y="9881"/>
                    <a:pt x="6572" y="11182"/>
                    <a:pt x="4671" y="13617"/>
                  </a:cubicBezTo>
                  <a:cubicBezTo>
                    <a:pt x="6713" y="14757"/>
                    <a:pt x="9009" y="15339"/>
                    <a:pt x="11330" y="15339"/>
                  </a:cubicBezTo>
                  <a:cubicBezTo>
                    <a:pt x="12269" y="15339"/>
                    <a:pt x="13212" y="15243"/>
                    <a:pt x="14144" y="15051"/>
                  </a:cubicBezTo>
                  <a:cubicBezTo>
                    <a:pt x="15345" y="14818"/>
                    <a:pt x="16546" y="14517"/>
                    <a:pt x="17747" y="14117"/>
                  </a:cubicBezTo>
                  <a:lnTo>
                    <a:pt x="17747" y="14117"/>
                  </a:lnTo>
                  <a:lnTo>
                    <a:pt x="14511" y="16819"/>
                  </a:lnTo>
                  <a:cubicBezTo>
                    <a:pt x="13878" y="17386"/>
                    <a:pt x="13344" y="17853"/>
                    <a:pt x="12843" y="18253"/>
                  </a:cubicBezTo>
                  <a:cubicBezTo>
                    <a:pt x="5705" y="20188"/>
                    <a:pt x="535" y="26426"/>
                    <a:pt x="1" y="33831"/>
                  </a:cubicBezTo>
                  <a:cubicBezTo>
                    <a:pt x="3670" y="33064"/>
                    <a:pt x="6939" y="30962"/>
                    <a:pt x="9174" y="27994"/>
                  </a:cubicBezTo>
                  <a:cubicBezTo>
                    <a:pt x="11342" y="25092"/>
                    <a:pt x="13711" y="21956"/>
                    <a:pt x="13511" y="18387"/>
                  </a:cubicBezTo>
                  <a:cubicBezTo>
                    <a:pt x="13944" y="18087"/>
                    <a:pt x="14411" y="17753"/>
                    <a:pt x="14945" y="17353"/>
                  </a:cubicBezTo>
                  <a:cubicBezTo>
                    <a:pt x="17080" y="15785"/>
                    <a:pt x="19915" y="13517"/>
                    <a:pt x="22951" y="10881"/>
                  </a:cubicBezTo>
                  <a:lnTo>
                    <a:pt x="22951" y="10881"/>
                  </a:lnTo>
                  <a:cubicBezTo>
                    <a:pt x="21316" y="13016"/>
                    <a:pt x="19949" y="15351"/>
                    <a:pt x="18881" y="17820"/>
                  </a:cubicBezTo>
                  <a:cubicBezTo>
                    <a:pt x="17614" y="20755"/>
                    <a:pt x="16980" y="24091"/>
                    <a:pt x="17547" y="27226"/>
                  </a:cubicBezTo>
                  <a:cubicBezTo>
                    <a:pt x="23384" y="23691"/>
                    <a:pt x="25953" y="16586"/>
                    <a:pt x="23785" y="10148"/>
                  </a:cubicBezTo>
                  <a:cubicBezTo>
                    <a:pt x="26720" y="7579"/>
                    <a:pt x="29289" y="5144"/>
                    <a:pt x="31123" y="3309"/>
                  </a:cubicBezTo>
                  <a:lnTo>
                    <a:pt x="31290" y="3109"/>
                  </a:lnTo>
                  <a:lnTo>
                    <a:pt x="31290" y="3109"/>
                  </a:lnTo>
                  <a:cubicBezTo>
                    <a:pt x="29856" y="5544"/>
                    <a:pt x="28388" y="9447"/>
                    <a:pt x="28121" y="12149"/>
                  </a:cubicBezTo>
                  <a:cubicBezTo>
                    <a:pt x="27854" y="14951"/>
                    <a:pt x="28021" y="17786"/>
                    <a:pt x="28188" y="20622"/>
                  </a:cubicBezTo>
                  <a:cubicBezTo>
                    <a:pt x="33425" y="16285"/>
                    <a:pt x="34826" y="8847"/>
                    <a:pt x="31490" y="2909"/>
                  </a:cubicBezTo>
                  <a:cubicBezTo>
                    <a:pt x="33191" y="1241"/>
                    <a:pt x="34192" y="74"/>
                    <a:pt x="34092" y="7"/>
                  </a:cubicBezTo>
                  <a:cubicBezTo>
                    <a:pt x="34088" y="3"/>
                    <a:pt x="34081" y="1"/>
                    <a:pt x="340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41450" y="2290550"/>
              <a:ext cx="668000" cy="500125"/>
            </a:xfrm>
            <a:custGeom>
              <a:avLst/>
              <a:gdLst/>
              <a:ahLst/>
              <a:cxnLst/>
              <a:rect l="l" t="t" r="r" b="b"/>
              <a:pathLst>
                <a:path w="26720" h="20005" extrusionOk="0">
                  <a:moveTo>
                    <a:pt x="10740" y="0"/>
                  </a:moveTo>
                  <a:cubicBezTo>
                    <a:pt x="7147" y="0"/>
                    <a:pt x="3525" y="1498"/>
                    <a:pt x="1468" y="4305"/>
                  </a:cubicBezTo>
                  <a:cubicBezTo>
                    <a:pt x="501" y="5473"/>
                    <a:pt x="0" y="6941"/>
                    <a:pt x="34" y="8475"/>
                  </a:cubicBezTo>
                  <a:cubicBezTo>
                    <a:pt x="134" y="10510"/>
                    <a:pt x="1435" y="12344"/>
                    <a:pt x="2936" y="13846"/>
                  </a:cubicBezTo>
                  <a:cubicBezTo>
                    <a:pt x="6942" y="17820"/>
                    <a:pt x="12350" y="20005"/>
                    <a:pt x="17948" y="20005"/>
                  </a:cubicBezTo>
                  <a:cubicBezTo>
                    <a:pt x="18269" y="20005"/>
                    <a:pt x="18591" y="19998"/>
                    <a:pt x="18914" y="19983"/>
                  </a:cubicBezTo>
                  <a:cubicBezTo>
                    <a:pt x="21216" y="19816"/>
                    <a:pt x="23751" y="19083"/>
                    <a:pt x="24818" y="17115"/>
                  </a:cubicBezTo>
                  <a:lnTo>
                    <a:pt x="24918" y="16414"/>
                  </a:lnTo>
                  <a:cubicBezTo>
                    <a:pt x="26486" y="14679"/>
                    <a:pt x="26720" y="11978"/>
                    <a:pt x="25886" y="9676"/>
                  </a:cubicBezTo>
                  <a:cubicBezTo>
                    <a:pt x="25052" y="7374"/>
                    <a:pt x="23317" y="5440"/>
                    <a:pt x="21349" y="3905"/>
                  </a:cubicBezTo>
                  <a:cubicBezTo>
                    <a:pt x="18347" y="1603"/>
                    <a:pt x="14678" y="69"/>
                    <a:pt x="10975" y="2"/>
                  </a:cubicBezTo>
                  <a:cubicBezTo>
                    <a:pt x="10897" y="1"/>
                    <a:pt x="10819" y="0"/>
                    <a:pt x="10740" y="0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41450" y="2290550"/>
              <a:ext cx="668000" cy="500125"/>
            </a:xfrm>
            <a:custGeom>
              <a:avLst/>
              <a:gdLst/>
              <a:ahLst/>
              <a:cxnLst/>
              <a:rect l="l" t="t" r="r" b="b"/>
              <a:pathLst>
                <a:path w="26720" h="20005" extrusionOk="0">
                  <a:moveTo>
                    <a:pt x="10740" y="0"/>
                  </a:moveTo>
                  <a:cubicBezTo>
                    <a:pt x="7147" y="0"/>
                    <a:pt x="3525" y="1498"/>
                    <a:pt x="1468" y="4305"/>
                  </a:cubicBezTo>
                  <a:cubicBezTo>
                    <a:pt x="501" y="5473"/>
                    <a:pt x="0" y="6941"/>
                    <a:pt x="34" y="8475"/>
                  </a:cubicBezTo>
                  <a:cubicBezTo>
                    <a:pt x="134" y="10510"/>
                    <a:pt x="1435" y="12344"/>
                    <a:pt x="2936" y="13846"/>
                  </a:cubicBezTo>
                  <a:cubicBezTo>
                    <a:pt x="6942" y="17820"/>
                    <a:pt x="12350" y="20005"/>
                    <a:pt x="17948" y="20005"/>
                  </a:cubicBezTo>
                  <a:cubicBezTo>
                    <a:pt x="18269" y="20005"/>
                    <a:pt x="18591" y="19998"/>
                    <a:pt x="18914" y="19983"/>
                  </a:cubicBezTo>
                  <a:cubicBezTo>
                    <a:pt x="21216" y="19816"/>
                    <a:pt x="23751" y="19083"/>
                    <a:pt x="24818" y="17115"/>
                  </a:cubicBezTo>
                  <a:lnTo>
                    <a:pt x="24918" y="16414"/>
                  </a:lnTo>
                  <a:cubicBezTo>
                    <a:pt x="26486" y="14679"/>
                    <a:pt x="26720" y="11978"/>
                    <a:pt x="25886" y="9676"/>
                  </a:cubicBezTo>
                  <a:cubicBezTo>
                    <a:pt x="25052" y="7374"/>
                    <a:pt x="23317" y="5440"/>
                    <a:pt x="21349" y="3905"/>
                  </a:cubicBezTo>
                  <a:cubicBezTo>
                    <a:pt x="18347" y="1603"/>
                    <a:pt x="14678" y="69"/>
                    <a:pt x="10975" y="2"/>
                  </a:cubicBezTo>
                  <a:cubicBezTo>
                    <a:pt x="10897" y="1"/>
                    <a:pt x="10819" y="0"/>
                    <a:pt x="1074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90875" y="1968325"/>
              <a:ext cx="372775" cy="618350"/>
            </a:xfrm>
            <a:custGeom>
              <a:avLst/>
              <a:gdLst/>
              <a:ahLst/>
              <a:cxnLst/>
              <a:rect l="l" t="t" r="r" b="b"/>
              <a:pathLst>
                <a:path w="14911" h="24734" extrusionOk="0">
                  <a:moveTo>
                    <a:pt x="6029" y="0"/>
                  </a:moveTo>
                  <a:cubicBezTo>
                    <a:pt x="4093" y="0"/>
                    <a:pt x="2237" y="1190"/>
                    <a:pt x="1234" y="2851"/>
                  </a:cubicBezTo>
                  <a:cubicBezTo>
                    <a:pt x="167" y="4619"/>
                    <a:pt x="0" y="6854"/>
                    <a:pt x="467" y="8855"/>
                  </a:cubicBezTo>
                  <a:cubicBezTo>
                    <a:pt x="967" y="10857"/>
                    <a:pt x="1868" y="12758"/>
                    <a:pt x="3102" y="14426"/>
                  </a:cubicBezTo>
                  <a:cubicBezTo>
                    <a:pt x="5823" y="18341"/>
                    <a:pt x="9467" y="21563"/>
                    <a:pt x="13707" y="23796"/>
                  </a:cubicBezTo>
                  <a:lnTo>
                    <a:pt x="13707" y="23796"/>
                  </a:lnTo>
                  <a:cubicBezTo>
                    <a:pt x="14447" y="22151"/>
                    <a:pt x="14855" y="20380"/>
                    <a:pt x="14911" y="18562"/>
                  </a:cubicBezTo>
                  <a:cubicBezTo>
                    <a:pt x="14911" y="16427"/>
                    <a:pt x="14744" y="14259"/>
                    <a:pt x="14344" y="12157"/>
                  </a:cubicBezTo>
                  <a:cubicBezTo>
                    <a:pt x="13777" y="8888"/>
                    <a:pt x="13009" y="5553"/>
                    <a:pt x="11008" y="2918"/>
                  </a:cubicBezTo>
                  <a:cubicBezTo>
                    <a:pt x="9840" y="1416"/>
                    <a:pt x="8239" y="182"/>
                    <a:pt x="6405" y="15"/>
                  </a:cubicBezTo>
                  <a:cubicBezTo>
                    <a:pt x="6279" y="5"/>
                    <a:pt x="6154" y="0"/>
                    <a:pt x="6029" y="0"/>
                  </a:cubicBezTo>
                  <a:close/>
                  <a:moveTo>
                    <a:pt x="13707" y="23796"/>
                  </a:moveTo>
                  <a:cubicBezTo>
                    <a:pt x="13565" y="24113"/>
                    <a:pt x="13410" y="24426"/>
                    <a:pt x="13243" y="24733"/>
                  </a:cubicBezTo>
                  <a:lnTo>
                    <a:pt x="13777" y="23832"/>
                  </a:lnTo>
                  <a:cubicBezTo>
                    <a:pt x="13754" y="23820"/>
                    <a:pt x="13731" y="23808"/>
                    <a:pt x="13707" y="23796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90875" y="1968325"/>
              <a:ext cx="372775" cy="618350"/>
            </a:xfrm>
            <a:custGeom>
              <a:avLst/>
              <a:gdLst/>
              <a:ahLst/>
              <a:cxnLst/>
              <a:rect l="l" t="t" r="r" b="b"/>
              <a:pathLst>
                <a:path w="14911" h="24734" extrusionOk="0">
                  <a:moveTo>
                    <a:pt x="6029" y="0"/>
                  </a:moveTo>
                  <a:cubicBezTo>
                    <a:pt x="4093" y="0"/>
                    <a:pt x="2237" y="1190"/>
                    <a:pt x="1234" y="2851"/>
                  </a:cubicBezTo>
                  <a:cubicBezTo>
                    <a:pt x="167" y="4619"/>
                    <a:pt x="0" y="6854"/>
                    <a:pt x="467" y="8855"/>
                  </a:cubicBezTo>
                  <a:cubicBezTo>
                    <a:pt x="967" y="10857"/>
                    <a:pt x="1868" y="12758"/>
                    <a:pt x="3102" y="14426"/>
                  </a:cubicBezTo>
                  <a:cubicBezTo>
                    <a:pt x="5823" y="18341"/>
                    <a:pt x="9467" y="21563"/>
                    <a:pt x="13707" y="23796"/>
                  </a:cubicBezTo>
                  <a:lnTo>
                    <a:pt x="13707" y="23796"/>
                  </a:lnTo>
                  <a:cubicBezTo>
                    <a:pt x="14447" y="22151"/>
                    <a:pt x="14855" y="20380"/>
                    <a:pt x="14911" y="18562"/>
                  </a:cubicBezTo>
                  <a:cubicBezTo>
                    <a:pt x="14911" y="16427"/>
                    <a:pt x="14744" y="14259"/>
                    <a:pt x="14344" y="12157"/>
                  </a:cubicBezTo>
                  <a:cubicBezTo>
                    <a:pt x="13777" y="8888"/>
                    <a:pt x="13009" y="5553"/>
                    <a:pt x="11008" y="2918"/>
                  </a:cubicBezTo>
                  <a:cubicBezTo>
                    <a:pt x="9840" y="1416"/>
                    <a:pt x="8239" y="182"/>
                    <a:pt x="6405" y="15"/>
                  </a:cubicBezTo>
                  <a:cubicBezTo>
                    <a:pt x="6279" y="5"/>
                    <a:pt x="6154" y="0"/>
                    <a:pt x="6029" y="0"/>
                  </a:cubicBezTo>
                  <a:close/>
                  <a:moveTo>
                    <a:pt x="13707" y="23796"/>
                  </a:moveTo>
                  <a:cubicBezTo>
                    <a:pt x="13565" y="24113"/>
                    <a:pt x="13410" y="24426"/>
                    <a:pt x="13243" y="24733"/>
                  </a:cubicBezTo>
                  <a:lnTo>
                    <a:pt x="13777" y="23832"/>
                  </a:lnTo>
                  <a:cubicBezTo>
                    <a:pt x="13754" y="23820"/>
                    <a:pt x="13731" y="23808"/>
                    <a:pt x="13707" y="2379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989400" y="2083200"/>
              <a:ext cx="276900" cy="559350"/>
            </a:xfrm>
            <a:custGeom>
              <a:avLst/>
              <a:gdLst/>
              <a:ahLst/>
              <a:cxnLst/>
              <a:rect l="l" t="t" r="r" b="b"/>
              <a:pathLst>
                <a:path w="11076" h="22374" extrusionOk="0">
                  <a:moveTo>
                    <a:pt x="4082" y="0"/>
                  </a:moveTo>
                  <a:cubicBezTo>
                    <a:pt x="3845" y="0"/>
                    <a:pt x="3606" y="39"/>
                    <a:pt x="3370" y="124"/>
                  </a:cubicBezTo>
                  <a:cubicBezTo>
                    <a:pt x="2169" y="524"/>
                    <a:pt x="1702" y="1892"/>
                    <a:pt x="1369" y="3093"/>
                  </a:cubicBezTo>
                  <a:cubicBezTo>
                    <a:pt x="568" y="6028"/>
                    <a:pt x="1" y="9097"/>
                    <a:pt x="268" y="12099"/>
                  </a:cubicBezTo>
                  <a:cubicBezTo>
                    <a:pt x="501" y="15135"/>
                    <a:pt x="1669" y="18170"/>
                    <a:pt x="3870" y="20305"/>
                  </a:cubicBezTo>
                  <a:cubicBezTo>
                    <a:pt x="4738" y="21239"/>
                    <a:pt x="5939" y="21806"/>
                    <a:pt x="7206" y="22006"/>
                  </a:cubicBezTo>
                  <a:cubicBezTo>
                    <a:pt x="7288" y="22013"/>
                    <a:pt x="7370" y="22016"/>
                    <a:pt x="7452" y="22016"/>
                  </a:cubicBezTo>
                  <a:cubicBezTo>
                    <a:pt x="7677" y="22016"/>
                    <a:pt x="7906" y="21992"/>
                    <a:pt x="8131" y="21945"/>
                  </a:cubicBezTo>
                  <a:lnTo>
                    <a:pt x="8131" y="21945"/>
                  </a:lnTo>
                  <a:lnTo>
                    <a:pt x="7573" y="22373"/>
                  </a:lnTo>
                  <a:cubicBezTo>
                    <a:pt x="8374" y="22253"/>
                    <a:pt x="9079" y="21808"/>
                    <a:pt x="9630" y="21211"/>
                  </a:cubicBezTo>
                  <a:lnTo>
                    <a:pt x="9630" y="21211"/>
                  </a:lnTo>
                  <a:cubicBezTo>
                    <a:pt x="9925" y="20953"/>
                    <a:pt x="10162" y="20637"/>
                    <a:pt x="10308" y="20273"/>
                  </a:cubicBezTo>
                  <a:lnTo>
                    <a:pt x="10308" y="20273"/>
                  </a:lnTo>
                  <a:cubicBezTo>
                    <a:pt x="10381" y="20141"/>
                    <a:pt x="10448" y="20007"/>
                    <a:pt x="10508" y="19871"/>
                  </a:cubicBezTo>
                  <a:cubicBezTo>
                    <a:pt x="11009" y="18637"/>
                    <a:pt x="11042" y="17236"/>
                    <a:pt x="11042" y="15902"/>
                  </a:cubicBezTo>
                  <a:cubicBezTo>
                    <a:pt x="11076" y="13367"/>
                    <a:pt x="10842" y="10831"/>
                    <a:pt x="10275" y="8363"/>
                  </a:cubicBezTo>
                  <a:cubicBezTo>
                    <a:pt x="9708" y="5895"/>
                    <a:pt x="8574" y="3593"/>
                    <a:pt x="6939" y="1658"/>
                  </a:cubicBezTo>
                  <a:cubicBezTo>
                    <a:pt x="6202" y="785"/>
                    <a:pt x="5152" y="0"/>
                    <a:pt x="4082" y="0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989400" y="2083200"/>
              <a:ext cx="276900" cy="559350"/>
            </a:xfrm>
            <a:custGeom>
              <a:avLst/>
              <a:gdLst/>
              <a:ahLst/>
              <a:cxnLst/>
              <a:rect l="l" t="t" r="r" b="b"/>
              <a:pathLst>
                <a:path w="11076" h="22374" extrusionOk="0">
                  <a:moveTo>
                    <a:pt x="4082" y="0"/>
                  </a:moveTo>
                  <a:cubicBezTo>
                    <a:pt x="3845" y="0"/>
                    <a:pt x="3606" y="39"/>
                    <a:pt x="3370" y="124"/>
                  </a:cubicBezTo>
                  <a:cubicBezTo>
                    <a:pt x="2169" y="524"/>
                    <a:pt x="1702" y="1892"/>
                    <a:pt x="1369" y="3093"/>
                  </a:cubicBezTo>
                  <a:cubicBezTo>
                    <a:pt x="568" y="6028"/>
                    <a:pt x="1" y="9097"/>
                    <a:pt x="268" y="12099"/>
                  </a:cubicBezTo>
                  <a:cubicBezTo>
                    <a:pt x="501" y="15135"/>
                    <a:pt x="1669" y="18170"/>
                    <a:pt x="3870" y="20305"/>
                  </a:cubicBezTo>
                  <a:cubicBezTo>
                    <a:pt x="4738" y="21239"/>
                    <a:pt x="5939" y="21806"/>
                    <a:pt x="7206" y="22006"/>
                  </a:cubicBezTo>
                  <a:cubicBezTo>
                    <a:pt x="7288" y="22013"/>
                    <a:pt x="7370" y="22016"/>
                    <a:pt x="7452" y="22016"/>
                  </a:cubicBezTo>
                  <a:cubicBezTo>
                    <a:pt x="7677" y="22016"/>
                    <a:pt x="7906" y="21992"/>
                    <a:pt x="8131" y="21945"/>
                  </a:cubicBezTo>
                  <a:lnTo>
                    <a:pt x="8131" y="21945"/>
                  </a:lnTo>
                  <a:lnTo>
                    <a:pt x="7573" y="22373"/>
                  </a:lnTo>
                  <a:cubicBezTo>
                    <a:pt x="8374" y="22253"/>
                    <a:pt x="9079" y="21808"/>
                    <a:pt x="9630" y="21211"/>
                  </a:cubicBezTo>
                  <a:lnTo>
                    <a:pt x="9630" y="21211"/>
                  </a:lnTo>
                  <a:cubicBezTo>
                    <a:pt x="9925" y="20953"/>
                    <a:pt x="10162" y="20637"/>
                    <a:pt x="10308" y="20273"/>
                  </a:cubicBezTo>
                  <a:lnTo>
                    <a:pt x="10308" y="20273"/>
                  </a:lnTo>
                  <a:cubicBezTo>
                    <a:pt x="10381" y="20141"/>
                    <a:pt x="10448" y="20007"/>
                    <a:pt x="10508" y="19871"/>
                  </a:cubicBezTo>
                  <a:cubicBezTo>
                    <a:pt x="11009" y="18637"/>
                    <a:pt x="11042" y="17236"/>
                    <a:pt x="11042" y="15902"/>
                  </a:cubicBezTo>
                  <a:cubicBezTo>
                    <a:pt x="11076" y="13367"/>
                    <a:pt x="10842" y="10831"/>
                    <a:pt x="10275" y="8363"/>
                  </a:cubicBezTo>
                  <a:cubicBezTo>
                    <a:pt x="9708" y="5895"/>
                    <a:pt x="8574" y="3593"/>
                    <a:pt x="6939" y="1658"/>
                  </a:cubicBezTo>
                  <a:cubicBezTo>
                    <a:pt x="6202" y="785"/>
                    <a:pt x="5152" y="0"/>
                    <a:pt x="40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84050" y="2644025"/>
              <a:ext cx="594625" cy="300700"/>
            </a:xfrm>
            <a:custGeom>
              <a:avLst/>
              <a:gdLst/>
              <a:ahLst/>
              <a:cxnLst/>
              <a:rect l="l" t="t" r="r" b="b"/>
              <a:pathLst>
                <a:path w="23785" h="12028" extrusionOk="0">
                  <a:moveTo>
                    <a:pt x="13217" y="1"/>
                  </a:moveTo>
                  <a:cubicBezTo>
                    <a:pt x="9705" y="1"/>
                    <a:pt x="6246" y="1098"/>
                    <a:pt x="3370" y="3176"/>
                  </a:cubicBezTo>
                  <a:cubicBezTo>
                    <a:pt x="2202" y="3943"/>
                    <a:pt x="1235" y="4977"/>
                    <a:pt x="568" y="6245"/>
                  </a:cubicBezTo>
                  <a:cubicBezTo>
                    <a:pt x="1" y="7512"/>
                    <a:pt x="1" y="9147"/>
                    <a:pt x="868" y="10247"/>
                  </a:cubicBezTo>
                  <a:cubicBezTo>
                    <a:pt x="1835" y="11482"/>
                    <a:pt x="3570" y="11782"/>
                    <a:pt x="5104" y="11915"/>
                  </a:cubicBezTo>
                  <a:cubicBezTo>
                    <a:pt x="6105" y="11990"/>
                    <a:pt x="7106" y="12028"/>
                    <a:pt x="8106" y="12028"/>
                  </a:cubicBezTo>
                  <a:cubicBezTo>
                    <a:pt x="9774" y="12028"/>
                    <a:pt x="11442" y="11924"/>
                    <a:pt x="13110" y="11715"/>
                  </a:cubicBezTo>
                  <a:cubicBezTo>
                    <a:pt x="15478" y="11415"/>
                    <a:pt x="18013" y="11382"/>
                    <a:pt x="20015" y="10014"/>
                  </a:cubicBezTo>
                  <a:cubicBezTo>
                    <a:pt x="21983" y="8680"/>
                    <a:pt x="23784" y="6578"/>
                    <a:pt x="23551" y="4176"/>
                  </a:cubicBezTo>
                  <a:cubicBezTo>
                    <a:pt x="20882" y="1641"/>
                    <a:pt x="17380" y="140"/>
                    <a:pt x="13677" y="7"/>
                  </a:cubicBezTo>
                  <a:cubicBezTo>
                    <a:pt x="13524" y="3"/>
                    <a:pt x="13371" y="1"/>
                    <a:pt x="132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790925" y="2596850"/>
              <a:ext cx="139300" cy="26475"/>
            </a:xfrm>
            <a:custGeom>
              <a:avLst/>
              <a:gdLst/>
              <a:ahLst/>
              <a:cxnLst/>
              <a:rect l="l" t="t" r="r" b="b"/>
              <a:pathLst>
                <a:path w="5572" h="1059" extrusionOk="0">
                  <a:moveTo>
                    <a:pt x="4006" y="0"/>
                  </a:moveTo>
                  <a:cubicBezTo>
                    <a:pt x="3625" y="0"/>
                    <a:pt x="3194" y="19"/>
                    <a:pt x="2736" y="59"/>
                  </a:cubicBezTo>
                  <a:cubicBezTo>
                    <a:pt x="1202" y="193"/>
                    <a:pt x="1" y="526"/>
                    <a:pt x="1" y="760"/>
                  </a:cubicBezTo>
                  <a:cubicBezTo>
                    <a:pt x="23" y="962"/>
                    <a:pt x="609" y="1059"/>
                    <a:pt x="1449" y="1059"/>
                  </a:cubicBezTo>
                  <a:cubicBezTo>
                    <a:pt x="1853" y="1059"/>
                    <a:pt x="2316" y="1036"/>
                    <a:pt x="2803" y="993"/>
                  </a:cubicBezTo>
                  <a:cubicBezTo>
                    <a:pt x="4337" y="860"/>
                    <a:pt x="5572" y="559"/>
                    <a:pt x="5538" y="293"/>
                  </a:cubicBezTo>
                  <a:cubicBezTo>
                    <a:pt x="5515" y="105"/>
                    <a:pt x="4900" y="0"/>
                    <a:pt x="40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794275" y="2547025"/>
              <a:ext cx="135125" cy="57575"/>
            </a:xfrm>
            <a:custGeom>
              <a:avLst/>
              <a:gdLst/>
              <a:ahLst/>
              <a:cxnLst/>
              <a:rect l="l" t="t" r="r" b="b"/>
              <a:pathLst>
                <a:path w="5405" h="2303" extrusionOk="0">
                  <a:moveTo>
                    <a:pt x="362" y="0"/>
                  </a:moveTo>
                  <a:cubicBezTo>
                    <a:pt x="216" y="0"/>
                    <a:pt x="125" y="27"/>
                    <a:pt x="100" y="84"/>
                  </a:cubicBezTo>
                  <a:cubicBezTo>
                    <a:pt x="0" y="351"/>
                    <a:pt x="1101" y="1018"/>
                    <a:pt x="2536" y="1585"/>
                  </a:cubicBezTo>
                  <a:cubicBezTo>
                    <a:pt x="3621" y="2040"/>
                    <a:pt x="4592" y="2303"/>
                    <a:pt x="5043" y="2303"/>
                  </a:cubicBezTo>
                  <a:cubicBezTo>
                    <a:pt x="5188" y="2303"/>
                    <a:pt x="5280" y="2276"/>
                    <a:pt x="5304" y="2219"/>
                  </a:cubicBezTo>
                  <a:cubicBezTo>
                    <a:pt x="5404" y="1952"/>
                    <a:pt x="4337" y="1285"/>
                    <a:pt x="2902" y="718"/>
                  </a:cubicBezTo>
                  <a:cubicBezTo>
                    <a:pt x="1792" y="263"/>
                    <a:pt x="815" y="0"/>
                    <a:pt x="3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837625" y="2517975"/>
              <a:ext cx="90100" cy="64075"/>
            </a:xfrm>
            <a:custGeom>
              <a:avLst/>
              <a:gdLst/>
              <a:ahLst/>
              <a:cxnLst/>
              <a:rect l="l" t="t" r="r" b="b"/>
              <a:pathLst>
                <a:path w="3604" h="2563" extrusionOk="0">
                  <a:moveTo>
                    <a:pt x="333" y="0"/>
                  </a:moveTo>
                  <a:cubicBezTo>
                    <a:pt x="233" y="0"/>
                    <a:pt x="164" y="26"/>
                    <a:pt x="134" y="79"/>
                  </a:cubicBezTo>
                  <a:cubicBezTo>
                    <a:pt x="1" y="312"/>
                    <a:pt x="635" y="979"/>
                    <a:pt x="1535" y="1613"/>
                  </a:cubicBezTo>
                  <a:cubicBezTo>
                    <a:pt x="2286" y="2169"/>
                    <a:pt x="2990" y="2563"/>
                    <a:pt x="3301" y="2563"/>
                  </a:cubicBezTo>
                  <a:cubicBezTo>
                    <a:pt x="3363" y="2563"/>
                    <a:pt x="3409" y="2547"/>
                    <a:pt x="3437" y="2514"/>
                  </a:cubicBezTo>
                  <a:cubicBezTo>
                    <a:pt x="3604" y="2313"/>
                    <a:pt x="3070" y="1513"/>
                    <a:pt x="2102" y="846"/>
                  </a:cubicBezTo>
                  <a:cubicBezTo>
                    <a:pt x="1379" y="303"/>
                    <a:pt x="675" y="0"/>
                    <a:pt x="3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35125" y="2459275"/>
              <a:ext cx="117625" cy="98225"/>
            </a:xfrm>
            <a:custGeom>
              <a:avLst/>
              <a:gdLst/>
              <a:ahLst/>
              <a:cxnLst/>
              <a:rect l="l" t="t" r="r" b="b"/>
              <a:pathLst>
                <a:path w="4705" h="3929" extrusionOk="0">
                  <a:moveTo>
                    <a:pt x="253" y="0"/>
                  </a:moveTo>
                  <a:cubicBezTo>
                    <a:pt x="216" y="0"/>
                    <a:pt x="187" y="8"/>
                    <a:pt x="168" y="25"/>
                  </a:cubicBezTo>
                  <a:cubicBezTo>
                    <a:pt x="1" y="225"/>
                    <a:pt x="835" y="1259"/>
                    <a:pt x="2036" y="2326"/>
                  </a:cubicBezTo>
                  <a:cubicBezTo>
                    <a:pt x="3098" y="3271"/>
                    <a:pt x="4109" y="3928"/>
                    <a:pt x="4443" y="3928"/>
                  </a:cubicBezTo>
                  <a:cubicBezTo>
                    <a:pt x="4486" y="3928"/>
                    <a:pt x="4518" y="3917"/>
                    <a:pt x="4537" y="3894"/>
                  </a:cubicBezTo>
                  <a:cubicBezTo>
                    <a:pt x="4704" y="3694"/>
                    <a:pt x="3904" y="2660"/>
                    <a:pt x="2669" y="1626"/>
                  </a:cubicBezTo>
                  <a:cubicBezTo>
                    <a:pt x="1587" y="664"/>
                    <a:pt x="587" y="0"/>
                    <a:pt x="2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896000" y="2429700"/>
              <a:ext cx="64250" cy="118900"/>
            </a:xfrm>
            <a:custGeom>
              <a:avLst/>
              <a:gdLst/>
              <a:ahLst/>
              <a:cxnLst/>
              <a:rect l="l" t="t" r="r" b="b"/>
              <a:pathLst>
                <a:path w="2570" h="4756" extrusionOk="0">
                  <a:moveTo>
                    <a:pt x="274" y="0"/>
                  </a:moveTo>
                  <a:cubicBezTo>
                    <a:pt x="260" y="0"/>
                    <a:pt x="247" y="2"/>
                    <a:pt x="234" y="7"/>
                  </a:cubicBezTo>
                  <a:cubicBezTo>
                    <a:pt x="1" y="107"/>
                    <a:pt x="234" y="1275"/>
                    <a:pt x="802" y="2575"/>
                  </a:cubicBezTo>
                  <a:cubicBezTo>
                    <a:pt x="1365" y="3827"/>
                    <a:pt x="2016" y="4756"/>
                    <a:pt x="2287" y="4756"/>
                  </a:cubicBezTo>
                  <a:cubicBezTo>
                    <a:pt x="2305" y="4756"/>
                    <a:pt x="2321" y="4752"/>
                    <a:pt x="2336" y="4744"/>
                  </a:cubicBezTo>
                  <a:cubicBezTo>
                    <a:pt x="2569" y="4644"/>
                    <a:pt x="2269" y="3509"/>
                    <a:pt x="1669" y="2209"/>
                  </a:cubicBezTo>
                  <a:cubicBezTo>
                    <a:pt x="1128" y="968"/>
                    <a:pt x="557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954375" y="2423175"/>
              <a:ext cx="28400" cy="118450"/>
            </a:xfrm>
            <a:custGeom>
              <a:avLst/>
              <a:gdLst/>
              <a:ahLst/>
              <a:cxnLst/>
              <a:rect l="l" t="t" r="r" b="b"/>
              <a:pathLst>
                <a:path w="1136" h="4738" extrusionOk="0">
                  <a:moveTo>
                    <a:pt x="413" y="0"/>
                  </a:moveTo>
                  <a:cubicBezTo>
                    <a:pt x="409" y="0"/>
                    <a:pt x="405" y="1"/>
                    <a:pt x="401" y="1"/>
                  </a:cubicBezTo>
                  <a:cubicBezTo>
                    <a:pt x="134" y="34"/>
                    <a:pt x="1" y="1102"/>
                    <a:pt x="101" y="2403"/>
                  </a:cubicBezTo>
                  <a:cubicBezTo>
                    <a:pt x="168" y="3704"/>
                    <a:pt x="468" y="4738"/>
                    <a:pt x="735" y="4738"/>
                  </a:cubicBezTo>
                  <a:cubicBezTo>
                    <a:pt x="1002" y="4738"/>
                    <a:pt x="1135" y="3637"/>
                    <a:pt x="1035" y="2336"/>
                  </a:cubicBezTo>
                  <a:cubicBezTo>
                    <a:pt x="969" y="1055"/>
                    <a:pt x="677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85850" y="2635825"/>
              <a:ext cx="211025" cy="95200"/>
            </a:xfrm>
            <a:custGeom>
              <a:avLst/>
              <a:gdLst/>
              <a:ahLst/>
              <a:cxnLst/>
              <a:rect l="l" t="t" r="r" b="b"/>
              <a:pathLst>
                <a:path w="8441" h="3808" extrusionOk="0">
                  <a:moveTo>
                    <a:pt x="8436" y="0"/>
                  </a:moveTo>
                  <a:cubicBezTo>
                    <a:pt x="8332" y="0"/>
                    <a:pt x="6492" y="790"/>
                    <a:pt x="4204" y="1836"/>
                  </a:cubicBezTo>
                  <a:cubicBezTo>
                    <a:pt x="1869" y="2870"/>
                    <a:pt x="1" y="3737"/>
                    <a:pt x="34" y="3804"/>
                  </a:cubicBezTo>
                  <a:cubicBezTo>
                    <a:pt x="36" y="3806"/>
                    <a:pt x="39" y="3808"/>
                    <a:pt x="46" y="3808"/>
                  </a:cubicBezTo>
                  <a:cubicBezTo>
                    <a:pt x="209" y="3808"/>
                    <a:pt x="2023" y="2998"/>
                    <a:pt x="4271" y="2003"/>
                  </a:cubicBezTo>
                  <a:cubicBezTo>
                    <a:pt x="6606" y="935"/>
                    <a:pt x="8440" y="68"/>
                    <a:pt x="8440" y="1"/>
                  </a:cubicBezTo>
                  <a:cubicBezTo>
                    <a:pt x="8440" y="1"/>
                    <a:pt x="8438" y="0"/>
                    <a:pt x="8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750075" y="2625825"/>
              <a:ext cx="152625" cy="22900"/>
            </a:xfrm>
            <a:custGeom>
              <a:avLst/>
              <a:gdLst/>
              <a:ahLst/>
              <a:cxnLst/>
              <a:rect l="l" t="t" r="r" b="b"/>
              <a:pathLst>
                <a:path w="6105" h="916" extrusionOk="0">
                  <a:moveTo>
                    <a:pt x="6105" y="1"/>
                  </a:moveTo>
                  <a:cubicBezTo>
                    <a:pt x="5805" y="1"/>
                    <a:pt x="5504" y="34"/>
                    <a:pt x="5204" y="101"/>
                  </a:cubicBezTo>
                  <a:lnTo>
                    <a:pt x="3069" y="435"/>
                  </a:lnTo>
                  <a:lnTo>
                    <a:pt x="901" y="735"/>
                  </a:lnTo>
                  <a:cubicBezTo>
                    <a:pt x="601" y="768"/>
                    <a:pt x="301" y="801"/>
                    <a:pt x="0" y="902"/>
                  </a:cubicBezTo>
                  <a:cubicBezTo>
                    <a:pt x="88" y="911"/>
                    <a:pt x="176" y="915"/>
                    <a:pt x="264" y="915"/>
                  </a:cubicBezTo>
                  <a:cubicBezTo>
                    <a:pt x="477" y="915"/>
                    <a:pt x="689" y="892"/>
                    <a:pt x="901" y="868"/>
                  </a:cubicBezTo>
                  <a:cubicBezTo>
                    <a:pt x="1468" y="835"/>
                    <a:pt x="2235" y="768"/>
                    <a:pt x="3069" y="635"/>
                  </a:cubicBezTo>
                  <a:cubicBezTo>
                    <a:pt x="3937" y="501"/>
                    <a:pt x="4704" y="368"/>
                    <a:pt x="5238" y="234"/>
                  </a:cubicBezTo>
                  <a:cubicBezTo>
                    <a:pt x="5538" y="201"/>
                    <a:pt x="5838" y="101"/>
                    <a:pt x="61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99200" y="2575675"/>
              <a:ext cx="219350" cy="23600"/>
            </a:xfrm>
            <a:custGeom>
              <a:avLst/>
              <a:gdLst/>
              <a:ahLst/>
              <a:cxnLst/>
              <a:rect l="l" t="t" r="r" b="b"/>
              <a:pathLst>
                <a:path w="8774" h="944" extrusionOk="0">
                  <a:moveTo>
                    <a:pt x="59" y="0"/>
                  </a:moveTo>
                  <a:cubicBezTo>
                    <a:pt x="21" y="0"/>
                    <a:pt x="1" y="2"/>
                    <a:pt x="1" y="5"/>
                  </a:cubicBezTo>
                  <a:cubicBezTo>
                    <a:pt x="1" y="72"/>
                    <a:pt x="1969" y="306"/>
                    <a:pt x="4404" y="573"/>
                  </a:cubicBezTo>
                  <a:cubicBezTo>
                    <a:pt x="6599" y="786"/>
                    <a:pt x="8433" y="944"/>
                    <a:pt x="8731" y="944"/>
                  </a:cubicBezTo>
                  <a:cubicBezTo>
                    <a:pt x="8759" y="944"/>
                    <a:pt x="8774" y="942"/>
                    <a:pt x="8774" y="939"/>
                  </a:cubicBezTo>
                  <a:cubicBezTo>
                    <a:pt x="8774" y="873"/>
                    <a:pt x="6772" y="639"/>
                    <a:pt x="4370" y="372"/>
                  </a:cubicBezTo>
                  <a:cubicBezTo>
                    <a:pt x="2211" y="133"/>
                    <a:pt x="403" y="0"/>
                    <a:pt x="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20825" y="2446550"/>
              <a:ext cx="286875" cy="141775"/>
            </a:xfrm>
            <a:custGeom>
              <a:avLst/>
              <a:gdLst/>
              <a:ahLst/>
              <a:cxnLst/>
              <a:rect l="l" t="t" r="r" b="b"/>
              <a:pathLst>
                <a:path w="11475" h="5671" extrusionOk="0">
                  <a:moveTo>
                    <a:pt x="0" y="0"/>
                  </a:moveTo>
                  <a:lnTo>
                    <a:pt x="0" y="0"/>
                  </a:lnTo>
                  <a:cubicBezTo>
                    <a:pt x="134" y="100"/>
                    <a:pt x="267" y="200"/>
                    <a:pt x="434" y="267"/>
                  </a:cubicBezTo>
                  <a:cubicBezTo>
                    <a:pt x="701" y="467"/>
                    <a:pt x="1101" y="701"/>
                    <a:pt x="1601" y="1001"/>
                  </a:cubicBezTo>
                  <a:cubicBezTo>
                    <a:pt x="2602" y="1568"/>
                    <a:pt x="4003" y="2368"/>
                    <a:pt x="5604" y="3136"/>
                  </a:cubicBezTo>
                  <a:cubicBezTo>
                    <a:pt x="7172" y="3936"/>
                    <a:pt x="8640" y="4603"/>
                    <a:pt x="9707" y="5004"/>
                  </a:cubicBezTo>
                  <a:cubicBezTo>
                    <a:pt x="10241" y="5237"/>
                    <a:pt x="10674" y="5404"/>
                    <a:pt x="11008" y="5504"/>
                  </a:cubicBezTo>
                  <a:cubicBezTo>
                    <a:pt x="11141" y="5571"/>
                    <a:pt x="11308" y="5637"/>
                    <a:pt x="11475" y="5671"/>
                  </a:cubicBezTo>
                  <a:cubicBezTo>
                    <a:pt x="11342" y="5571"/>
                    <a:pt x="11175" y="5504"/>
                    <a:pt x="11008" y="5437"/>
                  </a:cubicBezTo>
                  <a:lnTo>
                    <a:pt x="9774" y="4870"/>
                  </a:lnTo>
                  <a:cubicBezTo>
                    <a:pt x="8706" y="4403"/>
                    <a:pt x="7239" y="3736"/>
                    <a:pt x="5671" y="2969"/>
                  </a:cubicBezTo>
                  <a:cubicBezTo>
                    <a:pt x="4103" y="2202"/>
                    <a:pt x="2669" y="1434"/>
                    <a:pt x="1668" y="867"/>
                  </a:cubicBezTo>
                  <a:lnTo>
                    <a:pt x="467" y="234"/>
                  </a:lnTo>
                  <a:cubicBezTo>
                    <a:pt x="300" y="134"/>
                    <a:pt x="167" y="67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726725" y="2390600"/>
              <a:ext cx="223525" cy="159375"/>
            </a:xfrm>
            <a:custGeom>
              <a:avLst/>
              <a:gdLst/>
              <a:ahLst/>
              <a:cxnLst/>
              <a:rect l="l" t="t" r="r" b="b"/>
              <a:pathLst>
                <a:path w="8941" h="6375" extrusionOk="0">
                  <a:moveTo>
                    <a:pt x="39" y="1"/>
                  </a:moveTo>
                  <a:cubicBezTo>
                    <a:pt x="36" y="1"/>
                    <a:pt x="35" y="2"/>
                    <a:pt x="34" y="3"/>
                  </a:cubicBezTo>
                  <a:cubicBezTo>
                    <a:pt x="0" y="37"/>
                    <a:pt x="1969" y="1504"/>
                    <a:pt x="4404" y="3272"/>
                  </a:cubicBezTo>
                  <a:cubicBezTo>
                    <a:pt x="6843" y="5019"/>
                    <a:pt x="8826" y="6375"/>
                    <a:pt x="8905" y="6375"/>
                  </a:cubicBezTo>
                  <a:cubicBezTo>
                    <a:pt x="8906" y="6375"/>
                    <a:pt x="8906" y="6375"/>
                    <a:pt x="8907" y="6374"/>
                  </a:cubicBezTo>
                  <a:cubicBezTo>
                    <a:pt x="8940" y="6341"/>
                    <a:pt x="6972" y="4873"/>
                    <a:pt x="4537" y="3105"/>
                  </a:cubicBezTo>
                  <a:cubicBezTo>
                    <a:pt x="2125" y="1378"/>
                    <a:pt x="159" y="1"/>
                    <a:pt x="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813450" y="2285600"/>
              <a:ext cx="144300" cy="236850"/>
            </a:xfrm>
            <a:custGeom>
              <a:avLst/>
              <a:gdLst/>
              <a:ahLst/>
              <a:cxnLst/>
              <a:rect l="l" t="t" r="r" b="b"/>
              <a:pathLst>
                <a:path w="5772" h="9474" extrusionOk="0">
                  <a:moveTo>
                    <a:pt x="1" y="0"/>
                  </a:moveTo>
                  <a:lnTo>
                    <a:pt x="1" y="0"/>
                  </a:lnTo>
                  <a:cubicBezTo>
                    <a:pt x="34" y="134"/>
                    <a:pt x="134" y="267"/>
                    <a:pt x="201" y="400"/>
                  </a:cubicBezTo>
                  <a:cubicBezTo>
                    <a:pt x="401" y="667"/>
                    <a:pt x="634" y="968"/>
                    <a:pt x="901" y="1368"/>
                  </a:cubicBezTo>
                  <a:cubicBezTo>
                    <a:pt x="1468" y="2202"/>
                    <a:pt x="2236" y="3336"/>
                    <a:pt x="3036" y="4637"/>
                  </a:cubicBezTo>
                  <a:cubicBezTo>
                    <a:pt x="3837" y="5971"/>
                    <a:pt x="4504" y="7172"/>
                    <a:pt x="4971" y="8039"/>
                  </a:cubicBezTo>
                  <a:lnTo>
                    <a:pt x="5538" y="9073"/>
                  </a:lnTo>
                  <a:cubicBezTo>
                    <a:pt x="5605" y="9207"/>
                    <a:pt x="5671" y="9340"/>
                    <a:pt x="5771" y="9474"/>
                  </a:cubicBezTo>
                  <a:cubicBezTo>
                    <a:pt x="5738" y="9307"/>
                    <a:pt x="5671" y="9173"/>
                    <a:pt x="5605" y="9040"/>
                  </a:cubicBezTo>
                  <a:cubicBezTo>
                    <a:pt x="5505" y="8806"/>
                    <a:pt x="5304" y="8406"/>
                    <a:pt x="5104" y="7973"/>
                  </a:cubicBezTo>
                  <a:cubicBezTo>
                    <a:pt x="4637" y="7072"/>
                    <a:pt x="4003" y="5838"/>
                    <a:pt x="3203" y="4537"/>
                  </a:cubicBezTo>
                  <a:cubicBezTo>
                    <a:pt x="2402" y="3236"/>
                    <a:pt x="1602" y="2102"/>
                    <a:pt x="1001" y="1268"/>
                  </a:cubicBezTo>
                  <a:cubicBezTo>
                    <a:pt x="701" y="867"/>
                    <a:pt x="468" y="567"/>
                    <a:pt x="267" y="334"/>
                  </a:cubicBezTo>
                  <a:cubicBezTo>
                    <a:pt x="201" y="200"/>
                    <a:pt x="101" y="10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916025" y="2295600"/>
              <a:ext cx="65900" cy="218525"/>
            </a:xfrm>
            <a:custGeom>
              <a:avLst/>
              <a:gdLst/>
              <a:ahLst/>
              <a:cxnLst/>
              <a:rect l="l" t="t" r="r" b="b"/>
              <a:pathLst>
                <a:path w="2636" h="8741" extrusionOk="0">
                  <a:moveTo>
                    <a:pt x="1" y="0"/>
                  </a:moveTo>
                  <a:cubicBezTo>
                    <a:pt x="134" y="434"/>
                    <a:pt x="267" y="868"/>
                    <a:pt x="434" y="1301"/>
                  </a:cubicBezTo>
                  <a:cubicBezTo>
                    <a:pt x="701" y="2069"/>
                    <a:pt x="1035" y="3136"/>
                    <a:pt x="1402" y="4370"/>
                  </a:cubicBezTo>
                  <a:cubicBezTo>
                    <a:pt x="1768" y="5571"/>
                    <a:pt x="2069" y="6672"/>
                    <a:pt x="2269" y="7472"/>
                  </a:cubicBezTo>
                  <a:cubicBezTo>
                    <a:pt x="2369" y="7906"/>
                    <a:pt x="2469" y="8340"/>
                    <a:pt x="2636" y="8740"/>
                  </a:cubicBezTo>
                  <a:cubicBezTo>
                    <a:pt x="2636" y="8640"/>
                    <a:pt x="2602" y="8507"/>
                    <a:pt x="2602" y="8406"/>
                  </a:cubicBezTo>
                  <a:cubicBezTo>
                    <a:pt x="2569" y="8173"/>
                    <a:pt x="2502" y="7839"/>
                    <a:pt x="2402" y="7439"/>
                  </a:cubicBezTo>
                  <a:cubicBezTo>
                    <a:pt x="2202" y="6639"/>
                    <a:pt x="1935" y="5504"/>
                    <a:pt x="1568" y="4304"/>
                  </a:cubicBezTo>
                  <a:cubicBezTo>
                    <a:pt x="1201" y="3103"/>
                    <a:pt x="834" y="2002"/>
                    <a:pt x="534" y="1235"/>
                  </a:cubicBezTo>
                  <a:cubicBezTo>
                    <a:pt x="401" y="868"/>
                    <a:pt x="267" y="534"/>
                    <a:pt x="167" y="334"/>
                  </a:cubicBezTo>
                  <a:cubicBezTo>
                    <a:pt x="134" y="201"/>
                    <a:pt x="67" y="10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971900" y="2294775"/>
              <a:ext cx="31725" cy="210175"/>
            </a:xfrm>
            <a:custGeom>
              <a:avLst/>
              <a:gdLst/>
              <a:ahLst/>
              <a:cxnLst/>
              <a:rect l="l" t="t" r="r" b="b"/>
              <a:pathLst>
                <a:path w="1269" h="8407" extrusionOk="0">
                  <a:moveTo>
                    <a:pt x="0" y="0"/>
                  </a:moveTo>
                  <a:lnTo>
                    <a:pt x="0" y="0"/>
                  </a:lnTo>
                  <a:cubicBezTo>
                    <a:pt x="34" y="434"/>
                    <a:pt x="101" y="834"/>
                    <a:pt x="201" y="1234"/>
                  </a:cubicBezTo>
                  <a:cubicBezTo>
                    <a:pt x="334" y="2002"/>
                    <a:pt x="501" y="3036"/>
                    <a:pt x="668" y="4203"/>
                  </a:cubicBezTo>
                  <a:cubicBezTo>
                    <a:pt x="834" y="5371"/>
                    <a:pt x="968" y="6405"/>
                    <a:pt x="1068" y="7172"/>
                  </a:cubicBezTo>
                  <a:cubicBezTo>
                    <a:pt x="1101" y="7606"/>
                    <a:pt x="1168" y="8006"/>
                    <a:pt x="1235" y="8406"/>
                  </a:cubicBezTo>
                  <a:cubicBezTo>
                    <a:pt x="1268" y="7972"/>
                    <a:pt x="1268" y="7572"/>
                    <a:pt x="1201" y="7139"/>
                  </a:cubicBezTo>
                  <a:cubicBezTo>
                    <a:pt x="1168" y="6371"/>
                    <a:pt x="1035" y="5337"/>
                    <a:pt x="868" y="4170"/>
                  </a:cubicBezTo>
                  <a:cubicBezTo>
                    <a:pt x="701" y="3002"/>
                    <a:pt x="501" y="1968"/>
                    <a:pt x="334" y="1201"/>
                  </a:cubicBezTo>
                  <a:cubicBezTo>
                    <a:pt x="267" y="801"/>
                    <a:pt x="167" y="40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650000" y="2716675"/>
              <a:ext cx="40900" cy="42400"/>
            </a:xfrm>
            <a:custGeom>
              <a:avLst/>
              <a:gdLst/>
              <a:ahLst/>
              <a:cxnLst/>
              <a:rect l="l" t="t" r="r" b="b"/>
              <a:pathLst>
                <a:path w="1636" h="1696" extrusionOk="0">
                  <a:moveTo>
                    <a:pt x="894" y="1"/>
                  </a:moveTo>
                  <a:cubicBezTo>
                    <a:pt x="874" y="1"/>
                    <a:pt x="855" y="1"/>
                    <a:pt x="835" y="3"/>
                  </a:cubicBezTo>
                  <a:cubicBezTo>
                    <a:pt x="334" y="136"/>
                    <a:pt x="1" y="603"/>
                    <a:pt x="34" y="1104"/>
                  </a:cubicBezTo>
                  <a:cubicBezTo>
                    <a:pt x="67" y="1370"/>
                    <a:pt x="234" y="1571"/>
                    <a:pt x="468" y="1671"/>
                  </a:cubicBezTo>
                  <a:cubicBezTo>
                    <a:pt x="534" y="1687"/>
                    <a:pt x="601" y="1696"/>
                    <a:pt x="667" y="1696"/>
                  </a:cubicBezTo>
                  <a:cubicBezTo>
                    <a:pt x="864" y="1696"/>
                    <a:pt x="1051" y="1621"/>
                    <a:pt x="1201" y="1471"/>
                  </a:cubicBezTo>
                  <a:cubicBezTo>
                    <a:pt x="1468" y="1304"/>
                    <a:pt x="1602" y="1037"/>
                    <a:pt x="1635" y="737"/>
                  </a:cubicBezTo>
                  <a:cubicBezTo>
                    <a:pt x="1603" y="323"/>
                    <a:pt x="1298" y="1"/>
                    <a:pt x="8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589950" y="2423975"/>
              <a:ext cx="40075" cy="40750"/>
            </a:xfrm>
            <a:custGeom>
              <a:avLst/>
              <a:gdLst/>
              <a:ahLst/>
              <a:cxnLst/>
              <a:rect l="l" t="t" r="r" b="b"/>
              <a:pathLst>
                <a:path w="1603" h="1630" extrusionOk="0">
                  <a:moveTo>
                    <a:pt x="857" y="0"/>
                  </a:moveTo>
                  <a:cubicBezTo>
                    <a:pt x="838" y="0"/>
                    <a:pt x="820" y="1"/>
                    <a:pt x="801" y="2"/>
                  </a:cubicBezTo>
                  <a:cubicBezTo>
                    <a:pt x="301" y="103"/>
                    <a:pt x="1" y="570"/>
                    <a:pt x="34" y="1070"/>
                  </a:cubicBezTo>
                  <a:cubicBezTo>
                    <a:pt x="34" y="1303"/>
                    <a:pt x="201" y="1504"/>
                    <a:pt x="435" y="1604"/>
                  </a:cubicBezTo>
                  <a:cubicBezTo>
                    <a:pt x="503" y="1621"/>
                    <a:pt x="572" y="1629"/>
                    <a:pt x="640" y="1629"/>
                  </a:cubicBezTo>
                  <a:cubicBezTo>
                    <a:pt x="835" y="1629"/>
                    <a:pt x="1020" y="1561"/>
                    <a:pt x="1168" y="1437"/>
                  </a:cubicBezTo>
                  <a:cubicBezTo>
                    <a:pt x="1402" y="1270"/>
                    <a:pt x="1569" y="1003"/>
                    <a:pt x="1602" y="703"/>
                  </a:cubicBezTo>
                  <a:cubicBezTo>
                    <a:pt x="1570" y="321"/>
                    <a:pt x="1235" y="0"/>
                    <a:pt x="8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795950" y="2278025"/>
              <a:ext cx="40050" cy="40750"/>
            </a:xfrm>
            <a:custGeom>
              <a:avLst/>
              <a:gdLst/>
              <a:ahLst/>
              <a:cxnLst/>
              <a:rect l="l" t="t" r="r" b="b"/>
              <a:pathLst>
                <a:path w="1602" h="1630" extrusionOk="0">
                  <a:moveTo>
                    <a:pt x="860" y="1"/>
                  </a:moveTo>
                  <a:cubicBezTo>
                    <a:pt x="841" y="1"/>
                    <a:pt x="821" y="1"/>
                    <a:pt x="801" y="3"/>
                  </a:cubicBezTo>
                  <a:cubicBezTo>
                    <a:pt x="334" y="136"/>
                    <a:pt x="0" y="570"/>
                    <a:pt x="33" y="1070"/>
                  </a:cubicBezTo>
                  <a:cubicBezTo>
                    <a:pt x="67" y="1304"/>
                    <a:pt x="200" y="1504"/>
                    <a:pt x="434" y="1604"/>
                  </a:cubicBezTo>
                  <a:cubicBezTo>
                    <a:pt x="503" y="1621"/>
                    <a:pt x="572" y="1630"/>
                    <a:pt x="639" y="1630"/>
                  </a:cubicBezTo>
                  <a:cubicBezTo>
                    <a:pt x="834" y="1630"/>
                    <a:pt x="1019" y="1561"/>
                    <a:pt x="1168" y="1437"/>
                  </a:cubicBezTo>
                  <a:cubicBezTo>
                    <a:pt x="1401" y="1271"/>
                    <a:pt x="1568" y="1004"/>
                    <a:pt x="1601" y="703"/>
                  </a:cubicBezTo>
                  <a:cubicBezTo>
                    <a:pt x="1569" y="322"/>
                    <a:pt x="1265" y="1"/>
                    <a:pt x="8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675025" y="2558275"/>
              <a:ext cx="27550" cy="28700"/>
            </a:xfrm>
            <a:custGeom>
              <a:avLst/>
              <a:gdLst/>
              <a:ahLst/>
              <a:cxnLst/>
              <a:rect l="l" t="t" r="r" b="b"/>
              <a:pathLst>
                <a:path w="1102" h="1148" extrusionOk="0">
                  <a:moveTo>
                    <a:pt x="567" y="1"/>
                  </a:moveTo>
                  <a:cubicBezTo>
                    <a:pt x="234" y="101"/>
                    <a:pt x="0" y="401"/>
                    <a:pt x="34" y="768"/>
                  </a:cubicBezTo>
                  <a:cubicBezTo>
                    <a:pt x="34" y="935"/>
                    <a:pt x="134" y="1068"/>
                    <a:pt x="301" y="1135"/>
                  </a:cubicBezTo>
                  <a:cubicBezTo>
                    <a:pt x="340" y="1143"/>
                    <a:pt x="381" y="1147"/>
                    <a:pt x="423" y="1147"/>
                  </a:cubicBezTo>
                  <a:cubicBezTo>
                    <a:pt x="558" y="1147"/>
                    <a:pt x="699" y="1104"/>
                    <a:pt x="801" y="1002"/>
                  </a:cubicBezTo>
                  <a:cubicBezTo>
                    <a:pt x="968" y="902"/>
                    <a:pt x="1068" y="701"/>
                    <a:pt x="1101" y="501"/>
                  </a:cubicBezTo>
                  <a:cubicBezTo>
                    <a:pt x="1101" y="234"/>
                    <a:pt x="834" y="1"/>
                    <a:pt x="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899350" y="2282175"/>
              <a:ext cx="26700" cy="28300"/>
            </a:xfrm>
            <a:custGeom>
              <a:avLst/>
              <a:gdLst/>
              <a:ahLst/>
              <a:cxnLst/>
              <a:rect l="l" t="t" r="r" b="b"/>
              <a:pathLst>
                <a:path w="1068" h="1132" extrusionOk="0">
                  <a:moveTo>
                    <a:pt x="591" y="1"/>
                  </a:moveTo>
                  <a:cubicBezTo>
                    <a:pt x="572" y="1"/>
                    <a:pt x="553" y="2"/>
                    <a:pt x="534" y="4"/>
                  </a:cubicBezTo>
                  <a:cubicBezTo>
                    <a:pt x="201" y="70"/>
                    <a:pt x="0" y="404"/>
                    <a:pt x="0" y="738"/>
                  </a:cubicBezTo>
                  <a:cubicBezTo>
                    <a:pt x="34" y="904"/>
                    <a:pt x="134" y="1038"/>
                    <a:pt x="267" y="1105"/>
                  </a:cubicBezTo>
                  <a:cubicBezTo>
                    <a:pt x="323" y="1123"/>
                    <a:pt x="379" y="1131"/>
                    <a:pt x="433" y="1131"/>
                  </a:cubicBezTo>
                  <a:cubicBezTo>
                    <a:pt x="574" y="1131"/>
                    <a:pt x="705" y="1077"/>
                    <a:pt x="801" y="1004"/>
                  </a:cubicBezTo>
                  <a:cubicBezTo>
                    <a:pt x="968" y="871"/>
                    <a:pt x="1068" y="704"/>
                    <a:pt x="1068" y="504"/>
                  </a:cubicBezTo>
                  <a:cubicBezTo>
                    <a:pt x="1068" y="223"/>
                    <a:pt x="863" y="1"/>
                    <a:pt x="5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955225" y="2281350"/>
              <a:ext cx="27550" cy="28275"/>
            </a:xfrm>
            <a:custGeom>
              <a:avLst/>
              <a:gdLst/>
              <a:ahLst/>
              <a:cxnLst/>
              <a:rect l="l" t="t" r="r" b="b"/>
              <a:pathLst>
                <a:path w="1102" h="1131" extrusionOk="0">
                  <a:moveTo>
                    <a:pt x="591" y="0"/>
                  </a:moveTo>
                  <a:cubicBezTo>
                    <a:pt x="572" y="0"/>
                    <a:pt x="553" y="1"/>
                    <a:pt x="534" y="3"/>
                  </a:cubicBezTo>
                  <a:cubicBezTo>
                    <a:pt x="200" y="70"/>
                    <a:pt x="0" y="404"/>
                    <a:pt x="34" y="737"/>
                  </a:cubicBezTo>
                  <a:cubicBezTo>
                    <a:pt x="34" y="904"/>
                    <a:pt x="134" y="1037"/>
                    <a:pt x="301" y="1104"/>
                  </a:cubicBezTo>
                  <a:cubicBezTo>
                    <a:pt x="345" y="1122"/>
                    <a:pt x="392" y="1130"/>
                    <a:pt x="440" y="1130"/>
                  </a:cubicBezTo>
                  <a:cubicBezTo>
                    <a:pt x="570" y="1130"/>
                    <a:pt x="703" y="1068"/>
                    <a:pt x="801" y="971"/>
                  </a:cubicBezTo>
                  <a:cubicBezTo>
                    <a:pt x="968" y="871"/>
                    <a:pt x="1068" y="704"/>
                    <a:pt x="1101" y="504"/>
                  </a:cubicBezTo>
                  <a:cubicBezTo>
                    <a:pt x="1070" y="223"/>
                    <a:pt x="863" y="0"/>
                    <a:pt x="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25900" y="2638350"/>
              <a:ext cx="27525" cy="28200"/>
            </a:xfrm>
            <a:custGeom>
              <a:avLst/>
              <a:gdLst/>
              <a:ahLst/>
              <a:cxnLst/>
              <a:rect l="l" t="t" r="r" b="b"/>
              <a:pathLst>
                <a:path w="1101" h="1128" extrusionOk="0">
                  <a:moveTo>
                    <a:pt x="567" y="0"/>
                  </a:moveTo>
                  <a:cubicBezTo>
                    <a:pt x="234" y="100"/>
                    <a:pt x="0" y="401"/>
                    <a:pt x="33" y="734"/>
                  </a:cubicBezTo>
                  <a:cubicBezTo>
                    <a:pt x="33" y="901"/>
                    <a:pt x="134" y="1034"/>
                    <a:pt x="300" y="1101"/>
                  </a:cubicBezTo>
                  <a:cubicBezTo>
                    <a:pt x="347" y="1120"/>
                    <a:pt x="396" y="1128"/>
                    <a:pt x="446" y="1128"/>
                  </a:cubicBezTo>
                  <a:cubicBezTo>
                    <a:pt x="574" y="1128"/>
                    <a:pt x="704" y="1073"/>
                    <a:pt x="801" y="1001"/>
                  </a:cubicBezTo>
                  <a:cubicBezTo>
                    <a:pt x="967" y="868"/>
                    <a:pt x="1068" y="701"/>
                    <a:pt x="1101" y="501"/>
                  </a:cubicBezTo>
                  <a:cubicBezTo>
                    <a:pt x="1101" y="200"/>
                    <a:pt x="834" y="0"/>
                    <a:pt x="5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704200" y="2370650"/>
              <a:ext cx="27550" cy="28600"/>
            </a:xfrm>
            <a:custGeom>
              <a:avLst/>
              <a:gdLst/>
              <a:ahLst/>
              <a:cxnLst/>
              <a:rect l="l" t="t" r="r" b="b"/>
              <a:pathLst>
                <a:path w="1102" h="1144" extrusionOk="0">
                  <a:moveTo>
                    <a:pt x="568" y="1"/>
                  </a:moveTo>
                  <a:cubicBezTo>
                    <a:pt x="234" y="101"/>
                    <a:pt x="1" y="401"/>
                    <a:pt x="34" y="734"/>
                  </a:cubicBezTo>
                  <a:cubicBezTo>
                    <a:pt x="34" y="901"/>
                    <a:pt x="134" y="1068"/>
                    <a:pt x="301" y="1135"/>
                  </a:cubicBezTo>
                  <a:cubicBezTo>
                    <a:pt x="336" y="1141"/>
                    <a:pt x="371" y="1143"/>
                    <a:pt x="404" y="1143"/>
                  </a:cubicBezTo>
                  <a:cubicBezTo>
                    <a:pt x="560" y="1143"/>
                    <a:pt x="697" y="1084"/>
                    <a:pt x="835" y="1001"/>
                  </a:cubicBezTo>
                  <a:cubicBezTo>
                    <a:pt x="1002" y="868"/>
                    <a:pt x="1102" y="701"/>
                    <a:pt x="1102" y="501"/>
                  </a:cubicBezTo>
                  <a:cubicBezTo>
                    <a:pt x="1102" y="201"/>
                    <a:pt x="868" y="1"/>
                    <a:pt x="5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828475" y="2481125"/>
              <a:ext cx="379450" cy="393700"/>
            </a:xfrm>
            <a:custGeom>
              <a:avLst/>
              <a:gdLst/>
              <a:ahLst/>
              <a:cxnLst/>
              <a:rect l="l" t="t" r="r" b="b"/>
              <a:pathLst>
                <a:path w="15178" h="15748" extrusionOk="0">
                  <a:moveTo>
                    <a:pt x="9288" y="1"/>
                  </a:moveTo>
                  <a:cubicBezTo>
                    <a:pt x="8405" y="1"/>
                    <a:pt x="7513" y="183"/>
                    <a:pt x="6705" y="518"/>
                  </a:cubicBezTo>
                  <a:cubicBezTo>
                    <a:pt x="4970" y="1319"/>
                    <a:pt x="3469" y="2587"/>
                    <a:pt x="2402" y="4188"/>
                  </a:cubicBezTo>
                  <a:cubicBezTo>
                    <a:pt x="1234" y="5655"/>
                    <a:pt x="500" y="7423"/>
                    <a:pt x="267" y="9291"/>
                  </a:cubicBezTo>
                  <a:cubicBezTo>
                    <a:pt x="0" y="11159"/>
                    <a:pt x="634" y="13061"/>
                    <a:pt x="1935" y="14428"/>
                  </a:cubicBezTo>
                  <a:cubicBezTo>
                    <a:pt x="2725" y="15199"/>
                    <a:pt x="4417" y="15747"/>
                    <a:pt x="6295" y="15747"/>
                  </a:cubicBezTo>
                  <a:cubicBezTo>
                    <a:pt x="7588" y="15747"/>
                    <a:pt x="8970" y="15488"/>
                    <a:pt x="10207" y="14862"/>
                  </a:cubicBezTo>
                  <a:cubicBezTo>
                    <a:pt x="11775" y="14128"/>
                    <a:pt x="13310" y="13127"/>
                    <a:pt x="14210" y="11626"/>
                  </a:cubicBezTo>
                  <a:cubicBezTo>
                    <a:pt x="15011" y="10292"/>
                    <a:pt x="15178" y="8658"/>
                    <a:pt x="15144" y="7090"/>
                  </a:cubicBezTo>
                  <a:cubicBezTo>
                    <a:pt x="15044" y="4688"/>
                    <a:pt x="14244" y="2120"/>
                    <a:pt x="12242" y="819"/>
                  </a:cubicBezTo>
                  <a:cubicBezTo>
                    <a:pt x="11373" y="257"/>
                    <a:pt x="10337" y="1"/>
                    <a:pt x="9288" y="1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828475" y="2481125"/>
              <a:ext cx="379450" cy="393700"/>
            </a:xfrm>
            <a:custGeom>
              <a:avLst/>
              <a:gdLst/>
              <a:ahLst/>
              <a:cxnLst/>
              <a:rect l="l" t="t" r="r" b="b"/>
              <a:pathLst>
                <a:path w="15178" h="15748" extrusionOk="0">
                  <a:moveTo>
                    <a:pt x="9288" y="1"/>
                  </a:moveTo>
                  <a:cubicBezTo>
                    <a:pt x="8405" y="1"/>
                    <a:pt x="7513" y="183"/>
                    <a:pt x="6705" y="518"/>
                  </a:cubicBezTo>
                  <a:cubicBezTo>
                    <a:pt x="4970" y="1319"/>
                    <a:pt x="3469" y="2587"/>
                    <a:pt x="2402" y="4188"/>
                  </a:cubicBezTo>
                  <a:cubicBezTo>
                    <a:pt x="1234" y="5655"/>
                    <a:pt x="500" y="7423"/>
                    <a:pt x="267" y="9291"/>
                  </a:cubicBezTo>
                  <a:cubicBezTo>
                    <a:pt x="0" y="11159"/>
                    <a:pt x="634" y="13061"/>
                    <a:pt x="1935" y="14428"/>
                  </a:cubicBezTo>
                  <a:cubicBezTo>
                    <a:pt x="2725" y="15199"/>
                    <a:pt x="4417" y="15747"/>
                    <a:pt x="6295" y="15747"/>
                  </a:cubicBezTo>
                  <a:cubicBezTo>
                    <a:pt x="7588" y="15747"/>
                    <a:pt x="8970" y="15488"/>
                    <a:pt x="10207" y="14862"/>
                  </a:cubicBezTo>
                  <a:cubicBezTo>
                    <a:pt x="11775" y="14128"/>
                    <a:pt x="13310" y="13127"/>
                    <a:pt x="14210" y="11626"/>
                  </a:cubicBezTo>
                  <a:cubicBezTo>
                    <a:pt x="15011" y="10292"/>
                    <a:pt x="15178" y="8658"/>
                    <a:pt x="15144" y="7090"/>
                  </a:cubicBezTo>
                  <a:cubicBezTo>
                    <a:pt x="15044" y="4688"/>
                    <a:pt x="14244" y="2120"/>
                    <a:pt x="12242" y="819"/>
                  </a:cubicBezTo>
                  <a:cubicBezTo>
                    <a:pt x="11373" y="257"/>
                    <a:pt x="10337" y="1"/>
                    <a:pt x="92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2"/>
          <p:cNvGrpSpPr/>
          <p:nvPr/>
        </p:nvGrpSpPr>
        <p:grpSpPr>
          <a:xfrm rot="-10197391">
            <a:off x="6811074" y="-207688"/>
            <a:ext cx="2477505" cy="1351292"/>
            <a:chOff x="6580475" y="4360025"/>
            <a:chExt cx="1366000" cy="745050"/>
          </a:xfrm>
        </p:grpSpPr>
        <p:sp>
          <p:nvSpPr>
            <p:cNvPr id="72" name="Google Shape;72;p2"/>
            <p:cNvSpPr/>
            <p:nvPr/>
          </p:nvSpPr>
          <p:spPr>
            <a:xfrm>
              <a:off x="7103350" y="4568900"/>
              <a:ext cx="843125" cy="435325"/>
            </a:xfrm>
            <a:custGeom>
              <a:avLst/>
              <a:gdLst/>
              <a:ahLst/>
              <a:cxnLst/>
              <a:rect l="l" t="t" r="r" b="b"/>
              <a:pathLst>
                <a:path w="33725" h="17413" extrusionOk="0">
                  <a:moveTo>
                    <a:pt x="19581" y="0"/>
                  </a:moveTo>
                  <a:lnTo>
                    <a:pt x="19581" y="0"/>
                  </a:lnTo>
                  <a:cubicBezTo>
                    <a:pt x="14477" y="734"/>
                    <a:pt x="10575" y="4904"/>
                    <a:pt x="10174" y="10041"/>
                  </a:cubicBezTo>
                  <a:cubicBezTo>
                    <a:pt x="7372" y="10975"/>
                    <a:pt x="4871" y="11909"/>
                    <a:pt x="3069" y="12643"/>
                  </a:cubicBezTo>
                  <a:lnTo>
                    <a:pt x="2903" y="12743"/>
                  </a:lnTo>
                  <a:cubicBezTo>
                    <a:pt x="4604" y="11475"/>
                    <a:pt x="6772" y="9173"/>
                    <a:pt x="7739" y="7372"/>
                  </a:cubicBezTo>
                  <a:cubicBezTo>
                    <a:pt x="8707" y="5471"/>
                    <a:pt x="9541" y="3503"/>
                    <a:pt x="10208" y="1468"/>
                  </a:cubicBezTo>
                  <a:lnTo>
                    <a:pt x="10208" y="1468"/>
                  </a:lnTo>
                  <a:cubicBezTo>
                    <a:pt x="5271" y="2936"/>
                    <a:pt x="2135" y="7706"/>
                    <a:pt x="2702" y="12809"/>
                  </a:cubicBezTo>
                  <a:cubicBezTo>
                    <a:pt x="1001" y="13510"/>
                    <a:pt x="0" y="14010"/>
                    <a:pt x="34" y="14077"/>
                  </a:cubicBezTo>
                  <a:cubicBezTo>
                    <a:pt x="37" y="14087"/>
                    <a:pt x="53" y="14092"/>
                    <a:pt x="82" y="14092"/>
                  </a:cubicBezTo>
                  <a:cubicBezTo>
                    <a:pt x="329" y="14092"/>
                    <a:pt x="1504" y="13712"/>
                    <a:pt x="3269" y="13143"/>
                  </a:cubicBezTo>
                  <a:lnTo>
                    <a:pt x="4170" y="12809"/>
                  </a:lnTo>
                  <a:cubicBezTo>
                    <a:pt x="5604" y="14811"/>
                    <a:pt x="6872" y="15678"/>
                    <a:pt x="9274" y="16379"/>
                  </a:cubicBezTo>
                  <a:cubicBezTo>
                    <a:pt x="11776" y="17112"/>
                    <a:pt x="14344" y="17246"/>
                    <a:pt x="16946" y="17413"/>
                  </a:cubicBezTo>
                  <a:cubicBezTo>
                    <a:pt x="15008" y="14066"/>
                    <a:pt x="11443" y="12062"/>
                    <a:pt x="7659" y="12062"/>
                  </a:cubicBezTo>
                  <a:cubicBezTo>
                    <a:pt x="7144" y="12062"/>
                    <a:pt x="6625" y="12100"/>
                    <a:pt x="6105" y="12176"/>
                  </a:cubicBezTo>
                  <a:cubicBezTo>
                    <a:pt x="7539" y="11675"/>
                    <a:pt x="9174" y="11142"/>
                    <a:pt x="10942" y="10574"/>
                  </a:cubicBezTo>
                  <a:lnTo>
                    <a:pt x="12176" y="10141"/>
                  </a:lnTo>
                  <a:cubicBezTo>
                    <a:pt x="13777" y="11709"/>
                    <a:pt x="15678" y="12909"/>
                    <a:pt x="17746" y="13677"/>
                  </a:cubicBezTo>
                  <a:cubicBezTo>
                    <a:pt x="18723" y="13997"/>
                    <a:pt x="19756" y="14171"/>
                    <a:pt x="20780" y="14171"/>
                  </a:cubicBezTo>
                  <a:cubicBezTo>
                    <a:pt x="22101" y="14171"/>
                    <a:pt x="23405" y="13882"/>
                    <a:pt x="24551" y="13243"/>
                  </a:cubicBezTo>
                  <a:cubicBezTo>
                    <a:pt x="23017" y="11275"/>
                    <a:pt x="20815" y="9941"/>
                    <a:pt x="18380" y="9474"/>
                  </a:cubicBezTo>
                  <a:cubicBezTo>
                    <a:pt x="17480" y="9274"/>
                    <a:pt x="16546" y="9107"/>
                    <a:pt x="15612" y="9040"/>
                  </a:cubicBezTo>
                  <a:lnTo>
                    <a:pt x="18647" y="8106"/>
                  </a:lnTo>
                  <a:cubicBezTo>
                    <a:pt x="19248" y="7906"/>
                    <a:pt x="19781" y="7739"/>
                    <a:pt x="20215" y="7606"/>
                  </a:cubicBezTo>
                  <a:cubicBezTo>
                    <a:pt x="20802" y="7683"/>
                    <a:pt x="21387" y="7721"/>
                    <a:pt x="21968" y="7721"/>
                  </a:cubicBezTo>
                  <a:cubicBezTo>
                    <a:pt x="26872" y="7721"/>
                    <a:pt x="31458" y="5011"/>
                    <a:pt x="33725" y="567"/>
                  </a:cubicBezTo>
                  <a:cubicBezTo>
                    <a:pt x="32977" y="414"/>
                    <a:pt x="32219" y="339"/>
                    <a:pt x="31463" y="339"/>
                  </a:cubicBezTo>
                  <a:cubicBezTo>
                    <a:pt x="29422" y="339"/>
                    <a:pt x="27396" y="888"/>
                    <a:pt x="25619" y="1935"/>
                  </a:cubicBezTo>
                  <a:cubicBezTo>
                    <a:pt x="23250" y="3303"/>
                    <a:pt x="20682" y="4804"/>
                    <a:pt x="19781" y="7339"/>
                  </a:cubicBezTo>
                  <a:cubicBezTo>
                    <a:pt x="19381" y="7439"/>
                    <a:pt x="18947" y="7539"/>
                    <a:pt x="18480" y="7639"/>
                  </a:cubicBezTo>
                  <a:cubicBezTo>
                    <a:pt x="16512" y="8106"/>
                    <a:pt x="13877" y="8840"/>
                    <a:pt x="10975" y="9774"/>
                  </a:cubicBezTo>
                  <a:cubicBezTo>
                    <a:pt x="12743" y="8773"/>
                    <a:pt x="14411" y="7572"/>
                    <a:pt x="15878" y="6138"/>
                  </a:cubicBezTo>
                  <a:cubicBezTo>
                    <a:pt x="17680" y="4503"/>
                    <a:pt x="18981" y="2369"/>
                    <a:pt x="195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6703900" y="4360025"/>
              <a:ext cx="410325" cy="542150"/>
            </a:xfrm>
            <a:custGeom>
              <a:avLst/>
              <a:gdLst/>
              <a:ahLst/>
              <a:cxnLst/>
              <a:rect l="l" t="t" r="r" b="b"/>
              <a:pathLst>
                <a:path w="16413" h="21686" extrusionOk="0">
                  <a:moveTo>
                    <a:pt x="8912" y="1"/>
                  </a:moveTo>
                  <a:cubicBezTo>
                    <a:pt x="8676" y="1"/>
                    <a:pt x="8441" y="17"/>
                    <a:pt x="8206" y="49"/>
                  </a:cubicBezTo>
                  <a:cubicBezTo>
                    <a:pt x="6572" y="349"/>
                    <a:pt x="5204" y="1584"/>
                    <a:pt x="4170" y="2951"/>
                  </a:cubicBezTo>
                  <a:cubicBezTo>
                    <a:pt x="1201" y="6754"/>
                    <a:pt x="0" y="11624"/>
                    <a:pt x="834" y="16394"/>
                  </a:cubicBezTo>
                  <a:cubicBezTo>
                    <a:pt x="1168" y="18262"/>
                    <a:pt x="2002" y="20197"/>
                    <a:pt x="3703" y="20864"/>
                  </a:cubicBezTo>
                  <a:lnTo>
                    <a:pt x="4270" y="20898"/>
                  </a:lnTo>
                  <a:cubicBezTo>
                    <a:pt x="5044" y="21436"/>
                    <a:pt x="5987" y="21686"/>
                    <a:pt x="6959" y="21686"/>
                  </a:cubicBezTo>
                  <a:cubicBezTo>
                    <a:pt x="7915" y="21686"/>
                    <a:pt x="8898" y="21444"/>
                    <a:pt x="9774" y="20998"/>
                  </a:cubicBezTo>
                  <a:cubicBezTo>
                    <a:pt x="11542" y="20097"/>
                    <a:pt x="12943" y="18496"/>
                    <a:pt x="13977" y="16761"/>
                  </a:cubicBezTo>
                  <a:cubicBezTo>
                    <a:pt x="15545" y="14126"/>
                    <a:pt x="16412" y="11024"/>
                    <a:pt x="16112" y="8022"/>
                  </a:cubicBezTo>
                  <a:cubicBezTo>
                    <a:pt x="15812" y="5053"/>
                    <a:pt x="14211" y="2217"/>
                    <a:pt x="11709" y="783"/>
                  </a:cubicBezTo>
                  <a:cubicBezTo>
                    <a:pt x="10850" y="273"/>
                    <a:pt x="9883" y="1"/>
                    <a:pt x="8912" y="1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703900" y="4360025"/>
              <a:ext cx="410325" cy="542150"/>
            </a:xfrm>
            <a:custGeom>
              <a:avLst/>
              <a:gdLst/>
              <a:ahLst/>
              <a:cxnLst/>
              <a:rect l="l" t="t" r="r" b="b"/>
              <a:pathLst>
                <a:path w="16413" h="21686" extrusionOk="0">
                  <a:moveTo>
                    <a:pt x="8912" y="1"/>
                  </a:moveTo>
                  <a:cubicBezTo>
                    <a:pt x="8676" y="1"/>
                    <a:pt x="8441" y="17"/>
                    <a:pt x="8206" y="49"/>
                  </a:cubicBezTo>
                  <a:cubicBezTo>
                    <a:pt x="6572" y="349"/>
                    <a:pt x="5204" y="1584"/>
                    <a:pt x="4170" y="2951"/>
                  </a:cubicBezTo>
                  <a:cubicBezTo>
                    <a:pt x="1201" y="6754"/>
                    <a:pt x="0" y="11624"/>
                    <a:pt x="834" y="16394"/>
                  </a:cubicBezTo>
                  <a:cubicBezTo>
                    <a:pt x="1168" y="18262"/>
                    <a:pt x="2002" y="20197"/>
                    <a:pt x="3703" y="20864"/>
                  </a:cubicBezTo>
                  <a:lnTo>
                    <a:pt x="4270" y="20898"/>
                  </a:lnTo>
                  <a:cubicBezTo>
                    <a:pt x="5044" y="21436"/>
                    <a:pt x="5987" y="21686"/>
                    <a:pt x="6959" y="21686"/>
                  </a:cubicBezTo>
                  <a:cubicBezTo>
                    <a:pt x="7915" y="21686"/>
                    <a:pt x="8898" y="21444"/>
                    <a:pt x="9774" y="20998"/>
                  </a:cubicBezTo>
                  <a:cubicBezTo>
                    <a:pt x="11542" y="20097"/>
                    <a:pt x="12943" y="18496"/>
                    <a:pt x="13977" y="16761"/>
                  </a:cubicBezTo>
                  <a:cubicBezTo>
                    <a:pt x="15545" y="14126"/>
                    <a:pt x="16412" y="11024"/>
                    <a:pt x="16112" y="8022"/>
                  </a:cubicBezTo>
                  <a:cubicBezTo>
                    <a:pt x="15812" y="5053"/>
                    <a:pt x="14211" y="2217"/>
                    <a:pt x="11709" y="783"/>
                  </a:cubicBezTo>
                  <a:cubicBezTo>
                    <a:pt x="10850" y="273"/>
                    <a:pt x="9883" y="1"/>
                    <a:pt x="89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6909050" y="4608600"/>
              <a:ext cx="481200" cy="327300"/>
            </a:xfrm>
            <a:custGeom>
              <a:avLst/>
              <a:gdLst/>
              <a:ahLst/>
              <a:cxnLst/>
              <a:rect l="l" t="t" r="r" b="b"/>
              <a:pathLst>
                <a:path w="19248" h="13092" extrusionOk="0">
                  <a:moveTo>
                    <a:pt x="13926" y="1"/>
                  </a:moveTo>
                  <a:cubicBezTo>
                    <a:pt x="13104" y="1"/>
                    <a:pt x="12282" y="151"/>
                    <a:pt x="11508" y="447"/>
                  </a:cubicBezTo>
                  <a:cubicBezTo>
                    <a:pt x="9907" y="1047"/>
                    <a:pt x="8473" y="1981"/>
                    <a:pt x="7272" y="3149"/>
                  </a:cubicBezTo>
                  <a:cubicBezTo>
                    <a:pt x="4390" y="5733"/>
                    <a:pt x="2166" y="8975"/>
                    <a:pt x="796" y="12614"/>
                  </a:cubicBezTo>
                  <a:lnTo>
                    <a:pt x="796" y="12614"/>
                  </a:lnTo>
                  <a:cubicBezTo>
                    <a:pt x="527" y="12528"/>
                    <a:pt x="261" y="12431"/>
                    <a:pt x="0" y="12322"/>
                  </a:cubicBezTo>
                  <a:lnTo>
                    <a:pt x="0" y="12322"/>
                  </a:lnTo>
                  <a:lnTo>
                    <a:pt x="767" y="12689"/>
                  </a:lnTo>
                  <a:cubicBezTo>
                    <a:pt x="777" y="12664"/>
                    <a:pt x="786" y="12639"/>
                    <a:pt x="796" y="12614"/>
                  </a:cubicBezTo>
                  <a:lnTo>
                    <a:pt x="796" y="12614"/>
                  </a:lnTo>
                  <a:cubicBezTo>
                    <a:pt x="1796" y="12933"/>
                    <a:pt x="2846" y="13092"/>
                    <a:pt x="3900" y="13092"/>
                  </a:cubicBezTo>
                  <a:cubicBezTo>
                    <a:pt x="4302" y="13092"/>
                    <a:pt x="4704" y="13069"/>
                    <a:pt x="5104" y="13023"/>
                  </a:cubicBezTo>
                  <a:cubicBezTo>
                    <a:pt x="6838" y="12856"/>
                    <a:pt x="8540" y="12489"/>
                    <a:pt x="10208" y="11955"/>
                  </a:cubicBezTo>
                  <a:cubicBezTo>
                    <a:pt x="12776" y="11188"/>
                    <a:pt x="15411" y="10221"/>
                    <a:pt x="17346" y="8319"/>
                  </a:cubicBezTo>
                  <a:cubicBezTo>
                    <a:pt x="18413" y="7285"/>
                    <a:pt x="19247" y="5884"/>
                    <a:pt x="19181" y="4350"/>
                  </a:cubicBezTo>
                  <a:cubicBezTo>
                    <a:pt x="19147" y="2682"/>
                    <a:pt x="17946" y="1181"/>
                    <a:pt x="16412" y="480"/>
                  </a:cubicBezTo>
                  <a:cubicBezTo>
                    <a:pt x="15618" y="159"/>
                    <a:pt x="14772" y="1"/>
                    <a:pt x="13926" y="1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6909050" y="4608600"/>
              <a:ext cx="481200" cy="327300"/>
            </a:xfrm>
            <a:custGeom>
              <a:avLst/>
              <a:gdLst/>
              <a:ahLst/>
              <a:cxnLst/>
              <a:rect l="l" t="t" r="r" b="b"/>
              <a:pathLst>
                <a:path w="19248" h="13092" extrusionOk="0">
                  <a:moveTo>
                    <a:pt x="13926" y="1"/>
                  </a:moveTo>
                  <a:cubicBezTo>
                    <a:pt x="13104" y="1"/>
                    <a:pt x="12282" y="151"/>
                    <a:pt x="11508" y="447"/>
                  </a:cubicBezTo>
                  <a:cubicBezTo>
                    <a:pt x="9907" y="1047"/>
                    <a:pt x="8473" y="1981"/>
                    <a:pt x="7272" y="3149"/>
                  </a:cubicBezTo>
                  <a:cubicBezTo>
                    <a:pt x="4390" y="5733"/>
                    <a:pt x="2166" y="8975"/>
                    <a:pt x="796" y="12614"/>
                  </a:cubicBezTo>
                  <a:lnTo>
                    <a:pt x="796" y="12614"/>
                  </a:lnTo>
                  <a:cubicBezTo>
                    <a:pt x="527" y="12528"/>
                    <a:pt x="261" y="12431"/>
                    <a:pt x="0" y="12322"/>
                  </a:cubicBezTo>
                  <a:lnTo>
                    <a:pt x="0" y="12322"/>
                  </a:lnTo>
                  <a:lnTo>
                    <a:pt x="767" y="12689"/>
                  </a:lnTo>
                  <a:cubicBezTo>
                    <a:pt x="777" y="12664"/>
                    <a:pt x="786" y="12639"/>
                    <a:pt x="796" y="12614"/>
                  </a:cubicBezTo>
                  <a:lnTo>
                    <a:pt x="796" y="12614"/>
                  </a:lnTo>
                  <a:cubicBezTo>
                    <a:pt x="1796" y="12933"/>
                    <a:pt x="2846" y="13092"/>
                    <a:pt x="3900" y="13092"/>
                  </a:cubicBezTo>
                  <a:cubicBezTo>
                    <a:pt x="4302" y="13092"/>
                    <a:pt x="4704" y="13069"/>
                    <a:pt x="5104" y="13023"/>
                  </a:cubicBezTo>
                  <a:cubicBezTo>
                    <a:pt x="6838" y="12856"/>
                    <a:pt x="8540" y="12489"/>
                    <a:pt x="10208" y="11955"/>
                  </a:cubicBezTo>
                  <a:cubicBezTo>
                    <a:pt x="12776" y="11188"/>
                    <a:pt x="15411" y="10221"/>
                    <a:pt x="17346" y="8319"/>
                  </a:cubicBezTo>
                  <a:cubicBezTo>
                    <a:pt x="18413" y="7285"/>
                    <a:pt x="19247" y="5884"/>
                    <a:pt x="19181" y="4350"/>
                  </a:cubicBezTo>
                  <a:cubicBezTo>
                    <a:pt x="19147" y="2682"/>
                    <a:pt x="17946" y="1181"/>
                    <a:pt x="16412" y="480"/>
                  </a:cubicBezTo>
                  <a:cubicBezTo>
                    <a:pt x="15618" y="159"/>
                    <a:pt x="14772" y="1"/>
                    <a:pt x="139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6879025" y="4867600"/>
              <a:ext cx="450350" cy="237475"/>
            </a:xfrm>
            <a:custGeom>
              <a:avLst/>
              <a:gdLst/>
              <a:ahLst/>
              <a:cxnLst/>
              <a:rect l="l" t="t" r="r" b="b"/>
              <a:pathLst>
                <a:path w="18014" h="9499" extrusionOk="0">
                  <a:moveTo>
                    <a:pt x="10945" y="1"/>
                  </a:moveTo>
                  <a:cubicBezTo>
                    <a:pt x="9804" y="1"/>
                    <a:pt x="8665" y="96"/>
                    <a:pt x="7539" y="328"/>
                  </a:cubicBezTo>
                  <a:cubicBezTo>
                    <a:pt x="5137" y="795"/>
                    <a:pt x="2802" y="2029"/>
                    <a:pt x="1301" y="4030"/>
                  </a:cubicBezTo>
                  <a:cubicBezTo>
                    <a:pt x="668" y="4831"/>
                    <a:pt x="301" y="5832"/>
                    <a:pt x="267" y="6866"/>
                  </a:cubicBezTo>
                  <a:cubicBezTo>
                    <a:pt x="276" y="7132"/>
                    <a:pt x="323" y="7389"/>
                    <a:pt x="406" y="7632"/>
                  </a:cubicBezTo>
                  <a:lnTo>
                    <a:pt x="406" y="7632"/>
                  </a:lnTo>
                  <a:lnTo>
                    <a:pt x="0" y="7233"/>
                  </a:lnTo>
                  <a:lnTo>
                    <a:pt x="0" y="7233"/>
                  </a:lnTo>
                  <a:cubicBezTo>
                    <a:pt x="222" y="7996"/>
                    <a:pt x="808" y="8614"/>
                    <a:pt x="1529" y="8993"/>
                  </a:cubicBezTo>
                  <a:lnTo>
                    <a:pt x="1529" y="8993"/>
                  </a:lnTo>
                  <a:cubicBezTo>
                    <a:pt x="1676" y="9077"/>
                    <a:pt x="1834" y="9147"/>
                    <a:pt x="2002" y="9201"/>
                  </a:cubicBezTo>
                  <a:lnTo>
                    <a:pt x="2001" y="9200"/>
                  </a:lnTo>
                  <a:lnTo>
                    <a:pt x="2001" y="9200"/>
                  </a:lnTo>
                  <a:cubicBezTo>
                    <a:pt x="2111" y="9239"/>
                    <a:pt x="2222" y="9273"/>
                    <a:pt x="2335" y="9301"/>
                  </a:cubicBezTo>
                  <a:cubicBezTo>
                    <a:pt x="2930" y="9431"/>
                    <a:pt x="3536" y="9499"/>
                    <a:pt x="4140" y="9499"/>
                  </a:cubicBezTo>
                  <a:cubicBezTo>
                    <a:pt x="4620" y="9499"/>
                    <a:pt x="5099" y="9456"/>
                    <a:pt x="5571" y="9367"/>
                  </a:cubicBezTo>
                  <a:cubicBezTo>
                    <a:pt x="7606" y="9134"/>
                    <a:pt x="9607" y="8700"/>
                    <a:pt x="11542" y="8000"/>
                  </a:cubicBezTo>
                  <a:cubicBezTo>
                    <a:pt x="13477" y="7299"/>
                    <a:pt x="15211" y="6165"/>
                    <a:pt x="16646" y="4664"/>
                  </a:cubicBezTo>
                  <a:cubicBezTo>
                    <a:pt x="17379" y="3830"/>
                    <a:pt x="18013" y="2629"/>
                    <a:pt x="17513" y="1629"/>
                  </a:cubicBezTo>
                  <a:cubicBezTo>
                    <a:pt x="17046" y="728"/>
                    <a:pt x="15912" y="461"/>
                    <a:pt x="14911" y="328"/>
                  </a:cubicBezTo>
                  <a:cubicBezTo>
                    <a:pt x="13601" y="130"/>
                    <a:pt x="12273" y="1"/>
                    <a:pt x="10945" y="1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6879025" y="4867600"/>
              <a:ext cx="450350" cy="237475"/>
            </a:xfrm>
            <a:custGeom>
              <a:avLst/>
              <a:gdLst/>
              <a:ahLst/>
              <a:cxnLst/>
              <a:rect l="l" t="t" r="r" b="b"/>
              <a:pathLst>
                <a:path w="18014" h="9499" extrusionOk="0">
                  <a:moveTo>
                    <a:pt x="10945" y="1"/>
                  </a:moveTo>
                  <a:cubicBezTo>
                    <a:pt x="9804" y="1"/>
                    <a:pt x="8665" y="96"/>
                    <a:pt x="7539" y="328"/>
                  </a:cubicBezTo>
                  <a:cubicBezTo>
                    <a:pt x="5137" y="795"/>
                    <a:pt x="2802" y="2029"/>
                    <a:pt x="1301" y="4030"/>
                  </a:cubicBezTo>
                  <a:cubicBezTo>
                    <a:pt x="668" y="4831"/>
                    <a:pt x="301" y="5832"/>
                    <a:pt x="267" y="6866"/>
                  </a:cubicBezTo>
                  <a:cubicBezTo>
                    <a:pt x="276" y="7132"/>
                    <a:pt x="323" y="7389"/>
                    <a:pt x="406" y="7632"/>
                  </a:cubicBezTo>
                  <a:lnTo>
                    <a:pt x="406" y="7632"/>
                  </a:lnTo>
                  <a:lnTo>
                    <a:pt x="0" y="7233"/>
                  </a:lnTo>
                  <a:lnTo>
                    <a:pt x="0" y="7233"/>
                  </a:lnTo>
                  <a:cubicBezTo>
                    <a:pt x="222" y="7996"/>
                    <a:pt x="808" y="8614"/>
                    <a:pt x="1529" y="8993"/>
                  </a:cubicBezTo>
                  <a:lnTo>
                    <a:pt x="1529" y="8993"/>
                  </a:lnTo>
                  <a:cubicBezTo>
                    <a:pt x="1676" y="9077"/>
                    <a:pt x="1834" y="9147"/>
                    <a:pt x="2002" y="9201"/>
                  </a:cubicBezTo>
                  <a:lnTo>
                    <a:pt x="2001" y="9200"/>
                  </a:lnTo>
                  <a:lnTo>
                    <a:pt x="2001" y="9200"/>
                  </a:lnTo>
                  <a:cubicBezTo>
                    <a:pt x="2111" y="9239"/>
                    <a:pt x="2222" y="9273"/>
                    <a:pt x="2335" y="9301"/>
                  </a:cubicBezTo>
                  <a:cubicBezTo>
                    <a:pt x="2930" y="9431"/>
                    <a:pt x="3536" y="9499"/>
                    <a:pt x="4140" y="9499"/>
                  </a:cubicBezTo>
                  <a:cubicBezTo>
                    <a:pt x="4620" y="9499"/>
                    <a:pt x="5099" y="9456"/>
                    <a:pt x="5571" y="9367"/>
                  </a:cubicBezTo>
                  <a:cubicBezTo>
                    <a:pt x="7606" y="9134"/>
                    <a:pt x="9607" y="8700"/>
                    <a:pt x="11542" y="8000"/>
                  </a:cubicBezTo>
                  <a:cubicBezTo>
                    <a:pt x="13477" y="7299"/>
                    <a:pt x="15211" y="6165"/>
                    <a:pt x="16646" y="4664"/>
                  </a:cubicBezTo>
                  <a:cubicBezTo>
                    <a:pt x="17379" y="3830"/>
                    <a:pt x="18013" y="2629"/>
                    <a:pt x="17513" y="1629"/>
                  </a:cubicBezTo>
                  <a:cubicBezTo>
                    <a:pt x="17046" y="728"/>
                    <a:pt x="15912" y="461"/>
                    <a:pt x="14911" y="328"/>
                  </a:cubicBezTo>
                  <a:cubicBezTo>
                    <a:pt x="13601" y="130"/>
                    <a:pt x="12273" y="1"/>
                    <a:pt x="109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6580475" y="4512375"/>
              <a:ext cx="268550" cy="464000"/>
            </a:xfrm>
            <a:custGeom>
              <a:avLst/>
              <a:gdLst/>
              <a:ahLst/>
              <a:cxnLst/>
              <a:rect l="l" t="t" r="r" b="b"/>
              <a:pathLst>
                <a:path w="10742" h="18560" extrusionOk="0">
                  <a:moveTo>
                    <a:pt x="3075" y="0"/>
                  </a:moveTo>
                  <a:cubicBezTo>
                    <a:pt x="2308" y="0"/>
                    <a:pt x="1554" y="275"/>
                    <a:pt x="968" y="793"/>
                  </a:cubicBezTo>
                  <a:cubicBezTo>
                    <a:pt x="67" y="1694"/>
                    <a:pt x="1" y="3129"/>
                    <a:pt x="67" y="4396"/>
                  </a:cubicBezTo>
                  <a:cubicBezTo>
                    <a:pt x="167" y="6564"/>
                    <a:pt x="501" y="8699"/>
                    <a:pt x="1035" y="10801"/>
                  </a:cubicBezTo>
                  <a:cubicBezTo>
                    <a:pt x="1502" y="12669"/>
                    <a:pt x="1768" y="14737"/>
                    <a:pt x="3069" y="16171"/>
                  </a:cubicBezTo>
                  <a:cubicBezTo>
                    <a:pt x="4165" y="17440"/>
                    <a:pt x="5710" y="18559"/>
                    <a:pt x="7336" y="18559"/>
                  </a:cubicBezTo>
                  <a:cubicBezTo>
                    <a:pt x="7591" y="18559"/>
                    <a:pt x="7849" y="18532"/>
                    <a:pt x="8106" y="18473"/>
                  </a:cubicBezTo>
                  <a:cubicBezTo>
                    <a:pt x="9908" y="16071"/>
                    <a:pt x="10742" y="13102"/>
                    <a:pt x="10475" y="10100"/>
                  </a:cubicBezTo>
                  <a:cubicBezTo>
                    <a:pt x="10208" y="7131"/>
                    <a:pt x="8940" y="4329"/>
                    <a:pt x="6939" y="2128"/>
                  </a:cubicBezTo>
                  <a:cubicBezTo>
                    <a:pt x="6205" y="1260"/>
                    <a:pt x="5238" y="560"/>
                    <a:pt x="4170" y="193"/>
                  </a:cubicBezTo>
                  <a:cubicBezTo>
                    <a:pt x="3813" y="63"/>
                    <a:pt x="3443" y="0"/>
                    <a:pt x="3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6856500" y="4734000"/>
              <a:ext cx="33400" cy="110125"/>
            </a:xfrm>
            <a:custGeom>
              <a:avLst/>
              <a:gdLst/>
              <a:ahLst/>
              <a:cxnLst/>
              <a:rect l="l" t="t" r="r" b="b"/>
              <a:pathLst>
                <a:path w="1336" h="4405" extrusionOk="0">
                  <a:moveTo>
                    <a:pt x="245" y="0"/>
                  </a:moveTo>
                  <a:cubicBezTo>
                    <a:pt x="241" y="0"/>
                    <a:pt x="238" y="0"/>
                    <a:pt x="234" y="1"/>
                  </a:cubicBezTo>
                  <a:cubicBezTo>
                    <a:pt x="1" y="68"/>
                    <a:pt x="67" y="1068"/>
                    <a:pt x="301" y="2269"/>
                  </a:cubicBezTo>
                  <a:cubicBezTo>
                    <a:pt x="563" y="3482"/>
                    <a:pt x="922" y="4405"/>
                    <a:pt x="1124" y="4405"/>
                  </a:cubicBezTo>
                  <a:cubicBezTo>
                    <a:pt x="1128" y="4405"/>
                    <a:pt x="1131" y="4405"/>
                    <a:pt x="1135" y="4404"/>
                  </a:cubicBezTo>
                  <a:cubicBezTo>
                    <a:pt x="1335" y="4371"/>
                    <a:pt x="1302" y="3337"/>
                    <a:pt x="1068" y="2136"/>
                  </a:cubicBezTo>
                  <a:cubicBezTo>
                    <a:pt x="806" y="923"/>
                    <a:pt x="447" y="0"/>
                    <a:pt x="2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6882350" y="4732250"/>
              <a:ext cx="40050" cy="110225"/>
            </a:xfrm>
            <a:custGeom>
              <a:avLst/>
              <a:gdLst/>
              <a:ahLst/>
              <a:cxnLst/>
              <a:rect l="l" t="t" r="r" b="b"/>
              <a:pathLst>
                <a:path w="1602" h="4409" extrusionOk="0">
                  <a:moveTo>
                    <a:pt x="1378" y="1"/>
                  </a:moveTo>
                  <a:cubicBezTo>
                    <a:pt x="1139" y="1"/>
                    <a:pt x="725" y="913"/>
                    <a:pt x="434" y="2106"/>
                  </a:cubicBezTo>
                  <a:cubicBezTo>
                    <a:pt x="101" y="3307"/>
                    <a:pt x="1" y="4341"/>
                    <a:pt x="201" y="4407"/>
                  </a:cubicBezTo>
                  <a:cubicBezTo>
                    <a:pt x="204" y="4408"/>
                    <a:pt x="208" y="4408"/>
                    <a:pt x="212" y="4408"/>
                  </a:cubicBezTo>
                  <a:cubicBezTo>
                    <a:pt x="416" y="4408"/>
                    <a:pt x="841" y="3486"/>
                    <a:pt x="1168" y="2306"/>
                  </a:cubicBezTo>
                  <a:cubicBezTo>
                    <a:pt x="1502" y="1072"/>
                    <a:pt x="1602" y="38"/>
                    <a:pt x="1402" y="4"/>
                  </a:cubicBezTo>
                  <a:cubicBezTo>
                    <a:pt x="1394" y="2"/>
                    <a:pt x="1386" y="1"/>
                    <a:pt x="13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6899025" y="4763900"/>
              <a:ext cx="50075" cy="73850"/>
            </a:xfrm>
            <a:custGeom>
              <a:avLst/>
              <a:gdLst/>
              <a:ahLst/>
              <a:cxnLst/>
              <a:rect l="l" t="t" r="r" b="b"/>
              <a:pathLst>
                <a:path w="2003" h="2954" extrusionOk="0">
                  <a:moveTo>
                    <a:pt x="1774" y="1"/>
                  </a:moveTo>
                  <a:cubicBezTo>
                    <a:pt x="1585" y="1"/>
                    <a:pt x="1113" y="580"/>
                    <a:pt x="701" y="1340"/>
                  </a:cubicBezTo>
                  <a:cubicBezTo>
                    <a:pt x="268" y="2107"/>
                    <a:pt x="1" y="2841"/>
                    <a:pt x="201" y="2941"/>
                  </a:cubicBezTo>
                  <a:cubicBezTo>
                    <a:pt x="215" y="2949"/>
                    <a:pt x="231" y="2953"/>
                    <a:pt x="249" y="2953"/>
                  </a:cubicBezTo>
                  <a:cubicBezTo>
                    <a:pt x="459" y="2953"/>
                    <a:pt x="973" y="2440"/>
                    <a:pt x="1402" y="1674"/>
                  </a:cubicBezTo>
                  <a:cubicBezTo>
                    <a:pt x="1869" y="873"/>
                    <a:pt x="2002" y="106"/>
                    <a:pt x="1802" y="6"/>
                  </a:cubicBezTo>
                  <a:cubicBezTo>
                    <a:pt x="1794" y="2"/>
                    <a:pt x="1784" y="1"/>
                    <a:pt x="17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6920725" y="4757150"/>
              <a:ext cx="75900" cy="98175"/>
            </a:xfrm>
            <a:custGeom>
              <a:avLst/>
              <a:gdLst/>
              <a:ahLst/>
              <a:cxnLst/>
              <a:rect l="l" t="t" r="r" b="b"/>
              <a:pathLst>
                <a:path w="3036" h="3927" extrusionOk="0">
                  <a:moveTo>
                    <a:pt x="2833" y="0"/>
                  </a:moveTo>
                  <a:cubicBezTo>
                    <a:pt x="2612" y="0"/>
                    <a:pt x="1892" y="739"/>
                    <a:pt x="1201" y="1744"/>
                  </a:cubicBezTo>
                  <a:cubicBezTo>
                    <a:pt x="467" y="2811"/>
                    <a:pt x="0" y="3778"/>
                    <a:pt x="167" y="3912"/>
                  </a:cubicBezTo>
                  <a:cubicBezTo>
                    <a:pt x="182" y="3922"/>
                    <a:pt x="199" y="3926"/>
                    <a:pt x="220" y="3926"/>
                  </a:cubicBezTo>
                  <a:cubicBezTo>
                    <a:pt x="475" y="3926"/>
                    <a:pt x="1155" y="3166"/>
                    <a:pt x="1835" y="2177"/>
                  </a:cubicBezTo>
                  <a:cubicBezTo>
                    <a:pt x="2569" y="1110"/>
                    <a:pt x="3036" y="142"/>
                    <a:pt x="2869" y="9"/>
                  </a:cubicBezTo>
                  <a:cubicBezTo>
                    <a:pt x="2859" y="3"/>
                    <a:pt x="2847" y="0"/>
                    <a:pt x="28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929900" y="4803350"/>
              <a:ext cx="95925" cy="56775"/>
            </a:xfrm>
            <a:custGeom>
              <a:avLst/>
              <a:gdLst/>
              <a:ahLst/>
              <a:cxnLst/>
              <a:rect l="l" t="t" r="r" b="b"/>
              <a:pathLst>
                <a:path w="3837" h="2271" extrusionOk="0">
                  <a:moveTo>
                    <a:pt x="3572" y="1"/>
                  </a:moveTo>
                  <a:cubicBezTo>
                    <a:pt x="3243" y="1"/>
                    <a:pt x="2493" y="288"/>
                    <a:pt x="1701" y="763"/>
                  </a:cubicBezTo>
                  <a:cubicBezTo>
                    <a:pt x="701" y="1397"/>
                    <a:pt x="0" y="2030"/>
                    <a:pt x="100" y="2231"/>
                  </a:cubicBezTo>
                  <a:cubicBezTo>
                    <a:pt x="122" y="2258"/>
                    <a:pt x="164" y="2271"/>
                    <a:pt x="222" y="2271"/>
                  </a:cubicBezTo>
                  <a:cubicBezTo>
                    <a:pt x="521" y="2271"/>
                    <a:pt x="1265" y="1932"/>
                    <a:pt x="2102" y="1430"/>
                  </a:cubicBezTo>
                  <a:cubicBezTo>
                    <a:pt x="3069" y="863"/>
                    <a:pt x="3836" y="262"/>
                    <a:pt x="3736" y="62"/>
                  </a:cubicBezTo>
                  <a:cubicBezTo>
                    <a:pt x="3715" y="21"/>
                    <a:pt x="3658" y="1"/>
                    <a:pt x="35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6939075" y="4850850"/>
              <a:ext cx="96750" cy="26200"/>
            </a:xfrm>
            <a:custGeom>
              <a:avLst/>
              <a:gdLst/>
              <a:ahLst/>
              <a:cxnLst/>
              <a:rect l="l" t="t" r="r" b="b"/>
              <a:pathLst>
                <a:path w="3870" h="1048" extrusionOk="0">
                  <a:moveTo>
                    <a:pt x="3250" y="1"/>
                  </a:moveTo>
                  <a:cubicBezTo>
                    <a:pt x="2897" y="1"/>
                    <a:pt x="2405" y="60"/>
                    <a:pt x="1868" y="164"/>
                  </a:cubicBezTo>
                  <a:cubicBezTo>
                    <a:pt x="801" y="364"/>
                    <a:pt x="0" y="697"/>
                    <a:pt x="33" y="898"/>
                  </a:cubicBezTo>
                  <a:cubicBezTo>
                    <a:pt x="50" y="998"/>
                    <a:pt x="275" y="1048"/>
                    <a:pt x="630" y="1048"/>
                  </a:cubicBezTo>
                  <a:cubicBezTo>
                    <a:pt x="984" y="1048"/>
                    <a:pt x="1468" y="998"/>
                    <a:pt x="2002" y="898"/>
                  </a:cubicBezTo>
                  <a:cubicBezTo>
                    <a:pt x="3036" y="697"/>
                    <a:pt x="3870" y="364"/>
                    <a:pt x="3803" y="164"/>
                  </a:cubicBezTo>
                  <a:cubicBezTo>
                    <a:pt x="3787" y="51"/>
                    <a:pt x="3578" y="1"/>
                    <a:pt x="3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6758100" y="4661450"/>
              <a:ext cx="99275" cy="159325"/>
            </a:xfrm>
            <a:custGeom>
              <a:avLst/>
              <a:gdLst/>
              <a:ahLst/>
              <a:cxnLst/>
              <a:rect l="l" t="t" r="r" b="b"/>
              <a:pathLst>
                <a:path w="3971" h="6373" extrusionOk="0">
                  <a:moveTo>
                    <a:pt x="34" y="1"/>
                  </a:moveTo>
                  <a:lnTo>
                    <a:pt x="34" y="1"/>
                  </a:lnTo>
                  <a:cubicBezTo>
                    <a:pt x="1" y="34"/>
                    <a:pt x="835" y="1469"/>
                    <a:pt x="1902" y="3237"/>
                  </a:cubicBezTo>
                  <a:cubicBezTo>
                    <a:pt x="2990" y="4984"/>
                    <a:pt x="3882" y="6373"/>
                    <a:pt x="3935" y="6373"/>
                  </a:cubicBezTo>
                  <a:cubicBezTo>
                    <a:pt x="3936" y="6373"/>
                    <a:pt x="3936" y="6372"/>
                    <a:pt x="3937" y="6372"/>
                  </a:cubicBezTo>
                  <a:cubicBezTo>
                    <a:pt x="3970" y="6372"/>
                    <a:pt x="3103" y="4904"/>
                    <a:pt x="2035" y="3170"/>
                  </a:cubicBezTo>
                  <a:cubicBezTo>
                    <a:pt x="968" y="1402"/>
                    <a:pt x="67" y="1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6832325" y="4704000"/>
              <a:ext cx="33375" cy="120925"/>
            </a:xfrm>
            <a:custGeom>
              <a:avLst/>
              <a:gdLst/>
              <a:ahLst/>
              <a:cxnLst/>
              <a:rect l="l" t="t" r="r" b="b"/>
              <a:pathLst>
                <a:path w="1335" h="4837" extrusionOk="0">
                  <a:moveTo>
                    <a:pt x="0" y="0"/>
                  </a:moveTo>
                  <a:cubicBezTo>
                    <a:pt x="0" y="267"/>
                    <a:pt x="34" y="500"/>
                    <a:pt x="100" y="734"/>
                  </a:cubicBezTo>
                  <a:cubicBezTo>
                    <a:pt x="201" y="1201"/>
                    <a:pt x="334" y="1801"/>
                    <a:pt x="501" y="2469"/>
                  </a:cubicBezTo>
                  <a:cubicBezTo>
                    <a:pt x="701" y="3136"/>
                    <a:pt x="901" y="3736"/>
                    <a:pt x="1034" y="4170"/>
                  </a:cubicBezTo>
                  <a:cubicBezTo>
                    <a:pt x="1101" y="4403"/>
                    <a:pt x="1201" y="4637"/>
                    <a:pt x="1335" y="4837"/>
                  </a:cubicBezTo>
                  <a:cubicBezTo>
                    <a:pt x="1268" y="4603"/>
                    <a:pt x="1235" y="4370"/>
                    <a:pt x="1135" y="4136"/>
                  </a:cubicBezTo>
                  <a:lnTo>
                    <a:pt x="668" y="2435"/>
                  </a:lnTo>
                  <a:cubicBezTo>
                    <a:pt x="467" y="1801"/>
                    <a:pt x="334" y="1201"/>
                    <a:pt x="201" y="734"/>
                  </a:cubicBezTo>
                  <a:cubicBezTo>
                    <a:pt x="167" y="467"/>
                    <a:pt x="67" y="23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6884025" y="4656450"/>
              <a:ext cx="5875" cy="177650"/>
            </a:xfrm>
            <a:custGeom>
              <a:avLst/>
              <a:gdLst/>
              <a:ahLst/>
              <a:cxnLst/>
              <a:rect l="l" t="t" r="r" b="b"/>
              <a:pathLst>
                <a:path w="235" h="7106" extrusionOk="0">
                  <a:moveTo>
                    <a:pt x="34" y="1"/>
                  </a:moveTo>
                  <a:cubicBezTo>
                    <a:pt x="1" y="1"/>
                    <a:pt x="1" y="1602"/>
                    <a:pt x="34" y="3570"/>
                  </a:cubicBezTo>
                  <a:cubicBezTo>
                    <a:pt x="67" y="5538"/>
                    <a:pt x="134" y="7106"/>
                    <a:pt x="167" y="7106"/>
                  </a:cubicBezTo>
                  <a:cubicBezTo>
                    <a:pt x="234" y="7106"/>
                    <a:pt x="201" y="5538"/>
                    <a:pt x="167" y="3570"/>
                  </a:cubicBezTo>
                  <a:cubicBezTo>
                    <a:pt x="134" y="1602"/>
                    <a:pt x="67" y="1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6895700" y="4579725"/>
              <a:ext cx="85925" cy="245200"/>
            </a:xfrm>
            <a:custGeom>
              <a:avLst/>
              <a:gdLst/>
              <a:ahLst/>
              <a:cxnLst/>
              <a:rect l="l" t="t" r="r" b="b"/>
              <a:pathLst>
                <a:path w="3437" h="9808" extrusionOk="0">
                  <a:moveTo>
                    <a:pt x="3436" y="1"/>
                  </a:moveTo>
                  <a:cubicBezTo>
                    <a:pt x="3370" y="134"/>
                    <a:pt x="3303" y="234"/>
                    <a:pt x="3270" y="368"/>
                  </a:cubicBezTo>
                  <a:cubicBezTo>
                    <a:pt x="3136" y="601"/>
                    <a:pt x="2969" y="968"/>
                    <a:pt x="2803" y="1402"/>
                  </a:cubicBezTo>
                  <a:cubicBezTo>
                    <a:pt x="2436" y="2269"/>
                    <a:pt x="1935" y="3470"/>
                    <a:pt x="1468" y="4804"/>
                  </a:cubicBezTo>
                  <a:cubicBezTo>
                    <a:pt x="1001" y="6172"/>
                    <a:pt x="601" y="7406"/>
                    <a:pt x="367" y="8307"/>
                  </a:cubicBezTo>
                  <a:cubicBezTo>
                    <a:pt x="234" y="8774"/>
                    <a:pt x="134" y="9141"/>
                    <a:pt x="101" y="9408"/>
                  </a:cubicBezTo>
                  <a:cubicBezTo>
                    <a:pt x="34" y="9541"/>
                    <a:pt x="34" y="9674"/>
                    <a:pt x="1" y="9808"/>
                  </a:cubicBezTo>
                  <a:cubicBezTo>
                    <a:pt x="67" y="9674"/>
                    <a:pt x="101" y="9541"/>
                    <a:pt x="134" y="9408"/>
                  </a:cubicBezTo>
                  <a:lnTo>
                    <a:pt x="468" y="8340"/>
                  </a:lnTo>
                  <a:cubicBezTo>
                    <a:pt x="734" y="7440"/>
                    <a:pt x="1135" y="6205"/>
                    <a:pt x="1602" y="4871"/>
                  </a:cubicBezTo>
                  <a:cubicBezTo>
                    <a:pt x="2069" y="3503"/>
                    <a:pt x="2536" y="2303"/>
                    <a:pt x="2903" y="1435"/>
                  </a:cubicBezTo>
                  <a:lnTo>
                    <a:pt x="3303" y="401"/>
                  </a:lnTo>
                  <a:cubicBezTo>
                    <a:pt x="3370" y="268"/>
                    <a:pt x="3403" y="134"/>
                    <a:pt x="34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6929900" y="4660625"/>
              <a:ext cx="108425" cy="194350"/>
            </a:xfrm>
            <a:custGeom>
              <a:avLst/>
              <a:gdLst/>
              <a:ahLst/>
              <a:cxnLst/>
              <a:rect l="l" t="t" r="r" b="b"/>
              <a:pathLst>
                <a:path w="4337" h="7774" extrusionOk="0">
                  <a:moveTo>
                    <a:pt x="4302" y="0"/>
                  </a:moveTo>
                  <a:cubicBezTo>
                    <a:pt x="4251" y="0"/>
                    <a:pt x="3258" y="1722"/>
                    <a:pt x="2102" y="3870"/>
                  </a:cubicBezTo>
                  <a:cubicBezTo>
                    <a:pt x="934" y="6005"/>
                    <a:pt x="0" y="7773"/>
                    <a:pt x="34" y="7773"/>
                  </a:cubicBezTo>
                  <a:cubicBezTo>
                    <a:pt x="34" y="7773"/>
                    <a:pt x="34" y="7773"/>
                    <a:pt x="35" y="7773"/>
                  </a:cubicBezTo>
                  <a:cubicBezTo>
                    <a:pt x="86" y="7773"/>
                    <a:pt x="1079" y="6051"/>
                    <a:pt x="2235" y="3937"/>
                  </a:cubicBezTo>
                  <a:cubicBezTo>
                    <a:pt x="3403" y="1768"/>
                    <a:pt x="4337" y="34"/>
                    <a:pt x="4303" y="1"/>
                  </a:cubicBezTo>
                  <a:cubicBezTo>
                    <a:pt x="4303" y="0"/>
                    <a:pt x="4303" y="0"/>
                    <a:pt x="4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6954075" y="4719000"/>
              <a:ext cx="175975" cy="140125"/>
            </a:xfrm>
            <a:custGeom>
              <a:avLst/>
              <a:gdLst/>
              <a:ahLst/>
              <a:cxnLst/>
              <a:rect l="l" t="t" r="r" b="b"/>
              <a:pathLst>
                <a:path w="7039" h="5605" extrusionOk="0">
                  <a:moveTo>
                    <a:pt x="7039" y="1"/>
                  </a:moveTo>
                  <a:lnTo>
                    <a:pt x="7039" y="1"/>
                  </a:lnTo>
                  <a:cubicBezTo>
                    <a:pt x="6939" y="67"/>
                    <a:pt x="6839" y="134"/>
                    <a:pt x="6772" y="234"/>
                  </a:cubicBezTo>
                  <a:lnTo>
                    <a:pt x="6038" y="868"/>
                  </a:lnTo>
                  <a:cubicBezTo>
                    <a:pt x="5438" y="1402"/>
                    <a:pt x="4570" y="2135"/>
                    <a:pt x="3603" y="2903"/>
                  </a:cubicBezTo>
                  <a:cubicBezTo>
                    <a:pt x="2636" y="3670"/>
                    <a:pt x="1735" y="4337"/>
                    <a:pt x="1068" y="4804"/>
                  </a:cubicBezTo>
                  <a:lnTo>
                    <a:pt x="301" y="5371"/>
                  </a:lnTo>
                  <a:cubicBezTo>
                    <a:pt x="201" y="5438"/>
                    <a:pt x="101" y="5504"/>
                    <a:pt x="1" y="5605"/>
                  </a:cubicBezTo>
                  <a:cubicBezTo>
                    <a:pt x="134" y="5538"/>
                    <a:pt x="234" y="5471"/>
                    <a:pt x="334" y="5404"/>
                  </a:cubicBezTo>
                  <a:cubicBezTo>
                    <a:pt x="534" y="5338"/>
                    <a:pt x="801" y="5138"/>
                    <a:pt x="1135" y="4904"/>
                  </a:cubicBezTo>
                  <a:cubicBezTo>
                    <a:pt x="1802" y="4470"/>
                    <a:pt x="2736" y="3803"/>
                    <a:pt x="3703" y="3036"/>
                  </a:cubicBezTo>
                  <a:cubicBezTo>
                    <a:pt x="4671" y="2269"/>
                    <a:pt x="5538" y="1502"/>
                    <a:pt x="6105" y="935"/>
                  </a:cubicBezTo>
                  <a:cubicBezTo>
                    <a:pt x="6405" y="668"/>
                    <a:pt x="6639" y="434"/>
                    <a:pt x="6805" y="267"/>
                  </a:cubicBezTo>
                  <a:cubicBezTo>
                    <a:pt x="6905" y="201"/>
                    <a:pt x="6972" y="101"/>
                    <a:pt x="7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6962425" y="4803225"/>
              <a:ext cx="170125" cy="74250"/>
            </a:xfrm>
            <a:custGeom>
              <a:avLst/>
              <a:gdLst/>
              <a:ahLst/>
              <a:cxnLst/>
              <a:rect l="l" t="t" r="r" b="b"/>
              <a:pathLst>
                <a:path w="6805" h="2970" extrusionOk="0">
                  <a:moveTo>
                    <a:pt x="6805" y="1"/>
                  </a:moveTo>
                  <a:cubicBezTo>
                    <a:pt x="6438" y="134"/>
                    <a:pt x="6138" y="267"/>
                    <a:pt x="5804" y="434"/>
                  </a:cubicBezTo>
                  <a:cubicBezTo>
                    <a:pt x="5204" y="734"/>
                    <a:pt x="4370" y="1135"/>
                    <a:pt x="3436" y="1535"/>
                  </a:cubicBezTo>
                  <a:cubicBezTo>
                    <a:pt x="2502" y="1935"/>
                    <a:pt x="1635" y="2302"/>
                    <a:pt x="1001" y="2536"/>
                  </a:cubicBezTo>
                  <a:cubicBezTo>
                    <a:pt x="667" y="2669"/>
                    <a:pt x="334" y="2803"/>
                    <a:pt x="0" y="2969"/>
                  </a:cubicBezTo>
                  <a:cubicBezTo>
                    <a:pt x="100" y="2936"/>
                    <a:pt x="200" y="2936"/>
                    <a:pt x="300" y="2903"/>
                  </a:cubicBezTo>
                  <a:cubicBezTo>
                    <a:pt x="467" y="2836"/>
                    <a:pt x="734" y="2736"/>
                    <a:pt x="1068" y="2636"/>
                  </a:cubicBezTo>
                  <a:cubicBezTo>
                    <a:pt x="1668" y="2402"/>
                    <a:pt x="2535" y="2102"/>
                    <a:pt x="3503" y="1668"/>
                  </a:cubicBezTo>
                  <a:cubicBezTo>
                    <a:pt x="4437" y="1268"/>
                    <a:pt x="5271" y="868"/>
                    <a:pt x="5838" y="534"/>
                  </a:cubicBezTo>
                  <a:cubicBezTo>
                    <a:pt x="6138" y="368"/>
                    <a:pt x="6371" y="234"/>
                    <a:pt x="6538" y="167"/>
                  </a:cubicBezTo>
                  <a:cubicBezTo>
                    <a:pt x="6638" y="101"/>
                    <a:pt x="6705" y="67"/>
                    <a:pt x="6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6972425" y="4848250"/>
              <a:ext cx="165975" cy="45900"/>
            </a:xfrm>
            <a:custGeom>
              <a:avLst/>
              <a:gdLst/>
              <a:ahLst/>
              <a:cxnLst/>
              <a:rect l="l" t="t" r="r" b="b"/>
              <a:pathLst>
                <a:path w="6639" h="1836" extrusionOk="0">
                  <a:moveTo>
                    <a:pt x="6638" y="1"/>
                  </a:moveTo>
                  <a:cubicBezTo>
                    <a:pt x="6305" y="68"/>
                    <a:pt x="5971" y="168"/>
                    <a:pt x="5671" y="268"/>
                  </a:cubicBezTo>
                  <a:cubicBezTo>
                    <a:pt x="5071" y="435"/>
                    <a:pt x="4237" y="701"/>
                    <a:pt x="3336" y="935"/>
                  </a:cubicBezTo>
                  <a:cubicBezTo>
                    <a:pt x="2435" y="1202"/>
                    <a:pt x="1602" y="1402"/>
                    <a:pt x="1001" y="1569"/>
                  </a:cubicBezTo>
                  <a:cubicBezTo>
                    <a:pt x="668" y="1602"/>
                    <a:pt x="334" y="1702"/>
                    <a:pt x="0" y="1836"/>
                  </a:cubicBezTo>
                  <a:cubicBezTo>
                    <a:pt x="334" y="1802"/>
                    <a:pt x="668" y="1735"/>
                    <a:pt x="1001" y="1669"/>
                  </a:cubicBezTo>
                  <a:cubicBezTo>
                    <a:pt x="1635" y="1535"/>
                    <a:pt x="2469" y="1369"/>
                    <a:pt x="3369" y="1102"/>
                  </a:cubicBezTo>
                  <a:cubicBezTo>
                    <a:pt x="4303" y="835"/>
                    <a:pt x="5104" y="568"/>
                    <a:pt x="5704" y="368"/>
                  </a:cubicBezTo>
                  <a:cubicBezTo>
                    <a:pt x="6038" y="268"/>
                    <a:pt x="6338" y="134"/>
                    <a:pt x="66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733925" y="4633650"/>
              <a:ext cx="35875" cy="32000"/>
            </a:xfrm>
            <a:custGeom>
              <a:avLst/>
              <a:gdLst/>
              <a:ahLst/>
              <a:cxnLst/>
              <a:rect l="l" t="t" r="r" b="b"/>
              <a:pathLst>
                <a:path w="1435" h="1280" extrusionOk="0">
                  <a:moveTo>
                    <a:pt x="571" y="1"/>
                  </a:moveTo>
                  <a:cubicBezTo>
                    <a:pt x="526" y="1"/>
                    <a:pt x="480" y="4"/>
                    <a:pt x="434" y="12"/>
                  </a:cubicBezTo>
                  <a:cubicBezTo>
                    <a:pt x="234" y="45"/>
                    <a:pt x="67" y="212"/>
                    <a:pt x="34" y="412"/>
                  </a:cubicBezTo>
                  <a:cubicBezTo>
                    <a:pt x="0" y="613"/>
                    <a:pt x="67" y="846"/>
                    <a:pt x="267" y="979"/>
                  </a:cubicBezTo>
                  <a:cubicBezTo>
                    <a:pt x="401" y="1180"/>
                    <a:pt x="634" y="1280"/>
                    <a:pt x="868" y="1280"/>
                  </a:cubicBezTo>
                  <a:cubicBezTo>
                    <a:pt x="1234" y="1213"/>
                    <a:pt x="1435" y="879"/>
                    <a:pt x="1401" y="546"/>
                  </a:cubicBezTo>
                  <a:cubicBezTo>
                    <a:pt x="1254" y="221"/>
                    <a:pt x="923" y="1"/>
                    <a:pt x="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6964075" y="4556075"/>
              <a:ext cx="35900" cy="31200"/>
            </a:xfrm>
            <a:custGeom>
              <a:avLst/>
              <a:gdLst/>
              <a:ahLst/>
              <a:cxnLst/>
              <a:rect l="l" t="t" r="r" b="b"/>
              <a:pathLst>
                <a:path w="1436" h="1248" extrusionOk="0">
                  <a:moveTo>
                    <a:pt x="588" y="0"/>
                  </a:moveTo>
                  <a:cubicBezTo>
                    <a:pt x="537" y="0"/>
                    <a:pt x="486" y="4"/>
                    <a:pt x="434" y="13"/>
                  </a:cubicBezTo>
                  <a:lnTo>
                    <a:pt x="468" y="13"/>
                  </a:lnTo>
                  <a:cubicBezTo>
                    <a:pt x="268" y="46"/>
                    <a:pt x="101" y="180"/>
                    <a:pt x="34" y="380"/>
                  </a:cubicBezTo>
                  <a:cubicBezTo>
                    <a:pt x="1" y="613"/>
                    <a:pt x="101" y="813"/>
                    <a:pt x="268" y="980"/>
                  </a:cubicBezTo>
                  <a:cubicBezTo>
                    <a:pt x="401" y="1147"/>
                    <a:pt x="635" y="1247"/>
                    <a:pt x="868" y="1247"/>
                  </a:cubicBezTo>
                  <a:cubicBezTo>
                    <a:pt x="1202" y="1180"/>
                    <a:pt x="1435" y="847"/>
                    <a:pt x="1368" y="513"/>
                  </a:cubicBezTo>
                  <a:cubicBezTo>
                    <a:pt x="1252" y="193"/>
                    <a:pt x="933" y="0"/>
                    <a:pt x="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7102525" y="4707050"/>
              <a:ext cx="35050" cy="31150"/>
            </a:xfrm>
            <a:custGeom>
              <a:avLst/>
              <a:gdLst/>
              <a:ahLst/>
              <a:cxnLst/>
              <a:rect l="l" t="t" r="r" b="b"/>
              <a:pathLst>
                <a:path w="1402" h="1246" extrusionOk="0">
                  <a:moveTo>
                    <a:pt x="538" y="0"/>
                  </a:moveTo>
                  <a:cubicBezTo>
                    <a:pt x="492" y="0"/>
                    <a:pt x="446" y="4"/>
                    <a:pt x="400" y="12"/>
                  </a:cubicBezTo>
                  <a:lnTo>
                    <a:pt x="434" y="45"/>
                  </a:lnTo>
                  <a:cubicBezTo>
                    <a:pt x="234" y="45"/>
                    <a:pt x="67" y="212"/>
                    <a:pt x="0" y="412"/>
                  </a:cubicBezTo>
                  <a:cubicBezTo>
                    <a:pt x="0" y="612"/>
                    <a:pt x="67" y="845"/>
                    <a:pt x="234" y="979"/>
                  </a:cubicBezTo>
                  <a:cubicBezTo>
                    <a:pt x="400" y="1146"/>
                    <a:pt x="601" y="1246"/>
                    <a:pt x="867" y="1246"/>
                  </a:cubicBezTo>
                  <a:cubicBezTo>
                    <a:pt x="1168" y="1179"/>
                    <a:pt x="1401" y="879"/>
                    <a:pt x="1368" y="545"/>
                  </a:cubicBezTo>
                  <a:cubicBezTo>
                    <a:pt x="1220" y="220"/>
                    <a:pt x="890" y="0"/>
                    <a:pt x="5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6874850" y="4637275"/>
              <a:ext cx="24200" cy="21700"/>
            </a:xfrm>
            <a:custGeom>
              <a:avLst/>
              <a:gdLst/>
              <a:ahLst/>
              <a:cxnLst/>
              <a:rect l="l" t="t" r="r" b="b"/>
              <a:pathLst>
                <a:path w="968" h="868" extrusionOk="0">
                  <a:moveTo>
                    <a:pt x="301" y="1"/>
                  </a:moveTo>
                  <a:lnTo>
                    <a:pt x="301" y="1"/>
                  </a:lnTo>
                  <a:cubicBezTo>
                    <a:pt x="167" y="34"/>
                    <a:pt x="34" y="134"/>
                    <a:pt x="1" y="267"/>
                  </a:cubicBezTo>
                  <a:cubicBezTo>
                    <a:pt x="1" y="401"/>
                    <a:pt x="34" y="568"/>
                    <a:pt x="167" y="668"/>
                  </a:cubicBezTo>
                  <a:cubicBezTo>
                    <a:pt x="267" y="801"/>
                    <a:pt x="434" y="868"/>
                    <a:pt x="568" y="868"/>
                  </a:cubicBezTo>
                  <a:cubicBezTo>
                    <a:pt x="801" y="834"/>
                    <a:pt x="968" y="601"/>
                    <a:pt x="935" y="367"/>
                  </a:cubicBezTo>
                  <a:cubicBezTo>
                    <a:pt x="852" y="146"/>
                    <a:pt x="654" y="17"/>
                    <a:pt x="418" y="17"/>
                  </a:cubicBezTo>
                  <a:cubicBezTo>
                    <a:pt x="370" y="17"/>
                    <a:pt x="319" y="22"/>
                    <a:pt x="267" y="34"/>
                  </a:cubicBezTo>
                  <a:lnTo>
                    <a:pt x="3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119200" y="4789875"/>
              <a:ext cx="25025" cy="21725"/>
            </a:xfrm>
            <a:custGeom>
              <a:avLst/>
              <a:gdLst/>
              <a:ahLst/>
              <a:cxnLst/>
              <a:rect l="l" t="t" r="r" b="b"/>
              <a:pathLst>
                <a:path w="1001" h="869" extrusionOk="0">
                  <a:moveTo>
                    <a:pt x="334" y="1"/>
                  </a:moveTo>
                  <a:lnTo>
                    <a:pt x="334" y="1"/>
                  </a:lnTo>
                  <a:cubicBezTo>
                    <a:pt x="167" y="34"/>
                    <a:pt x="67" y="134"/>
                    <a:pt x="34" y="268"/>
                  </a:cubicBezTo>
                  <a:cubicBezTo>
                    <a:pt x="0" y="435"/>
                    <a:pt x="67" y="568"/>
                    <a:pt x="200" y="668"/>
                  </a:cubicBezTo>
                  <a:cubicBezTo>
                    <a:pt x="300" y="801"/>
                    <a:pt x="434" y="868"/>
                    <a:pt x="601" y="868"/>
                  </a:cubicBezTo>
                  <a:cubicBezTo>
                    <a:pt x="834" y="835"/>
                    <a:pt x="1001" y="601"/>
                    <a:pt x="968" y="368"/>
                  </a:cubicBezTo>
                  <a:cubicBezTo>
                    <a:pt x="883" y="170"/>
                    <a:pt x="653" y="19"/>
                    <a:pt x="423" y="19"/>
                  </a:cubicBezTo>
                  <a:cubicBezTo>
                    <a:pt x="382" y="19"/>
                    <a:pt x="341" y="24"/>
                    <a:pt x="300" y="34"/>
                  </a:cubicBezTo>
                  <a:lnTo>
                    <a:pt x="3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7125025" y="4834925"/>
              <a:ext cx="25050" cy="21700"/>
            </a:xfrm>
            <a:custGeom>
              <a:avLst/>
              <a:gdLst/>
              <a:ahLst/>
              <a:cxnLst/>
              <a:rect l="l" t="t" r="r" b="b"/>
              <a:pathLst>
                <a:path w="1002" h="868" extrusionOk="0">
                  <a:moveTo>
                    <a:pt x="301" y="0"/>
                  </a:moveTo>
                  <a:cubicBezTo>
                    <a:pt x="168" y="34"/>
                    <a:pt x="67" y="134"/>
                    <a:pt x="34" y="267"/>
                  </a:cubicBezTo>
                  <a:cubicBezTo>
                    <a:pt x="1" y="434"/>
                    <a:pt x="67" y="567"/>
                    <a:pt x="201" y="701"/>
                  </a:cubicBezTo>
                  <a:cubicBezTo>
                    <a:pt x="301" y="801"/>
                    <a:pt x="434" y="867"/>
                    <a:pt x="601" y="867"/>
                  </a:cubicBezTo>
                  <a:cubicBezTo>
                    <a:pt x="835" y="834"/>
                    <a:pt x="1001" y="601"/>
                    <a:pt x="968" y="367"/>
                  </a:cubicBezTo>
                  <a:cubicBezTo>
                    <a:pt x="855" y="169"/>
                    <a:pt x="645" y="19"/>
                    <a:pt x="421" y="19"/>
                  </a:cubicBezTo>
                  <a:cubicBezTo>
                    <a:pt x="382" y="19"/>
                    <a:pt x="341" y="23"/>
                    <a:pt x="301" y="34"/>
                  </a:cubicBezTo>
                  <a:lnTo>
                    <a:pt x="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6815650" y="4686350"/>
              <a:ext cx="24200" cy="21000"/>
            </a:xfrm>
            <a:custGeom>
              <a:avLst/>
              <a:gdLst/>
              <a:ahLst/>
              <a:cxnLst/>
              <a:rect l="l" t="t" r="r" b="b"/>
              <a:pathLst>
                <a:path w="968" h="840" extrusionOk="0">
                  <a:moveTo>
                    <a:pt x="357" y="1"/>
                  </a:moveTo>
                  <a:cubicBezTo>
                    <a:pt x="327" y="1"/>
                    <a:pt x="297" y="2"/>
                    <a:pt x="267" y="6"/>
                  </a:cubicBezTo>
                  <a:lnTo>
                    <a:pt x="300" y="6"/>
                  </a:lnTo>
                  <a:cubicBezTo>
                    <a:pt x="167" y="6"/>
                    <a:pt x="34" y="106"/>
                    <a:pt x="0" y="239"/>
                  </a:cubicBezTo>
                  <a:cubicBezTo>
                    <a:pt x="0" y="406"/>
                    <a:pt x="34" y="573"/>
                    <a:pt x="167" y="673"/>
                  </a:cubicBezTo>
                  <a:cubicBezTo>
                    <a:pt x="267" y="773"/>
                    <a:pt x="434" y="840"/>
                    <a:pt x="567" y="840"/>
                  </a:cubicBezTo>
                  <a:cubicBezTo>
                    <a:pt x="801" y="806"/>
                    <a:pt x="968" y="606"/>
                    <a:pt x="934" y="373"/>
                  </a:cubicBezTo>
                  <a:cubicBezTo>
                    <a:pt x="844" y="133"/>
                    <a:pt x="620" y="1"/>
                    <a:pt x="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7028300" y="4642275"/>
              <a:ext cx="25050" cy="21700"/>
            </a:xfrm>
            <a:custGeom>
              <a:avLst/>
              <a:gdLst/>
              <a:ahLst/>
              <a:cxnLst/>
              <a:rect l="l" t="t" r="r" b="b"/>
              <a:pathLst>
                <a:path w="1002" h="868" extrusionOk="0">
                  <a:moveTo>
                    <a:pt x="301" y="1"/>
                  </a:moveTo>
                  <a:cubicBezTo>
                    <a:pt x="167" y="34"/>
                    <a:pt x="67" y="134"/>
                    <a:pt x="34" y="268"/>
                  </a:cubicBezTo>
                  <a:cubicBezTo>
                    <a:pt x="0" y="434"/>
                    <a:pt x="67" y="568"/>
                    <a:pt x="200" y="668"/>
                  </a:cubicBezTo>
                  <a:cubicBezTo>
                    <a:pt x="301" y="801"/>
                    <a:pt x="434" y="868"/>
                    <a:pt x="601" y="868"/>
                  </a:cubicBezTo>
                  <a:cubicBezTo>
                    <a:pt x="834" y="835"/>
                    <a:pt x="1001" y="601"/>
                    <a:pt x="968" y="368"/>
                  </a:cubicBezTo>
                  <a:cubicBezTo>
                    <a:pt x="883" y="169"/>
                    <a:pt x="654" y="19"/>
                    <a:pt x="423" y="19"/>
                  </a:cubicBezTo>
                  <a:cubicBezTo>
                    <a:pt x="382" y="19"/>
                    <a:pt x="341" y="24"/>
                    <a:pt x="301" y="34"/>
                  </a:cubicBezTo>
                  <a:lnTo>
                    <a:pt x="3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6661375" y="4779050"/>
              <a:ext cx="342750" cy="297825"/>
            </a:xfrm>
            <a:custGeom>
              <a:avLst/>
              <a:gdLst/>
              <a:ahLst/>
              <a:cxnLst/>
              <a:rect l="l" t="t" r="r" b="b"/>
              <a:pathLst>
                <a:path w="13710" h="11913" extrusionOk="0">
                  <a:moveTo>
                    <a:pt x="5070" y="0"/>
                  </a:moveTo>
                  <a:cubicBezTo>
                    <a:pt x="3536" y="0"/>
                    <a:pt x="2068" y="667"/>
                    <a:pt x="1068" y="1868"/>
                  </a:cubicBezTo>
                  <a:cubicBezTo>
                    <a:pt x="167" y="3069"/>
                    <a:pt x="0" y="6271"/>
                    <a:pt x="1568" y="8573"/>
                  </a:cubicBezTo>
                  <a:lnTo>
                    <a:pt x="1601" y="8540"/>
                  </a:lnTo>
                  <a:cubicBezTo>
                    <a:pt x="2335" y="9741"/>
                    <a:pt x="3269" y="10875"/>
                    <a:pt x="4570" y="11475"/>
                  </a:cubicBezTo>
                  <a:cubicBezTo>
                    <a:pt x="5352" y="11758"/>
                    <a:pt x="6177" y="11913"/>
                    <a:pt x="7008" y="11913"/>
                  </a:cubicBezTo>
                  <a:cubicBezTo>
                    <a:pt x="7452" y="11913"/>
                    <a:pt x="7898" y="11868"/>
                    <a:pt x="8339" y="11775"/>
                  </a:cubicBezTo>
                  <a:cubicBezTo>
                    <a:pt x="10241" y="11442"/>
                    <a:pt x="12242" y="10574"/>
                    <a:pt x="13076" y="8807"/>
                  </a:cubicBezTo>
                  <a:cubicBezTo>
                    <a:pt x="13710" y="7372"/>
                    <a:pt x="13577" y="5704"/>
                    <a:pt x="12776" y="4337"/>
                  </a:cubicBezTo>
                  <a:cubicBezTo>
                    <a:pt x="11942" y="3002"/>
                    <a:pt x="10775" y="1935"/>
                    <a:pt x="9407" y="1234"/>
                  </a:cubicBezTo>
                  <a:cubicBezTo>
                    <a:pt x="8073" y="434"/>
                    <a:pt x="6605" y="34"/>
                    <a:pt x="5070" y="0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6661375" y="4779050"/>
              <a:ext cx="342750" cy="297825"/>
            </a:xfrm>
            <a:custGeom>
              <a:avLst/>
              <a:gdLst/>
              <a:ahLst/>
              <a:cxnLst/>
              <a:rect l="l" t="t" r="r" b="b"/>
              <a:pathLst>
                <a:path w="13710" h="11913" extrusionOk="0">
                  <a:moveTo>
                    <a:pt x="5070" y="0"/>
                  </a:moveTo>
                  <a:cubicBezTo>
                    <a:pt x="3536" y="0"/>
                    <a:pt x="2068" y="667"/>
                    <a:pt x="1068" y="1868"/>
                  </a:cubicBezTo>
                  <a:cubicBezTo>
                    <a:pt x="167" y="3069"/>
                    <a:pt x="0" y="6271"/>
                    <a:pt x="1568" y="8573"/>
                  </a:cubicBezTo>
                  <a:lnTo>
                    <a:pt x="1601" y="8540"/>
                  </a:lnTo>
                  <a:cubicBezTo>
                    <a:pt x="2335" y="9741"/>
                    <a:pt x="3269" y="10875"/>
                    <a:pt x="4570" y="11475"/>
                  </a:cubicBezTo>
                  <a:cubicBezTo>
                    <a:pt x="5352" y="11758"/>
                    <a:pt x="6177" y="11913"/>
                    <a:pt x="7008" y="11913"/>
                  </a:cubicBezTo>
                  <a:cubicBezTo>
                    <a:pt x="7452" y="11913"/>
                    <a:pt x="7898" y="11868"/>
                    <a:pt x="8339" y="11775"/>
                  </a:cubicBezTo>
                  <a:cubicBezTo>
                    <a:pt x="10241" y="11442"/>
                    <a:pt x="12242" y="10574"/>
                    <a:pt x="13076" y="8807"/>
                  </a:cubicBezTo>
                  <a:cubicBezTo>
                    <a:pt x="13710" y="7372"/>
                    <a:pt x="13577" y="5704"/>
                    <a:pt x="12776" y="4337"/>
                  </a:cubicBezTo>
                  <a:cubicBezTo>
                    <a:pt x="11942" y="3002"/>
                    <a:pt x="10775" y="1935"/>
                    <a:pt x="9407" y="1234"/>
                  </a:cubicBezTo>
                  <a:cubicBezTo>
                    <a:pt x="8073" y="434"/>
                    <a:pt x="6605" y="34"/>
                    <a:pt x="50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2"/>
          <p:cNvSpPr txBox="1">
            <a:spLocks noGrp="1"/>
          </p:cNvSpPr>
          <p:nvPr>
            <p:ph type="ctrTitle"/>
          </p:nvPr>
        </p:nvSpPr>
        <p:spPr>
          <a:xfrm>
            <a:off x="4196300" y="1064063"/>
            <a:ext cx="4234800" cy="251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5" name="Google Shape;105;p2"/>
          <p:cNvSpPr txBox="1">
            <a:spLocks noGrp="1"/>
          </p:cNvSpPr>
          <p:nvPr>
            <p:ph type="subTitle" idx="1"/>
          </p:nvPr>
        </p:nvSpPr>
        <p:spPr>
          <a:xfrm>
            <a:off x="4572063" y="3614138"/>
            <a:ext cx="3858900" cy="4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3"/>
          <p:cNvSpPr/>
          <p:nvPr/>
        </p:nvSpPr>
        <p:spPr>
          <a:xfrm rot="10497697">
            <a:off x="-31728" y="299803"/>
            <a:ext cx="8299539" cy="5227058"/>
          </a:xfrm>
          <a:custGeom>
            <a:avLst/>
            <a:gdLst/>
            <a:ahLst/>
            <a:cxnLst/>
            <a:rect l="l" t="t" r="r" b="b"/>
            <a:pathLst>
              <a:path w="28705" h="18064" extrusionOk="0">
                <a:moveTo>
                  <a:pt x="13915" y="0"/>
                </a:moveTo>
                <a:cubicBezTo>
                  <a:pt x="6664" y="0"/>
                  <a:pt x="0" y="4648"/>
                  <a:pt x="2505" y="13903"/>
                </a:cubicBezTo>
                <a:cubicBezTo>
                  <a:pt x="2953" y="15563"/>
                  <a:pt x="3871" y="17279"/>
                  <a:pt x="5488" y="17858"/>
                </a:cubicBezTo>
                <a:cubicBezTo>
                  <a:pt x="5892" y="18001"/>
                  <a:pt x="6298" y="18063"/>
                  <a:pt x="6705" y="18063"/>
                </a:cubicBezTo>
                <a:cubicBezTo>
                  <a:pt x="8492" y="18063"/>
                  <a:pt x="10289" y="16865"/>
                  <a:pt x="12043" y="16153"/>
                </a:cubicBezTo>
                <a:cubicBezTo>
                  <a:pt x="14123" y="15313"/>
                  <a:pt x="16377" y="15164"/>
                  <a:pt x="18640" y="15164"/>
                </a:cubicBezTo>
                <a:cubicBezTo>
                  <a:pt x="19586" y="15164"/>
                  <a:pt x="20534" y="15190"/>
                  <a:pt x="21471" y="15203"/>
                </a:cubicBezTo>
                <a:cubicBezTo>
                  <a:pt x="21539" y="15203"/>
                  <a:pt x="21608" y="15204"/>
                  <a:pt x="21676" y="15204"/>
                </a:cubicBezTo>
                <a:cubicBezTo>
                  <a:pt x="24069" y="15204"/>
                  <a:pt x="26856" y="14815"/>
                  <a:pt x="27950" y="12712"/>
                </a:cubicBezTo>
                <a:cubicBezTo>
                  <a:pt x="28704" y="11270"/>
                  <a:pt x="28354" y="9500"/>
                  <a:pt x="27677" y="8025"/>
                </a:cubicBezTo>
                <a:cubicBezTo>
                  <a:pt x="25242" y="2669"/>
                  <a:pt x="19410" y="0"/>
                  <a:pt x="13915" y="0"/>
                </a:cubicBezTo>
                <a:close/>
              </a:path>
            </a:pathLst>
          </a:custGeom>
          <a:solidFill>
            <a:srgbClr val="F2A2A2">
              <a:alpha val="16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3" name="Google Shape;283;p13"/>
          <p:cNvGrpSpPr/>
          <p:nvPr/>
        </p:nvGrpSpPr>
        <p:grpSpPr>
          <a:xfrm rot="-4202226">
            <a:off x="7327166" y="142141"/>
            <a:ext cx="1445715" cy="1378295"/>
            <a:chOff x="2956650" y="2006875"/>
            <a:chExt cx="1356000" cy="1292650"/>
          </a:xfrm>
        </p:grpSpPr>
        <p:sp>
          <p:nvSpPr>
            <p:cNvPr id="284" name="Google Shape;284;p13"/>
            <p:cNvSpPr/>
            <p:nvPr/>
          </p:nvSpPr>
          <p:spPr>
            <a:xfrm>
              <a:off x="2956650" y="2133700"/>
              <a:ext cx="438675" cy="825725"/>
            </a:xfrm>
            <a:custGeom>
              <a:avLst/>
              <a:gdLst/>
              <a:ahLst/>
              <a:cxnLst/>
              <a:rect l="l" t="t" r="r" b="b"/>
              <a:pathLst>
                <a:path w="17547" h="33029" extrusionOk="0">
                  <a:moveTo>
                    <a:pt x="7619" y="0"/>
                  </a:moveTo>
                  <a:cubicBezTo>
                    <a:pt x="6848" y="0"/>
                    <a:pt x="6074" y="144"/>
                    <a:pt x="5338" y="439"/>
                  </a:cubicBezTo>
                  <a:cubicBezTo>
                    <a:pt x="2469" y="1506"/>
                    <a:pt x="1802" y="3808"/>
                    <a:pt x="2135" y="5943"/>
                  </a:cubicBezTo>
                  <a:cubicBezTo>
                    <a:pt x="2669" y="9612"/>
                    <a:pt x="768" y="13248"/>
                    <a:pt x="634" y="16984"/>
                  </a:cubicBezTo>
                  <a:cubicBezTo>
                    <a:pt x="534" y="20320"/>
                    <a:pt x="0" y="23822"/>
                    <a:pt x="1435" y="26824"/>
                  </a:cubicBezTo>
                  <a:cubicBezTo>
                    <a:pt x="2869" y="29860"/>
                    <a:pt x="5338" y="32795"/>
                    <a:pt x="8673" y="33029"/>
                  </a:cubicBezTo>
                  <a:cubicBezTo>
                    <a:pt x="12776" y="29927"/>
                    <a:pt x="15578" y="25423"/>
                    <a:pt x="16579" y="20353"/>
                  </a:cubicBezTo>
                  <a:cubicBezTo>
                    <a:pt x="17546" y="15316"/>
                    <a:pt x="16812" y="10079"/>
                    <a:pt x="14511" y="5476"/>
                  </a:cubicBezTo>
                  <a:cubicBezTo>
                    <a:pt x="13644" y="3741"/>
                    <a:pt x="12543" y="2040"/>
                    <a:pt x="10908" y="939"/>
                  </a:cubicBezTo>
                  <a:cubicBezTo>
                    <a:pt x="9910" y="320"/>
                    <a:pt x="8768" y="0"/>
                    <a:pt x="76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3"/>
            <p:cNvSpPr/>
            <p:nvPr/>
          </p:nvSpPr>
          <p:spPr>
            <a:xfrm>
              <a:off x="2990850" y="2630800"/>
              <a:ext cx="565425" cy="535200"/>
            </a:xfrm>
            <a:custGeom>
              <a:avLst/>
              <a:gdLst/>
              <a:ahLst/>
              <a:cxnLst/>
              <a:rect l="l" t="t" r="r" b="b"/>
              <a:pathLst>
                <a:path w="22617" h="21408" extrusionOk="0">
                  <a:moveTo>
                    <a:pt x="8787" y="1"/>
                  </a:moveTo>
                  <a:cubicBezTo>
                    <a:pt x="7031" y="1"/>
                    <a:pt x="5278" y="475"/>
                    <a:pt x="3870" y="1503"/>
                  </a:cubicBezTo>
                  <a:cubicBezTo>
                    <a:pt x="1801" y="3038"/>
                    <a:pt x="0" y="8308"/>
                    <a:pt x="1501" y="12811"/>
                  </a:cubicBezTo>
                  <a:cubicBezTo>
                    <a:pt x="2135" y="15113"/>
                    <a:pt x="3169" y="17448"/>
                    <a:pt x="5037" y="19016"/>
                  </a:cubicBezTo>
                  <a:cubicBezTo>
                    <a:pt x="6705" y="20417"/>
                    <a:pt x="8940" y="21050"/>
                    <a:pt x="11108" y="21284"/>
                  </a:cubicBezTo>
                  <a:cubicBezTo>
                    <a:pt x="11763" y="21363"/>
                    <a:pt x="12433" y="21407"/>
                    <a:pt x="13104" y="21407"/>
                  </a:cubicBezTo>
                  <a:cubicBezTo>
                    <a:pt x="15821" y="21407"/>
                    <a:pt x="18556" y="20688"/>
                    <a:pt x="20348" y="18682"/>
                  </a:cubicBezTo>
                  <a:cubicBezTo>
                    <a:pt x="22149" y="16714"/>
                    <a:pt x="22616" y="13779"/>
                    <a:pt x="21982" y="11177"/>
                  </a:cubicBezTo>
                  <a:cubicBezTo>
                    <a:pt x="21382" y="8608"/>
                    <a:pt x="19781" y="6307"/>
                    <a:pt x="17913" y="4439"/>
                  </a:cubicBezTo>
                  <a:cubicBezTo>
                    <a:pt x="16012" y="2537"/>
                    <a:pt x="13843" y="1036"/>
                    <a:pt x="11342" y="336"/>
                  </a:cubicBezTo>
                  <a:cubicBezTo>
                    <a:pt x="10516" y="116"/>
                    <a:pt x="9651" y="1"/>
                    <a:pt x="87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3"/>
            <p:cNvSpPr/>
            <p:nvPr/>
          </p:nvSpPr>
          <p:spPr>
            <a:xfrm>
              <a:off x="3165975" y="2006875"/>
              <a:ext cx="761400" cy="888725"/>
            </a:xfrm>
            <a:custGeom>
              <a:avLst/>
              <a:gdLst/>
              <a:ahLst/>
              <a:cxnLst/>
              <a:rect l="l" t="t" r="r" b="b"/>
              <a:pathLst>
                <a:path w="30456" h="35549" extrusionOk="0">
                  <a:moveTo>
                    <a:pt x="19536" y="0"/>
                  </a:moveTo>
                  <a:cubicBezTo>
                    <a:pt x="16963" y="0"/>
                    <a:pt x="14424" y="1301"/>
                    <a:pt x="12242" y="2877"/>
                  </a:cubicBezTo>
                  <a:cubicBezTo>
                    <a:pt x="5604" y="7713"/>
                    <a:pt x="1101" y="15486"/>
                    <a:pt x="300" y="23491"/>
                  </a:cubicBezTo>
                  <a:cubicBezTo>
                    <a:pt x="0" y="26694"/>
                    <a:pt x="434" y="30330"/>
                    <a:pt x="2936" y="32231"/>
                  </a:cubicBezTo>
                  <a:lnTo>
                    <a:pt x="3836" y="32531"/>
                  </a:lnTo>
                  <a:cubicBezTo>
                    <a:pt x="5488" y="34583"/>
                    <a:pt x="8161" y="35549"/>
                    <a:pt x="10870" y="35549"/>
                  </a:cubicBezTo>
                  <a:cubicBezTo>
                    <a:pt x="11553" y="35549"/>
                    <a:pt x="12238" y="35487"/>
                    <a:pt x="12909" y="35367"/>
                  </a:cubicBezTo>
                  <a:cubicBezTo>
                    <a:pt x="16278" y="34733"/>
                    <a:pt x="19314" y="32765"/>
                    <a:pt x="21849" y="30363"/>
                  </a:cubicBezTo>
                  <a:cubicBezTo>
                    <a:pt x="25685" y="26794"/>
                    <a:pt x="28621" y="22057"/>
                    <a:pt x="29555" y="16987"/>
                  </a:cubicBezTo>
                  <a:cubicBezTo>
                    <a:pt x="30455" y="11916"/>
                    <a:pt x="29188" y="6479"/>
                    <a:pt x="25718" y="2943"/>
                  </a:cubicBezTo>
                  <a:cubicBezTo>
                    <a:pt x="24284" y="1442"/>
                    <a:pt x="22383" y="275"/>
                    <a:pt x="20315" y="41"/>
                  </a:cubicBezTo>
                  <a:cubicBezTo>
                    <a:pt x="20055" y="14"/>
                    <a:pt x="19795" y="0"/>
                    <a:pt x="195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3"/>
            <p:cNvSpPr/>
            <p:nvPr/>
          </p:nvSpPr>
          <p:spPr>
            <a:xfrm>
              <a:off x="3406975" y="2572725"/>
              <a:ext cx="905675" cy="459425"/>
            </a:xfrm>
            <a:custGeom>
              <a:avLst/>
              <a:gdLst/>
              <a:ahLst/>
              <a:cxnLst/>
              <a:rect l="l" t="t" r="r" b="b"/>
              <a:pathLst>
                <a:path w="36227" h="18377" extrusionOk="0">
                  <a:moveTo>
                    <a:pt x="0" y="14100"/>
                  </a:moveTo>
                  <a:cubicBezTo>
                    <a:pt x="11" y="14109"/>
                    <a:pt x="22" y="14118"/>
                    <a:pt x="33" y="14127"/>
                  </a:cubicBezTo>
                  <a:lnTo>
                    <a:pt x="33" y="14127"/>
                  </a:lnTo>
                  <a:lnTo>
                    <a:pt x="0" y="14100"/>
                  </a:lnTo>
                  <a:close/>
                  <a:moveTo>
                    <a:pt x="25451" y="0"/>
                  </a:moveTo>
                  <a:cubicBezTo>
                    <a:pt x="25184" y="0"/>
                    <a:pt x="24917" y="8"/>
                    <a:pt x="24651" y="23"/>
                  </a:cubicBezTo>
                  <a:cubicBezTo>
                    <a:pt x="21783" y="190"/>
                    <a:pt x="19014" y="1191"/>
                    <a:pt x="16412" y="2425"/>
                  </a:cubicBezTo>
                  <a:cubicBezTo>
                    <a:pt x="10396" y="5317"/>
                    <a:pt x="5175" y="9632"/>
                    <a:pt x="1178" y="14976"/>
                  </a:cubicBezTo>
                  <a:lnTo>
                    <a:pt x="1178" y="14976"/>
                  </a:lnTo>
                  <a:cubicBezTo>
                    <a:pt x="783" y="14712"/>
                    <a:pt x="401" y="14429"/>
                    <a:pt x="33" y="14127"/>
                  </a:cubicBezTo>
                  <a:lnTo>
                    <a:pt x="33" y="14127"/>
                  </a:lnTo>
                  <a:lnTo>
                    <a:pt x="1134" y="15034"/>
                  </a:lnTo>
                  <a:cubicBezTo>
                    <a:pt x="1149" y="15015"/>
                    <a:pt x="1163" y="14995"/>
                    <a:pt x="1178" y="14976"/>
                  </a:cubicBezTo>
                  <a:lnTo>
                    <a:pt x="1178" y="14976"/>
                  </a:lnTo>
                  <a:cubicBezTo>
                    <a:pt x="3246" y="16360"/>
                    <a:pt x="5653" y="17234"/>
                    <a:pt x="8106" y="17736"/>
                  </a:cubicBezTo>
                  <a:cubicBezTo>
                    <a:pt x="10660" y="18258"/>
                    <a:pt x="13264" y="18377"/>
                    <a:pt x="15875" y="18377"/>
                  </a:cubicBezTo>
                  <a:cubicBezTo>
                    <a:pt x="16265" y="18377"/>
                    <a:pt x="16655" y="18374"/>
                    <a:pt x="17046" y="18370"/>
                  </a:cubicBezTo>
                  <a:cubicBezTo>
                    <a:pt x="21682" y="18303"/>
                    <a:pt x="26453" y="18003"/>
                    <a:pt x="30522" y="15801"/>
                  </a:cubicBezTo>
                  <a:cubicBezTo>
                    <a:pt x="32790" y="14601"/>
                    <a:pt x="34859" y="12666"/>
                    <a:pt x="35492" y="10164"/>
                  </a:cubicBezTo>
                  <a:cubicBezTo>
                    <a:pt x="36226" y="7362"/>
                    <a:pt x="34959" y="4293"/>
                    <a:pt x="32757" y="2425"/>
                  </a:cubicBezTo>
                  <a:cubicBezTo>
                    <a:pt x="30757" y="759"/>
                    <a:pt x="28097" y="0"/>
                    <a:pt x="254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3"/>
            <p:cNvSpPr/>
            <p:nvPr/>
          </p:nvSpPr>
          <p:spPr>
            <a:xfrm>
              <a:off x="3295525" y="2931325"/>
              <a:ext cx="798625" cy="368200"/>
            </a:xfrm>
            <a:custGeom>
              <a:avLst/>
              <a:gdLst/>
              <a:ahLst/>
              <a:cxnLst/>
              <a:rect l="l" t="t" r="r" b="b"/>
              <a:pathLst>
                <a:path w="31945" h="14728" extrusionOk="0">
                  <a:moveTo>
                    <a:pt x="14209" y="1"/>
                  </a:moveTo>
                  <a:cubicBezTo>
                    <a:pt x="10470" y="1"/>
                    <a:pt x="6711" y="970"/>
                    <a:pt x="3724" y="3225"/>
                  </a:cubicBezTo>
                  <a:cubicBezTo>
                    <a:pt x="2323" y="4293"/>
                    <a:pt x="1089" y="5727"/>
                    <a:pt x="656" y="7428"/>
                  </a:cubicBezTo>
                  <a:cubicBezTo>
                    <a:pt x="547" y="7854"/>
                    <a:pt x="503" y="8300"/>
                    <a:pt x="523" y="8744"/>
                  </a:cubicBezTo>
                  <a:lnTo>
                    <a:pt x="523" y="8744"/>
                  </a:lnTo>
                  <a:lnTo>
                    <a:pt x="22" y="7829"/>
                  </a:lnTo>
                  <a:lnTo>
                    <a:pt x="22" y="7829"/>
                  </a:lnTo>
                  <a:cubicBezTo>
                    <a:pt x="1" y="9010"/>
                    <a:pt x="500" y="10138"/>
                    <a:pt x="1266" y="11052"/>
                  </a:cubicBezTo>
                  <a:lnTo>
                    <a:pt x="1266" y="11052"/>
                  </a:lnTo>
                  <a:cubicBezTo>
                    <a:pt x="1551" y="11469"/>
                    <a:pt x="1915" y="11829"/>
                    <a:pt x="2357" y="12098"/>
                  </a:cubicBezTo>
                  <a:lnTo>
                    <a:pt x="2341" y="12069"/>
                  </a:lnTo>
                  <a:lnTo>
                    <a:pt x="2341" y="12069"/>
                  </a:lnTo>
                  <a:cubicBezTo>
                    <a:pt x="2498" y="12187"/>
                    <a:pt x="2659" y="12297"/>
                    <a:pt x="2824" y="12399"/>
                  </a:cubicBezTo>
                  <a:cubicBezTo>
                    <a:pt x="4425" y="13366"/>
                    <a:pt x="6326" y="13733"/>
                    <a:pt x="8161" y="14033"/>
                  </a:cubicBezTo>
                  <a:cubicBezTo>
                    <a:pt x="10696" y="14496"/>
                    <a:pt x="13267" y="14728"/>
                    <a:pt x="15834" y="14728"/>
                  </a:cubicBezTo>
                  <a:cubicBezTo>
                    <a:pt x="16780" y="14728"/>
                    <a:pt x="17726" y="14696"/>
                    <a:pt x="18668" y="14633"/>
                  </a:cubicBezTo>
                  <a:cubicBezTo>
                    <a:pt x="22171" y="14367"/>
                    <a:pt x="25673" y="13433"/>
                    <a:pt x="28676" y="11565"/>
                  </a:cubicBezTo>
                  <a:cubicBezTo>
                    <a:pt x="30310" y="10531"/>
                    <a:pt x="31945" y="8863"/>
                    <a:pt x="31611" y="6995"/>
                  </a:cubicBezTo>
                  <a:cubicBezTo>
                    <a:pt x="31277" y="5260"/>
                    <a:pt x="29510" y="4293"/>
                    <a:pt x="27942" y="3559"/>
                  </a:cubicBezTo>
                  <a:cubicBezTo>
                    <a:pt x="24072" y="1824"/>
                    <a:pt x="20036" y="390"/>
                    <a:pt x="15766" y="56"/>
                  </a:cubicBezTo>
                  <a:cubicBezTo>
                    <a:pt x="15249" y="20"/>
                    <a:pt x="14729" y="1"/>
                    <a:pt x="142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3"/>
            <p:cNvSpPr/>
            <p:nvPr/>
          </p:nvSpPr>
          <p:spPr>
            <a:xfrm>
              <a:off x="3390300" y="2600800"/>
              <a:ext cx="40875" cy="192700"/>
            </a:xfrm>
            <a:custGeom>
              <a:avLst/>
              <a:gdLst/>
              <a:ahLst/>
              <a:cxnLst/>
              <a:rect l="l" t="t" r="r" b="b"/>
              <a:pathLst>
                <a:path w="1635" h="7708" extrusionOk="0">
                  <a:moveTo>
                    <a:pt x="1090" y="1"/>
                  </a:moveTo>
                  <a:cubicBezTo>
                    <a:pt x="726" y="1"/>
                    <a:pt x="299" y="1690"/>
                    <a:pt x="134" y="3804"/>
                  </a:cubicBezTo>
                  <a:cubicBezTo>
                    <a:pt x="0" y="5939"/>
                    <a:pt x="167" y="7673"/>
                    <a:pt x="534" y="7707"/>
                  </a:cubicBezTo>
                  <a:cubicBezTo>
                    <a:pt x="537" y="7707"/>
                    <a:pt x="541" y="7707"/>
                    <a:pt x="545" y="7707"/>
                  </a:cubicBezTo>
                  <a:cubicBezTo>
                    <a:pt x="909" y="7707"/>
                    <a:pt x="1303" y="6018"/>
                    <a:pt x="1468" y="3904"/>
                  </a:cubicBezTo>
                  <a:cubicBezTo>
                    <a:pt x="1635" y="1769"/>
                    <a:pt x="1468" y="35"/>
                    <a:pt x="1101" y="1"/>
                  </a:cubicBezTo>
                  <a:cubicBezTo>
                    <a:pt x="1097" y="1"/>
                    <a:pt x="1094" y="1"/>
                    <a:pt x="10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3399475" y="2622850"/>
              <a:ext cx="117600" cy="168625"/>
            </a:xfrm>
            <a:custGeom>
              <a:avLst/>
              <a:gdLst/>
              <a:ahLst/>
              <a:cxnLst/>
              <a:rect l="l" t="t" r="r" b="b"/>
              <a:pathLst>
                <a:path w="4704" h="6745" extrusionOk="0">
                  <a:moveTo>
                    <a:pt x="4300" y="0"/>
                  </a:moveTo>
                  <a:cubicBezTo>
                    <a:pt x="3917" y="0"/>
                    <a:pt x="2828" y="1307"/>
                    <a:pt x="1768" y="3022"/>
                  </a:cubicBezTo>
                  <a:cubicBezTo>
                    <a:pt x="667" y="4890"/>
                    <a:pt x="0" y="6524"/>
                    <a:pt x="300" y="6725"/>
                  </a:cubicBezTo>
                  <a:cubicBezTo>
                    <a:pt x="323" y="6738"/>
                    <a:pt x="349" y="6745"/>
                    <a:pt x="378" y="6745"/>
                  </a:cubicBezTo>
                  <a:cubicBezTo>
                    <a:pt x="789" y="6745"/>
                    <a:pt x="1875" y="5466"/>
                    <a:pt x="2902" y="3722"/>
                  </a:cubicBezTo>
                  <a:cubicBezTo>
                    <a:pt x="4036" y="1854"/>
                    <a:pt x="4703" y="220"/>
                    <a:pt x="4370" y="20"/>
                  </a:cubicBezTo>
                  <a:cubicBezTo>
                    <a:pt x="4350" y="7"/>
                    <a:pt x="4327" y="0"/>
                    <a:pt x="43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3"/>
            <p:cNvSpPr/>
            <p:nvPr/>
          </p:nvSpPr>
          <p:spPr>
            <a:xfrm>
              <a:off x="3431150" y="2689000"/>
              <a:ext cx="114275" cy="103825"/>
            </a:xfrm>
            <a:custGeom>
              <a:avLst/>
              <a:gdLst/>
              <a:ahLst/>
              <a:cxnLst/>
              <a:rect l="l" t="t" r="r" b="b"/>
              <a:pathLst>
                <a:path w="4571" h="4153" extrusionOk="0">
                  <a:moveTo>
                    <a:pt x="4172" y="0"/>
                  </a:moveTo>
                  <a:cubicBezTo>
                    <a:pt x="3777" y="0"/>
                    <a:pt x="2836" y="710"/>
                    <a:pt x="1869" y="1677"/>
                  </a:cubicBezTo>
                  <a:cubicBezTo>
                    <a:pt x="801" y="2778"/>
                    <a:pt x="1" y="3812"/>
                    <a:pt x="234" y="4079"/>
                  </a:cubicBezTo>
                  <a:cubicBezTo>
                    <a:pt x="273" y="4129"/>
                    <a:pt x="339" y="4153"/>
                    <a:pt x="428" y="4153"/>
                  </a:cubicBezTo>
                  <a:cubicBezTo>
                    <a:pt x="868" y="4153"/>
                    <a:pt x="1864" y="3555"/>
                    <a:pt x="2836" y="2611"/>
                  </a:cubicBezTo>
                  <a:cubicBezTo>
                    <a:pt x="3970" y="1477"/>
                    <a:pt x="4571" y="276"/>
                    <a:pt x="4304" y="42"/>
                  </a:cubicBezTo>
                  <a:cubicBezTo>
                    <a:pt x="4271" y="14"/>
                    <a:pt x="4227" y="0"/>
                    <a:pt x="4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3"/>
            <p:cNvSpPr/>
            <p:nvPr/>
          </p:nvSpPr>
          <p:spPr>
            <a:xfrm>
              <a:off x="3458675" y="2700550"/>
              <a:ext cx="168475" cy="131025"/>
            </a:xfrm>
            <a:custGeom>
              <a:avLst/>
              <a:gdLst/>
              <a:ahLst/>
              <a:cxnLst/>
              <a:rect l="l" t="t" r="r" b="b"/>
              <a:pathLst>
                <a:path w="6739" h="5241" extrusionOk="0">
                  <a:moveTo>
                    <a:pt x="6367" y="1"/>
                  </a:moveTo>
                  <a:cubicBezTo>
                    <a:pt x="5892" y="1"/>
                    <a:pt x="4466" y="851"/>
                    <a:pt x="2936" y="2116"/>
                  </a:cubicBezTo>
                  <a:cubicBezTo>
                    <a:pt x="1235" y="3517"/>
                    <a:pt x="0" y="4918"/>
                    <a:pt x="234" y="5184"/>
                  </a:cubicBezTo>
                  <a:cubicBezTo>
                    <a:pt x="263" y="5222"/>
                    <a:pt x="315" y="5241"/>
                    <a:pt x="386" y="5241"/>
                  </a:cubicBezTo>
                  <a:cubicBezTo>
                    <a:pt x="874" y="5241"/>
                    <a:pt x="2288" y="4369"/>
                    <a:pt x="3803" y="3116"/>
                  </a:cubicBezTo>
                  <a:cubicBezTo>
                    <a:pt x="5538" y="1715"/>
                    <a:pt x="6739" y="348"/>
                    <a:pt x="6505" y="47"/>
                  </a:cubicBezTo>
                  <a:cubicBezTo>
                    <a:pt x="6478" y="16"/>
                    <a:pt x="6431" y="1"/>
                    <a:pt x="63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3472025" y="2788875"/>
              <a:ext cx="179300" cy="56025"/>
            </a:xfrm>
            <a:custGeom>
              <a:avLst/>
              <a:gdLst/>
              <a:ahLst/>
              <a:cxnLst/>
              <a:rect l="l" t="t" r="r" b="b"/>
              <a:pathLst>
                <a:path w="7172" h="2241" extrusionOk="0">
                  <a:moveTo>
                    <a:pt x="6263" y="1"/>
                  </a:moveTo>
                  <a:cubicBezTo>
                    <a:pt x="5577" y="1"/>
                    <a:pt x="4540" y="142"/>
                    <a:pt x="3403" y="451"/>
                  </a:cubicBezTo>
                  <a:cubicBezTo>
                    <a:pt x="1468" y="951"/>
                    <a:pt x="0" y="1718"/>
                    <a:pt x="100" y="2052"/>
                  </a:cubicBezTo>
                  <a:cubicBezTo>
                    <a:pt x="136" y="2181"/>
                    <a:pt x="362" y="2240"/>
                    <a:pt x="725" y="2240"/>
                  </a:cubicBezTo>
                  <a:cubicBezTo>
                    <a:pt x="1391" y="2240"/>
                    <a:pt x="2517" y="2042"/>
                    <a:pt x="3770" y="1718"/>
                  </a:cubicBezTo>
                  <a:cubicBezTo>
                    <a:pt x="5671" y="1218"/>
                    <a:pt x="7172" y="584"/>
                    <a:pt x="7105" y="217"/>
                  </a:cubicBezTo>
                  <a:cubicBezTo>
                    <a:pt x="7077" y="76"/>
                    <a:pt x="6764" y="1"/>
                    <a:pt x="62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3478700" y="2856050"/>
              <a:ext cx="165975" cy="36625"/>
            </a:xfrm>
            <a:custGeom>
              <a:avLst/>
              <a:gdLst/>
              <a:ahLst/>
              <a:cxnLst/>
              <a:rect l="l" t="t" r="r" b="b"/>
              <a:pathLst>
                <a:path w="6639" h="1465" extrusionOk="0">
                  <a:moveTo>
                    <a:pt x="2060" y="0"/>
                  </a:moveTo>
                  <a:cubicBezTo>
                    <a:pt x="911" y="0"/>
                    <a:pt x="91" y="162"/>
                    <a:pt x="67" y="432"/>
                  </a:cubicBezTo>
                  <a:cubicBezTo>
                    <a:pt x="0" y="799"/>
                    <a:pt x="1468" y="1233"/>
                    <a:pt x="3302" y="1400"/>
                  </a:cubicBezTo>
                  <a:cubicBezTo>
                    <a:pt x="3778" y="1444"/>
                    <a:pt x="4235" y="1464"/>
                    <a:pt x="4650" y="1464"/>
                  </a:cubicBezTo>
                  <a:cubicBezTo>
                    <a:pt x="5807" y="1464"/>
                    <a:pt x="6638" y="1303"/>
                    <a:pt x="6638" y="1033"/>
                  </a:cubicBezTo>
                  <a:cubicBezTo>
                    <a:pt x="6638" y="699"/>
                    <a:pt x="5170" y="232"/>
                    <a:pt x="3402" y="65"/>
                  </a:cubicBezTo>
                  <a:cubicBezTo>
                    <a:pt x="2927" y="21"/>
                    <a:pt x="2473" y="0"/>
                    <a:pt x="20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3"/>
            <p:cNvSpPr/>
            <p:nvPr/>
          </p:nvSpPr>
          <p:spPr>
            <a:xfrm>
              <a:off x="3281050" y="2432350"/>
              <a:ext cx="87575" cy="309425"/>
            </a:xfrm>
            <a:custGeom>
              <a:avLst/>
              <a:gdLst/>
              <a:ahLst/>
              <a:cxnLst/>
              <a:rect l="l" t="t" r="r" b="b"/>
              <a:pathLst>
                <a:path w="3503" h="12377" extrusionOk="0">
                  <a:moveTo>
                    <a:pt x="68" y="1"/>
                  </a:moveTo>
                  <a:cubicBezTo>
                    <a:pt x="68" y="1"/>
                    <a:pt x="68" y="1"/>
                    <a:pt x="67" y="1"/>
                  </a:cubicBezTo>
                  <a:cubicBezTo>
                    <a:pt x="0" y="1"/>
                    <a:pt x="701" y="2803"/>
                    <a:pt x="1635" y="6205"/>
                  </a:cubicBezTo>
                  <a:cubicBezTo>
                    <a:pt x="2536" y="9641"/>
                    <a:pt x="3369" y="12377"/>
                    <a:pt x="3436" y="12377"/>
                  </a:cubicBezTo>
                  <a:cubicBezTo>
                    <a:pt x="3503" y="12343"/>
                    <a:pt x="2802" y="9575"/>
                    <a:pt x="1868" y="6139"/>
                  </a:cubicBezTo>
                  <a:cubicBezTo>
                    <a:pt x="940" y="2757"/>
                    <a:pt x="143" y="1"/>
                    <a:pt x="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3"/>
            <p:cNvSpPr/>
            <p:nvPr/>
          </p:nvSpPr>
          <p:spPr>
            <a:xfrm>
              <a:off x="3374450" y="2537450"/>
              <a:ext cx="9200" cy="214325"/>
            </a:xfrm>
            <a:custGeom>
              <a:avLst/>
              <a:gdLst/>
              <a:ahLst/>
              <a:cxnLst/>
              <a:rect l="l" t="t" r="r" b="b"/>
              <a:pathLst>
                <a:path w="368" h="8573" extrusionOk="0">
                  <a:moveTo>
                    <a:pt x="334" y="0"/>
                  </a:moveTo>
                  <a:cubicBezTo>
                    <a:pt x="201" y="400"/>
                    <a:pt x="167" y="834"/>
                    <a:pt x="134" y="1268"/>
                  </a:cubicBezTo>
                  <a:cubicBezTo>
                    <a:pt x="67" y="2035"/>
                    <a:pt x="0" y="3102"/>
                    <a:pt x="0" y="4303"/>
                  </a:cubicBezTo>
                  <a:cubicBezTo>
                    <a:pt x="0" y="5471"/>
                    <a:pt x="34" y="6571"/>
                    <a:pt x="67" y="7339"/>
                  </a:cubicBezTo>
                  <a:cubicBezTo>
                    <a:pt x="67" y="7739"/>
                    <a:pt x="100" y="8173"/>
                    <a:pt x="201" y="8573"/>
                  </a:cubicBezTo>
                  <a:cubicBezTo>
                    <a:pt x="267" y="8173"/>
                    <a:pt x="267" y="7739"/>
                    <a:pt x="267" y="7305"/>
                  </a:cubicBezTo>
                  <a:cubicBezTo>
                    <a:pt x="267" y="6438"/>
                    <a:pt x="234" y="5404"/>
                    <a:pt x="267" y="4270"/>
                  </a:cubicBezTo>
                  <a:cubicBezTo>
                    <a:pt x="267" y="3136"/>
                    <a:pt x="301" y="2135"/>
                    <a:pt x="334" y="1268"/>
                  </a:cubicBezTo>
                  <a:cubicBezTo>
                    <a:pt x="367" y="834"/>
                    <a:pt x="367" y="40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3"/>
            <p:cNvSpPr/>
            <p:nvPr/>
          </p:nvSpPr>
          <p:spPr>
            <a:xfrm>
              <a:off x="3411975" y="2484050"/>
              <a:ext cx="82575" cy="294425"/>
            </a:xfrm>
            <a:custGeom>
              <a:avLst/>
              <a:gdLst/>
              <a:ahLst/>
              <a:cxnLst/>
              <a:rect l="l" t="t" r="r" b="b"/>
              <a:pathLst>
                <a:path w="3303" h="11777" extrusionOk="0">
                  <a:moveTo>
                    <a:pt x="3235" y="1"/>
                  </a:moveTo>
                  <a:cubicBezTo>
                    <a:pt x="3193" y="1"/>
                    <a:pt x="2397" y="2624"/>
                    <a:pt x="1535" y="5872"/>
                  </a:cubicBezTo>
                  <a:cubicBezTo>
                    <a:pt x="634" y="9108"/>
                    <a:pt x="0" y="11776"/>
                    <a:pt x="67" y="11776"/>
                  </a:cubicBezTo>
                  <a:cubicBezTo>
                    <a:pt x="68" y="11776"/>
                    <a:pt x="68" y="11777"/>
                    <a:pt x="69" y="11777"/>
                  </a:cubicBezTo>
                  <a:cubicBezTo>
                    <a:pt x="144" y="11777"/>
                    <a:pt x="907" y="9154"/>
                    <a:pt x="1768" y="5939"/>
                  </a:cubicBezTo>
                  <a:cubicBezTo>
                    <a:pt x="2669" y="2670"/>
                    <a:pt x="3303" y="1"/>
                    <a:pt x="3236" y="1"/>
                  </a:cubicBezTo>
                  <a:cubicBezTo>
                    <a:pt x="3236" y="1"/>
                    <a:pt x="3236" y="1"/>
                    <a:pt x="32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3"/>
            <p:cNvSpPr/>
            <p:nvPr/>
          </p:nvSpPr>
          <p:spPr>
            <a:xfrm>
              <a:off x="3430325" y="2404000"/>
              <a:ext cx="259375" cy="363625"/>
            </a:xfrm>
            <a:custGeom>
              <a:avLst/>
              <a:gdLst/>
              <a:ahLst/>
              <a:cxnLst/>
              <a:rect l="l" t="t" r="r" b="b"/>
              <a:pathLst>
                <a:path w="10375" h="14545" extrusionOk="0">
                  <a:moveTo>
                    <a:pt x="10374" y="1"/>
                  </a:moveTo>
                  <a:lnTo>
                    <a:pt x="10374" y="1"/>
                  </a:lnTo>
                  <a:cubicBezTo>
                    <a:pt x="10174" y="168"/>
                    <a:pt x="10007" y="334"/>
                    <a:pt x="9874" y="501"/>
                  </a:cubicBezTo>
                  <a:cubicBezTo>
                    <a:pt x="9540" y="835"/>
                    <a:pt x="9140" y="1335"/>
                    <a:pt x="8606" y="1969"/>
                  </a:cubicBezTo>
                  <a:cubicBezTo>
                    <a:pt x="7606" y="3237"/>
                    <a:pt x="6205" y="4971"/>
                    <a:pt x="4770" y="6973"/>
                  </a:cubicBezTo>
                  <a:cubicBezTo>
                    <a:pt x="3336" y="8974"/>
                    <a:pt x="2135" y="10842"/>
                    <a:pt x="1301" y="12243"/>
                  </a:cubicBezTo>
                  <a:cubicBezTo>
                    <a:pt x="868" y="12943"/>
                    <a:pt x="534" y="13477"/>
                    <a:pt x="334" y="13911"/>
                  </a:cubicBezTo>
                  <a:cubicBezTo>
                    <a:pt x="200" y="14111"/>
                    <a:pt x="100" y="14311"/>
                    <a:pt x="0" y="14545"/>
                  </a:cubicBezTo>
                  <a:cubicBezTo>
                    <a:pt x="167" y="14344"/>
                    <a:pt x="301" y="14144"/>
                    <a:pt x="434" y="13944"/>
                  </a:cubicBezTo>
                  <a:lnTo>
                    <a:pt x="1468" y="12343"/>
                  </a:lnTo>
                  <a:cubicBezTo>
                    <a:pt x="2335" y="11009"/>
                    <a:pt x="3603" y="9141"/>
                    <a:pt x="5004" y="7139"/>
                  </a:cubicBezTo>
                  <a:cubicBezTo>
                    <a:pt x="6405" y="5138"/>
                    <a:pt x="7773" y="3370"/>
                    <a:pt x="8773" y="2102"/>
                  </a:cubicBezTo>
                  <a:lnTo>
                    <a:pt x="9941" y="568"/>
                  </a:lnTo>
                  <a:cubicBezTo>
                    <a:pt x="10108" y="401"/>
                    <a:pt x="10241" y="201"/>
                    <a:pt x="10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3"/>
            <p:cNvSpPr/>
            <p:nvPr/>
          </p:nvSpPr>
          <p:spPr>
            <a:xfrm>
              <a:off x="3472025" y="2563275"/>
              <a:ext cx="271050" cy="270250"/>
            </a:xfrm>
            <a:custGeom>
              <a:avLst/>
              <a:gdLst/>
              <a:ahLst/>
              <a:cxnLst/>
              <a:rect l="l" t="t" r="r" b="b"/>
              <a:pathLst>
                <a:path w="10842" h="10810" extrusionOk="0">
                  <a:moveTo>
                    <a:pt x="10806" y="1"/>
                  </a:moveTo>
                  <a:cubicBezTo>
                    <a:pt x="10707" y="1"/>
                    <a:pt x="8285" y="2357"/>
                    <a:pt x="5337" y="5305"/>
                  </a:cubicBezTo>
                  <a:cubicBezTo>
                    <a:pt x="2369" y="8307"/>
                    <a:pt x="0" y="10742"/>
                    <a:pt x="67" y="10809"/>
                  </a:cubicBezTo>
                  <a:cubicBezTo>
                    <a:pt x="67" y="10809"/>
                    <a:pt x="68" y="10809"/>
                    <a:pt x="68" y="10809"/>
                  </a:cubicBezTo>
                  <a:cubicBezTo>
                    <a:pt x="135" y="10809"/>
                    <a:pt x="2590" y="8486"/>
                    <a:pt x="5537" y="5505"/>
                  </a:cubicBezTo>
                  <a:cubicBezTo>
                    <a:pt x="8506" y="2503"/>
                    <a:pt x="10841" y="68"/>
                    <a:pt x="10808" y="1"/>
                  </a:cubicBezTo>
                  <a:cubicBezTo>
                    <a:pt x="10807" y="1"/>
                    <a:pt x="10807" y="1"/>
                    <a:pt x="108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3510375" y="2704225"/>
              <a:ext cx="356950" cy="145950"/>
            </a:xfrm>
            <a:custGeom>
              <a:avLst/>
              <a:gdLst/>
              <a:ahLst/>
              <a:cxnLst/>
              <a:rect l="l" t="t" r="r" b="b"/>
              <a:pathLst>
                <a:path w="14278" h="5838" extrusionOk="0">
                  <a:moveTo>
                    <a:pt x="14277" y="0"/>
                  </a:moveTo>
                  <a:lnTo>
                    <a:pt x="14277" y="0"/>
                  </a:lnTo>
                  <a:cubicBezTo>
                    <a:pt x="14077" y="67"/>
                    <a:pt x="13877" y="134"/>
                    <a:pt x="13710" y="234"/>
                  </a:cubicBezTo>
                  <a:lnTo>
                    <a:pt x="12209" y="934"/>
                  </a:lnTo>
                  <a:cubicBezTo>
                    <a:pt x="10942" y="1535"/>
                    <a:pt x="9207" y="2335"/>
                    <a:pt x="7239" y="3169"/>
                  </a:cubicBezTo>
                  <a:cubicBezTo>
                    <a:pt x="5271" y="3970"/>
                    <a:pt x="3436" y="4637"/>
                    <a:pt x="2135" y="5071"/>
                  </a:cubicBezTo>
                  <a:lnTo>
                    <a:pt x="568" y="5638"/>
                  </a:lnTo>
                  <a:cubicBezTo>
                    <a:pt x="368" y="5671"/>
                    <a:pt x="167" y="5738"/>
                    <a:pt x="1" y="5838"/>
                  </a:cubicBezTo>
                  <a:cubicBezTo>
                    <a:pt x="201" y="5838"/>
                    <a:pt x="401" y="5771"/>
                    <a:pt x="601" y="5705"/>
                  </a:cubicBezTo>
                  <a:cubicBezTo>
                    <a:pt x="968" y="5604"/>
                    <a:pt x="1502" y="5471"/>
                    <a:pt x="2169" y="5238"/>
                  </a:cubicBezTo>
                  <a:cubicBezTo>
                    <a:pt x="3503" y="4837"/>
                    <a:pt x="5338" y="4203"/>
                    <a:pt x="7339" y="3403"/>
                  </a:cubicBezTo>
                  <a:cubicBezTo>
                    <a:pt x="9307" y="2569"/>
                    <a:pt x="11042" y="1735"/>
                    <a:pt x="12309" y="1101"/>
                  </a:cubicBezTo>
                  <a:cubicBezTo>
                    <a:pt x="12910" y="801"/>
                    <a:pt x="13410" y="534"/>
                    <a:pt x="13744" y="334"/>
                  </a:cubicBezTo>
                  <a:cubicBezTo>
                    <a:pt x="13944" y="234"/>
                    <a:pt x="14111" y="134"/>
                    <a:pt x="142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3515375" y="2843500"/>
              <a:ext cx="315250" cy="41700"/>
            </a:xfrm>
            <a:custGeom>
              <a:avLst/>
              <a:gdLst/>
              <a:ahLst/>
              <a:cxnLst/>
              <a:rect l="l" t="t" r="r" b="b"/>
              <a:pathLst>
                <a:path w="12610" h="1668" extrusionOk="0">
                  <a:moveTo>
                    <a:pt x="12610" y="0"/>
                  </a:moveTo>
                  <a:lnTo>
                    <a:pt x="12610" y="0"/>
                  </a:lnTo>
                  <a:cubicBezTo>
                    <a:pt x="11976" y="67"/>
                    <a:pt x="11376" y="134"/>
                    <a:pt x="10775" y="267"/>
                  </a:cubicBezTo>
                  <a:cubicBezTo>
                    <a:pt x="9641" y="434"/>
                    <a:pt x="8040" y="701"/>
                    <a:pt x="6305" y="934"/>
                  </a:cubicBezTo>
                  <a:cubicBezTo>
                    <a:pt x="4571" y="1168"/>
                    <a:pt x="3003" y="1301"/>
                    <a:pt x="1869" y="1435"/>
                  </a:cubicBezTo>
                  <a:cubicBezTo>
                    <a:pt x="1235" y="1468"/>
                    <a:pt x="601" y="1535"/>
                    <a:pt x="1" y="1635"/>
                  </a:cubicBezTo>
                  <a:cubicBezTo>
                    <a:pt x="168" y="1668"/>
                    <a:pt x="334" y="1668"/>
                    <a:pt x="501" y="1668"/>
                  </a:cubicBezTo>
                  <a:cubicBezTo>
                    <a:pt x="835" y="1668"/>
                    <a:pt x="1302" y="1635"/>
                    <a:pt x="1869" y="1601"/>
                  </a:cubicBezTo>
                  <a:cubicBezTo>
                    <a:pt x="3003" y="1568"/>
                    <a:pt x="4604" y="1435"/>
                    <a:pt x="6339" y="1201"/>
                  </a:cubicBezTo>
                  <a:cubicBezTo>
                    <a:pt x="8107" y="968"/>
                    <a:pt x="9674" y="701"/>
                    <a:pt x="10808" y="467"/>
                  </a:cubicBezTo>
                  <a:cubicBezTo>
                    <a:pt x="11376" y="334"/>
                    <a:pt x="11809" y="234"/>
                    <a:pt x="12143" y="167"/>
                  </a:cubicBezTo>
                  <a:cubicBezTo>
                    <a:pt x="12276" y="134"/>
                    <a:pt x="12443" y="67"/>
                    <a:pt x="126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3524550" y="2916525"/>
              <a:ext cx="294400" cy="11225"/>
            </a:xfrm>
            <a:custGeom>
              <a:avLst/>
              <a:gdLst/>
              <a:ahLst/>
              <a:cxnLst/>
              <a:rect l="l" t="t" r="r" b="b"/>
              <a:pathLst>
                <a:path w="11776" h="449" extrusionOk="0">
                  <a:moveTo>
                    <a:pt x="506" y="1"/>
                  </a:moveTo>
                  <a:cubicBezTo>
                    <a:pt x="336" y="1"/>
                    <a:pt x="167" y="5"/>
                    <a:pt x="1" y="15"/>
                  </a:cubicBezTo>
                  <a:cubicBezTo>
                    <a:pt x="568" y="148"/>
                    <a:pt x="1135" y="215"/>
                    <a:pt x="1735" y="248"/>
                  </a:cubicBezTo>
                  <a:cubicBezTo>
                    <a:pt x="2769" y="315"/>
                    <a:pt x="4270" y="415"/>
                    <a:pt x="5905" y="448"/>
                  </a:cubicBezTo>
                  <a:cubicBezTo>
                    <a:pt x="7506" y="448"/>
                    <a:pt x="8974" y="415"/>
                    <a:pt x="10075" y="348"/>
                  </a:cubicBezTo>
                  <a:cubicBezTo>
                    <a:pt x="10642" y="348"/>
                    <a:pt x="11209" y="281"/>
                    <a:pt x="11776" y="181"/>
                  </a:cubicBezTo>
                  <a:cubicBezTo>
                    <a:pt x="11492" y="165"/>
                    <a:pt x="11209" y="156"/>
                    <a:pt x="10925" y="156"/>
                  </a:cubicBezTo>
                  <a:cubicBezTo>
                    <a:pt x="10642" y="156"/>
                    <a:pt x="10358" y="165"/>
                    <a:pt x="10075" y="181"/>
                  </a:cubicBezTo>
                  <a:lnTo>
                    <a:pt x="5905" y="181"/>
                  </a:lnTo>
                  <a:cubicBezTo>
                    <a:pt x="4270" y="148"/>
                    <a:pt x="2803" y="81"/>
                    <a:pt x="1735" y="48"/>
                  </a:cubicBezTo>
                  <a:cubicBezTo>
                    <a:pt x="1334" y="24"/>
                    <a:pt x="917" y="1"/>
                    <a:pt x="5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3246850" y="2379725"/>
              <a:ext cx="60000" cy="57000"/>
            </a:xfrm>
            <a:custGeom>
              <a:avLst/>
              <a:gdLst/>
              <a:ahLst/>
              <a:cxnLst/>
              <a:rect l="l" t="t" r="r" b="b"/>
              <a:pathLst>
                <a:path w="2400" h="2280" extrusionOk="0">
                  <a:moveTo>
                    <a:pt x="942" y="0"/>
                  </a:moveTo>
                  <a:cubicBezTo>
                    <a:pt x="612" y="0"/>
                    <a:pt x="320" y="161"/>
                    <a:pt x="168" y="405"/>
                  </a:cubicBezTo>
                  <a:cubicBezTo>
                    <a:pt x="1" y="772"/>
                    <a:pt x="34" y="1172"/>
                    <a:pt x="268" y="1506"/>
                  </a:cubicBezTo>
                  <a:cubicBezTo>
                    <a:pt x="434" y="1873"/>
                    <a:pt x="768" y="2139"/>
                    <a:pt x="1168" y="2273"/>
                  </a:cubicBezTo>
                  <a:cubicBezTo>
                    <a:pt x="1207" y="2277"/>
                    <a:pt x="1245" y="2280"/>
                    <a:pt x="1284" y="2280"/>
                  </a:cubicBezTo>
                  <a:cubicBezTo>
                    <a:pt x="1806" y="2280"/>
                    <a:pt x="2274" y="1865"/>
                    <a:pt x="2336" y="1305"/>
                  </a:cubicBezTo>
                  <a:cubicBezTo>
                    <a:pt x="2400" y="761"/>
                    <a:pt x="1664" y="1"/>
                    <a:pt x="1103" y="1"/>
                  </a:cubicBezTo>
                  <a:cubicBezTo>
                    <a:pt x="1080" y="1"/>
                    <a:pt x="1057" y="2"/>
                    <a:pt x="1035" y="5"/>
                  </a:cubicBezTo>
                  <a:cubicBezTo>
                    <a:pt x="1004" y="2"/>
                    <a:pt x="973" y="0"/>
                    <a:pt x="9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3665500" y="2362200"/>
              <a:ext cx="58350" cy="56050"/>
            </a:xfrm>
            <a:custGeom>
              <a:avLst/>
              <a:gdLst/>
              <a:ahLst/>
              <a:cxnLst/>
              <a:rect l="l" t="t" r="r" b="b"/>
              <a:pathLst>
                <a:path w="2334" h="2242" extrusionOk="0">
                  <a:moveTo>
                    <a:pt x="883" y="1"/>
                  </a:moveTo>
                  <a:cubicBezTo>
                    <a:pt x="579" y="1"/>
                    <a:pt x="286" y="164"/>
                    <a:pt x="133" y="439"/>
                  </a:cubicBezTo>
                  <a:cubicBezTo>
                    <a:pt x="0" y="772"/>
                    <a:pt x="33" y="1173"/>
                    <a:pt x="234" y="1473"/>
                  </a:cubicBezTo>
                  <a:cubicBezTo>
                    <a:pt x="400" y="1840"/>
                    <a:pt x="734" y="2107"/>
                    <a:pt x="1134" y="2240"/>
                  </a:cubicBezTo>
                  <a:cubicBezTo>
                    <a:pt x="1156" y="2241"/>
                    <a:pt x="1178" y="2242"/>
                    <a:pt x="1200" y="2242"/>
                  </a:cubicBezTo>
                  <a:cubicBezTo>
                    <a:pt x="1740" y="2242"/>
                    <a:pt x="2206" y="1851"/>
                    <a:pt x="2302" y="1306"/>
                  </a:cubicBezTo>
                  <a:cubicBezTo>
                    <a:pt x="2334" y="761"/>
                    <a:pt x="1627" y="1"/>
                    <a:pt x="1039" y="1"/>
                  </a:cubicBezTo>
                  <a:cubicBezTo>
                    <a:pt x="1015" y="1"/>
                    <a:pt x="991" y="2"/>
                    <a:pt x="967" y="5"/>
                  </a:cubicBezTo>
                  <a:cubicBezTo>
                    <a:pt x="939" y="2"/>
                    <a:pt x="911" y="1"/>
                    <a:pt x="8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3819775" y="2677425"/>
              <a:ext cx="59150" cy="56050"/>
            </a:xfrm>
            <a:custGeom>
              <a:avLst/>
              <a:gdLst/>
              <a:ahLst/>
              <a:cxnLst/>
              <a:rect l="l" t="t" r="r" b="b"/>
              <a:pathLst>
                <a:path w="2366" h="2242" extrusionOk="0">
                  <a:moveTo>
                    <a:pt x="916" y="1"/>
                  </a:moveTo>
                  <a:cubicBezTo>
                    <a:pt x="612" y="1"/>
                    <a:pt x="320" y="164"/>
                    <a:pt x="167" y="439"/>
                  </a:cubicBezTo>
                  <a:cubicBezTo>
                    <a:pt x="0" y="772"/>
                    <a:pt x="33" y="1173"/>
                    <a:pt x="267" y="1473"/>
                  </a:cubicBezTo>
                  <a:cubicBezTo>
                    <a:pt x="434" y="1840"/>
                    <a:pt x="734" y="2107"/>
                    <a:pt x="1134" y="2240"/>
                  </a:cubicBezTo>
                  <a:cubicBezTo>
                    <a:pt x="1156" y="2241"/>
                    <a:pt x="1178" y="2242"/>
                    <a:pt x="1200" y="2242"/>
                  </a:cubicBezTo>
                  <a:cubicBezTo>
                    <a:pt x="1742" y="2242"/>
                    <a:pt x="2238" y="1851"/>
                    <a:pt x="2302" y="1306"/>
                  </a:cubicBezTo>
                  <a:cubicBezTo>
                    <a:pt x="2366" y="761"/>
                    <a:pt x="1630" y="1"/>
                    <a:pt x="1069" y="1"/>
                  </a:cubicBezTo>
                  <a:cubicBezTo>
                    <a:pt x="1046" y="1"/>
                    <a:pt x="1023" y="2"/>
                    <a:pt x="1001" y="5"/>
                  </a:cubicBezTo>
                  <a:cubicBezTo>
                    <a:pt x="973" y="2"/>
                    <a:pt x="944" y="1"/>
                    <a:pt x="9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3479525" y="2450575"/>
              <a:ext cx="40050" cy="38600"/>
            </a:xfrm>
            <a:custGeom>
              <a:avLst/>
              <a:gdLst/>
              <a:ahLst/>
              <a:cxnLst/>
              <a:rect l="l" t="t" r="r" b="b"/>
              <a:pathLst>
                <a:path w="1602" h="1544" extrusionOk="0">
                  <a:moveTo>
                    <a:pt x="629" y="1"/>
                  </a:moveTo>
                  <a:cubicBezTo>
                    <a:pt x="420" y="1"/>
                    <a:pt x="220" y="127"/>
                    <a:pt x="100" y="306"/>
                  </a:cubicBezTo>
                  <a:cubicBezTo>
                    <a:pt x="0" y="540"/>
                    <a:pt x="34" y="806"/>
                    <a:pt x="167" y="1040"/>
                  </a:cubicBezTo>
                  <a:cubicBezTo>
                    <a:pt x="301" y="1273"/>
                    <a:pt x="501" y="1474"/>
                    <a:pt x="801" y="1540"/>
                  </a:cubicBezTo>
                  <a:cubicBezTo>
                    <a:pt x="822" y="1542"/>
                    <a:pt x="842" y="1543"/>
                    <a:pt x="863" y="1543"/>
                  </a:cubicBezTo>
                  <a:cubicBezTo>
                    <a:pt x="1208" y="1543"/>
                    <a:pt x="1539" y="1284"/>
                    <a:pt x="1602" y="907"/>
                  </a:cubicBezTo>
                  <a:cubicBezTo>
                    <a:pt x="1535" y="406"/>
                    <a:pt x="1168" y="39"/>
                    <a:pt x="701" y="6"/>
                  </a:cubicBezTo>
                  <a:cubicBezTo>
                    <a:pt x="677" y="2"/>
                    <a:pt x="653" y="1"/>
                    <a:pt x="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3810600" y="2819300"/>
              <a:ext cx="39200" cy="38625"/>
            </a:xfrm>
            <a:custGeom>
              <a:avLst/>
              <a:gdLst/>
              <a:ahLst/>
              <a:cxnLst/>
              <a:rect l="l" t="t" r="r" b="b"/>
              <a:pathLst>
                <a:path w="1568" h="1545" extrusionOk="0">
                  <a:moveTo>
                    <a:pt x="667" y="1"/>
                  </a:moveTo>
                  <a:cubicBezTo>
                    <a:pt x="434" y="1"/>
                    <a:pt x="234" y="101"/>
                    <a:pt x="100" y="301"/>
                  </a:cubicBezTo>
                  <a:cubicBezTo>
                    <a:pt x="0" y="534"/>
                    <a:pt x="34" y="835"/>
                    <a:pt x="167" y="1035"/>
                  </a:cubicBezTo>
                  <a:cubicBezTo>
                    <a:pt x="267" y="1302"/>
                    <a:pt x="501" y="1469"/>
                    <a:pt x="767" y="1535"/>
                  </a:cubicBezTo>
                  <a:cubicBezTo>
                    <a:pt x="805" y="1541"/>
                    <a:pt x="842" y="1545"/>
                    <a:pt x="879" y="1545"/>
                  </a:cubicBezTo>
                  <a:cubicBezTo>
                    <a:pt x="1234" y="1545"/>
                    <a:pt x="1538" y="1264"/>
                    <a:pt x="1568" y="901"/>
                  </a:cubicBezTo>
                  <a:cubicBezTo>
                    <a:pt x="1535" y="434"/>
                    <a:pt x="1168" y="67"/>
                    <a:pt x="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3798925" y="2896875"/>
              <a:ext cx="40050" cy="38600"/>
            </a:xfrm>
            <a:custGeom>
              <a:avLst/>
              <a:gdLst/>
              <a:ahLst/>
              <a:cxnLst/>
              <a:rect l="l" t="t" r="r" b="b"/>
              <a:pathLst>
                <a:path w="1602" h="1544" extrusionOk="0">
                  <a:moveTo>
                    <a:pt x="701" y="0"/>
                  </a:moveTo>
                  <a:cubicBezTo>
                    <a:pt x="467" y="0"/>
                    <a:pt x="234" y="100"/>
                    <a:pt x="100" y="300"/>
                  </a:cubicBezTo>
                  <a:cubicBezTo>
                    <a:pt x="0" y="534"/>
                    <a:pt x="34" y="801"/>
                    <a:pt x="167" y="1034"/>
                  </a:cubicBezTo>
                  <a:cubicBezTo>
                    <a:pt x="300" y="1268"/>
                    <a:pt x="501" y="1468"/>
                    <a:pt x="767" y="1534"/>
                  </a:cubicBezTo>
                  <a:cubicBezTo>
                    <a:pt x="805" y="1541"/>
                    <a:pt x="842" y="1544"/>
                    <a:pt x="879" y="1544"/>
                  </a:cubicBezTo>
                  <a:cubicBezTo>
                    <a:pt x="1234" y="1544"/>
                    <a:pt x="1541" y="1263"/>
                    <a:pt x="1601" y="901"/>
                  </a:cubicBezTo>
                  <a:cubicBezTo>
                    <a:pt x="1535" y="434"/>
                    <a:pt x="1168" y="67"/>
                    <a:pt x="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3358600" y="2503100"/>
              <a:ext cx="40050" cy="38600"/>
            </a:xfrm>
            <a:custGeom>
              <a:avLst/>
              <a:gdLst/>
              <a:ahLst/>
              <a:cxnLst/>
              <a:rect l="l" t="t" r="r" b="b"/>
              <a:pathLst>
                <a:path w="1602" h="1544" extrusionOk="0">
                  <a:moveTo>
                    <a:pt x="612" y="0"/>
                  </a:moveTo>
                  <a:cubicBezTo>
                    <a:pt x="410" y="0"/>
                    <a:pt x="217" y="99"/>
                    <a:pt x="101" y="273"/>
                  </a:cubicBezTo>
                  <a:cubicBezTo>
                    <a:pt x="1" y="540"/>
                    <a:pt x="34" y="807"/>
                    <a:pt x="167" y="1007"/>
                  </a:cubicBezTo>
                  <a:cubicBezTo>
                    <a:pt x="301" y="1274"/>
                    <a:pt x="501" y="1474"/>
                    <a:pt x="768" y="1541"/>
                  </a:cubicBezTo>
                  <a:cubicBezTo>
                    <a:pt x="788" y="1543"/>
                    <a:pt x="809" y="1543"/>
                    <a:pt x="829" y="1543"/>
                  </a:cubicBezTo>
                  <a:cubicBezTo>
                    <a:pt x="1205" y="1543"/>
                    <a:pt x="1538" y="1254"/>
                    <a:pt x="1602" y="874"/>
                  </a:cubicBezTo>
                  <a:cubicBezTo>
                    <a:pt x="1535" y="407"/>
                    <a:pt x="1168" y="40"/>
                    <a:pt x="701" y="6"/>
                  </a:cubicBezTo>
                  <a:cubicBezTo>
                    <a:pt x="671" y="2"/>
                    <a:pt x="642" y="0"/>
                    <a:pt x="6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3731375" y="2532425"/>
              <a:ext cx="40050" cy="38625"/>
            </a:xfrm>
            <a:custGeom>
              <a:avLst/>
              <a:gdLst/>
              <a:ahLst/>
              <a:cxnLst/>
              <a:rect l="l" t="t" r="r" b="b"/>
              <a:pathLst>
                <a:path w="1602" h="1545" extrusionOk="0">
                  <a:moveTo>
                    <a:pt x="701" y="1"/>
                  </a:moveTo>
                  <a:cubicBezTo>
                    <a:pt x="467" y="1"/>
                    <a:pt x="234" y="101"/>
                    <a:pt x="134" y="301"/>
                  </a:cubicBezTo>
                  <a:cubicBezTo>
                    <a:pt x="0" y="535"/>
                    <a:pt x="34" y="835"/>
                    <a:pt x="167" y="1035"/>
                  </a:cubicBezTo>
                  <a:cubicBezTo>
                    <a:pt x="300" y="1302"/>
                    <a:pt x="534" y="1469"/>
                    <a:pt x="801" y="1535"/>
                  </a:cubicBezTo>
                  <a:cubicBezTo>
                    <a:pt x="839" y="1542"/>
                    <a:pt x="876" y="1545"/>
                    <a:pt x="912" y="1545"/>
                  </a:cubicBezTo>
                  <a:cubicBezTo>
                    <a:pt x="1262" y="1545"/>
                    <a:pt x="1541" y="1264"/>
                    <a:pt x="1601" y="902"/>
                  </a:cubicBezTo>
                  <a:cubicBezTo>
                    <a:pt x="1535" y="435"/>
                    <a:pt x="1168" y="68"/>
                    <a:pt x="7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1" name="Google Shape;311;p13"/>
          <p:cNvSpPr/>
          <p:nvPr/>
        </p:nvSpPr>
        <p:spPr>
          <a:xfrm rot="-7760477">
            <a:off x="7611546" y="2956480"/>
            <a:ext cx="2613809" cy="1349570"/>
          </a:xfrm>
          <a:custGeom>
            <a:avLst/>
            <a:gdLst/>
            <a:ahLst/>
            <a:cxnLst/>
            <a:rect l="l" t="t" r="r" b="b"/>
            <a:pathLst>
              <a:path w="33725" h="17413" extrusionOk="0">
                <a:moveTo>
                  <a:pt x="19581" y="0"/>
                </a:moveTo>
                <a:lnTo>
                  <a:pt x="19581" y="0"/>
                </a:lnTo>
                <a:cubicBezTo>
                  <a:pt x="14477" y="734"/>
                  <a:pt x="10575" y="4904"/>
                  <a:pt x="10174" y="10041"/>
                </a:cubicBezTo>
                <a:cubicBezTo>
                  <a:pt x="7372" y="10975"/>
                  <a:pt x="4871" y="11909"/>
                  <a:pt x="3069" y="12643"/>
                </a:cubicBezTo>
                <a:lnTo>
                  <a:pt x="2903" y="12743"/>
                </a:lnTo>
                <a:cubicBezTo>
                  <a:pt x="4604" y="11475"/>
                  <a:pt x="6772" y="9173"/>
                  <a:pt x="7739" y="7372"/>
                </a:cubicBezTo>
                <a:cubicBezTo>
                  <a:pt x="8707" y="5471"/>
                  <a:pt x="9541" y="3503"/>
                  <a:pt x="10208" y="1468"/>
                </a:cubicBezTo>
                <a:lnTo>
                  <a:pt x="10208" y="1468"/>
                </a:lnTo>
                <a:cubicBezTo>
                  <a:pt x="5271" y="2936"/>
                  <a:pt x="2135" y="7706"/>
                  <a:pt x="2702" y="12809"/>
                </a:cubicBezTo>
                <a:cubicBezTo>
                  <a:pt x="1001" y="13510"/>
                  <a:pt x="0" y="14010"/>
                  <a:pt x="34" y="14077"/>
                </a:cubicBezTo>
                <a:cubicBezTo>
                  <a:pt x="37" y="14087"/>
                  <a:pt x="53" y="14092"/>
                  <a:pt x="82" y="14092"/>
                </a:cubicBezTo>
                <a:cubicBezTo>
                  <a:pt x="329" y="14092"/>
                  <a:pt x="1504" y="13712"/>
                  <a:pt x="3269" y="13143"/>
                </a:cubicBezTo>
                <a:lnTo>
                  <a:pt x="4170" y="12809"/>
                </a:lnTo>
                <a:cubicBezTo>
                  <a:pt x="5604" y="14811"/>
                  <a:pt x="6872" y="15678"/>
                  <a:pt x="9274" y="16379"/>
                </a:cubicBezTo>
                <a:cubicBezTo>
                  <a:pt x="11776" y="17112"/>
                  <a:pt x="14344" y="17246"/>
                  <a:pt x="16946" y="17413"/>
                </a:cubicBezTo>
                <a:cubicBezTo>
                  <a:pt x="15008" y="14066"/>
                  <a:pt x="11443" y="12062"/>
                  <a:pt x="7659" y="12062"/>
                </a:cubicBezTo>
                <a:cubicBezTo>
                  <a:pt x="7144" y="12062"/>
                  <a:pt x="6625" y="12100"/>
                  <a:pt x="6105" y="12176"/>
                </a:cubicBezTo>
                <a:cubicBezTo>
                  <a:pt x="7539" y="11675"/>
                  <a:pt x="9174" y="11142"/>
                  <a:pt x="10942" y="10574"/>
                </a:cubicBezTo>
                <a:lnTo>
                  <a:pt x="12176" y="10141"/>
                </a:lnTo>
                <a:cubicBezTo>
                  <a:pt x="13777" y="11709"/>
                  <a:pt x="15678" y="12909"/>
                  <a:pt x="17746" y="13677"/>
                </a:cubicBezTo>
                <a:cubicBezTo>
                  <a:pt x="18723" y="13997"/>
                  <a:pt x="19756" y="14171"/>
                  <a:pt x="20780" y="14171"/>
                </a:cubicBezTo>
                <a:cubicBezTo>
                  <a:pt x="22101" y="14171"/>
                  <a:pt x="23405" y="13882"/>
                  <a:pt x="24551" y="13243"/>
                </a:cubicBezTo>
                <a:cubicBezTo>
                  <a:pt x="23017" y="11275"/>
                  <a:pt x="20815" y="9941"/>
                  <a:pt x="18380" y="9474"/>
                </a:cubicBezTo>
                <a:cubicBezTo>
                  <a:pt x="17480" y="9274"/>
                  <a:pt x="16546" y="9107"/>
                  <a:pt x="15612" y="9040"/>
                </a:cubicBezTo>
                <a:lnTo>
                  <a:pt x="18647" y="8106"/>
                </a:lnTo>
                <a:cubicBezTo>
                  <a:pt x="19248" y="7906"/>
                  <a:pt x="19781" y="7739"/>
                  <a:pt x="20215" y="7606"/>
                </a:cubicBezTo>
                <a:cubicBezTo>
                  <a:pt x="20802" y="7683"/>
                  <a:pt x="21387" y="7721"/>
                  <a:pt x="21968" y="7721"/>
                </a:cubicBezTo>
                <a:cubicBezTo>
                  <a:pt x="26872" y="7721"/>
                  <a:pt x="31458" y="5011"/>
                  <a:pt x="33725" y="567"/>
                </a:cubicBezTo>
                <a:cubicBezTo>
                  <a:pt x="32977" y="414"/>
                  <a:pt x="32219" y="339"/>
                  <a:pt x="31463" y="339"/>
                </a:cubicBezTo>
                <a:cubicBezTo>
                  <a:pt x="29422" y="339"/>
                  <a:pt x="27396" y="888"/>
                  <a:pt x="25619" y="1935"/>
                </a:cubicBezTo>
                <a:cubicBezTo>
                  <a:pt x="23250" y="3303"/>
                  <a:pt x="20682" y="4804"/>
                  <a:pt x="19781" y="7339"/>
                </a:cubicBezTo>
                <a:cubicBezTo>
                  <a:pt x="19381" y="7439"/>
                  <a:pt x="18947" y="7539"/>
                  <a:pt x="18480" y="7639"/>
                </a:cubicBezTo>
                <a:cubicBezTo>
                  <a:pt x="16512" y="8106"/>
                  <a:pt x="13877" y="8840"/>
                  <a:pt x="10975" y="9774"/>
                </a:cubicBezTo>
                <a:cubicBezTo>
                  <a:pt x="12743" y="8773"/>
                  <a:pt x="14411" y="7572"/>
                  <a:pt x="15878" y="6138"/>
                </a:cubicBezTo>
                <a:cubicBezTo>
                  <a:pt x="17680" y="4503"/>
                  <a:pt x="18981" y="2369"/>
                  <a:pt x="195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3"/>
          <p:cNvSpPr txBox="1">
            <a:spLocks noGrp="1"/>
          </p:cNvSpPr>
          <p:nvPr>
            <p:ph type="title"/>
          </p:nvPr>
        </p:nvSpPr>
        <p:spPr>
          <a:xfrm>
            <a:off x="713225" y="445050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3"/>
          <p:cNvSpPr txBox="1">
            <a:spLocks noGrp="1"/>
          </p:cNvSpPr>
          <p:nvPr>
            <p:ph type="subTitle" idx="1"/>
          </p:nvPr>
        </p:nvSpPr>
        <p:spPr>
          <a:xfrm>
            <a:off x="792100" y="1749125"/>
            <a:ext cx="2461200" cy="32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200">
                <a:solidFill>
                  <a:schemeClr val="accent2"/>
                </a:solidFill>
                <a:latin typeface="Galada"/>
                <a:ea typeface="Galada"/>
                <a:cs typeface="Galada"/>
                <a:sym typeface="Gal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3"/>
          <p:cNvSpPr txBox="1">
            <a:spLocks noGrp="1"/>
          </p:cNvSpPr>
          <p:nvPr>
            <p:ph type="subTitle" idx="2"/>
          </p:nvPr>
        </p:nvSpPr>
        <p:spPr>
          <a:xfrm>
            <a:off x="3333141" y="1749125"/>
            <a:ext cx="2461200" cy="32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200">
                <a:solidFill>
                  <a:schemeClr val="accent2"/>
                </a:solidFill>
                <a:latin typeface="Galada"/>
                <a:ea typeface="Galada"/>
                <a:cs typeface="Galada"/>
                <a:sym typeface="Gal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13"/>
          <p:cNvSpPr txBox="1">
            <a:spLocks noGrp="1"/>
          </p:cNvSpPr>
          <p:nvPr>
            <p:ph type="subTitle" idx="3"/>
          </p:nvPr>
        </p:nvSpPr>
        <p:spPr>
          <a:xfrm>
            <a:off x="792100" y="3470175"/>
            <a:ext cx="2461200" cy="32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200">
                <a:solidFill>
                  <a:schemeClr val="accent2"/>
                </a:solidFill>
                <a:latin typeface="Galada"/>
                <a:ea typeface="Galada"/>
                <a:cs typeface="Galada"/>
                <a:sym typeface="Gal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3"/>
          <p:cNvSpPr txBox="1">
            <a:spLocks noGrp="1"/>
          </p:cNvSpPr>
          <p:nvPr>
            <p:ph type="subTitle" idx="4"/>
          </p:nvPr>
        </p:nvSpPr>
        <p:spPr>
          <a:xfrm>
            <a:off x="3333139" y="3470175"/>
            <a:ext cx="2461200" cy="32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200">
                <a:solidFill>
                  <a:schemeClr val="accent2"/>
                </a:solidFill>
                <a:latin typeface="Galada"/>
                <a:ea typeface="Galada"/>
                <a:cs typeface="Galada"/>
                <a:sym typeface="Gal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13"/>
          <p:cNvSpPr txBox="1">
            <a:spLocks noGrp="1"/>
          </p:cNvSpPr>
          <p:nvPr>
            <p:ph type="subTitle" idx="5"/>
          </p:nvPr>
        </p:nvSpPr>
        <p:spPr>
          <a:xfrm>
            <a:off x="792094" y="2067181"/>
            <a:ext cx="24612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6"/>
          </p:nvPr>
        </p:nvSpPr>
        <p:spPr>
          <a:xfrm>
            <a:off x="3333140" y="2067181"/>
            <a:ext cx="24612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subTitle" idx="7"/>
          </p:nvPr>
        </p:nvSpPr>
        <p:spPr>
          <a:xfrm>
            <a:off x="793919" y="3791037"/>
            <a:ext cx="24612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subTitle" idx="8"/>
          </p:nvPr>
        </p:nvSpPr>
        <p:spPr>
          <a:xfrm>
            <a:off x="3334965" y="3791037"/>
            <a:ext cx="24612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title" idx="9" hasCustomPrompt="1"/>
          </p:nvPr>
        </p:nvSpPr>
        <p:spPr>
          <a:xfrm>
            <a:off x="792100" y="1176573"/>
            <a:ext cx="24612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idx="13" hasCustomPrompt="1"/>
          </p:nvPr>
        </p:nvSpPr>
        <p:spPr>
          <a:xfrm>
            <a:off x="3333140" y="1179705"/>
            <a:ext cx="24612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14" hasCustomPrompt="1"/>
          </p:nvPr>
        </p:nvSpPr>
        <p:spPr>
          <a:xfrm>
            <a:off x="792075" y="2912350"/>
            <a:ext cx="2461200" cy="53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324" name="Google Shape;324;p13"/>
          <p:cNvSpPr txBox="1">
            <a:spLocks noGrp="1"/>
          </p:cNvSpPr>
          <p:nvPr>
            <p:ph type="title" idx="15" hasCustomPrompt="1"/>
          </p:nvPr>
        </p:nvSpPr>
        <p:spPr>
          <a:xfrm>
            <a:off x="3333136" y="2912350"/>
            <a:ext cx="2461200" cy="53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325" name="Google Shape;325;p13"/>
          <p:cNvSpPr txBox="1">
            <a:spLocks noGrp="1"/>
          </p:cNvSpPr>
          <p:nvPr>
            <p:ph type="subTitle" idx="16"/>
          </p:nvPr>
        </p:nvSpPr>
        <p:spPr>
          <a:xfrm>
            <a:off x="5870532" y="1749125"/>
            <a:ext cx="2461200" cy="32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200">
                <a:solidFill>
                  <a:schemeClr val="accent2"/>
                </a:solidFill>
                <a:latin typeface="Galada"/>
                <a:ea typeface="Galada"/>
                <a:cs typeface="Galada"/>
                <a:sym typeface="Gal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subTitle" idx="17"/>
          </p:nvPr>
        </p:nvSpPr>
        <p:spPr>
          <a:xfrm>
            <a:off x="5870527" y="3470175"/>
            <a:ext cx="2461200" cy="32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200">
                <a:solidFill>
                  <a:schemeClr val="accent2"/>
                </a:solidFill>
                <a:latin typeface="Galada"/>
                <a:ea typeface="Galada"/>
                <a:cs typeface="Galada"/>
                <a:sym typeface="Gal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subTitle" idx="18"/>
          </p:nvPr>
        </p:nvSpPr>
        <p:spPr>
          <a:xfrm>
            <a:off x="5870535" y="2067181"/>
            <a:ext cx="24612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3"/>
          <p:cNvSpPr txBox="1">
            <a:spLocks noGrp="1"/>
          </p:cNvSpPr>
          <p:nvPr>
            <p:ph type="subTitle" idx="19"/>
          </p:nvPr>
        </p:nvSpPr>
        <p:spPr>
          <a:xfrm>
            <a:off x="5872360" y="3791037"/>
            <a:ext cx="24612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3"/>
          <p:cNvSpPr txBox="1">
            <a:spLocks noGrp="1"/>
          </p:cNvSpPr>
          <p:nvPr>
            <p:ph type="title" idx="20" hasCustomPrompt="1"/>
          </p:nvPr>
        </p:nvSpPr>
        <p:spPr>
          <a:xfrm>
            <a:off x="5870530" y="1179727"/>
            <a:ext cx="24612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330" name="Google Shape;330;p13"/>
          <p:cNvSpPr txBox="1">
            <a:spLocks noGrp="1"/>
          </p:cNvSpPr>
          <p:nvPr>
            <p:ph type="title" idx="21" hasCustomPrompt="1"/>
          </p:nvPr>
        </p:nvSpPr>
        <p:spPr>
          <a:xfrm>
            <a:off x="5870548" y="2912350"/>
            <a:ext cx="2461200" cy="53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8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5"/>
          <p:cNvSpPr/>
          <p:nvPr/>
        </p:nvSpPr>
        <p:spPr>
          <a:xfrm rot="2449047">
            <a:off x="484562" y="-699202"/>
            <a:ext cx="5731713" cy="7067203"/>
          </a:xfrm>
          <a:custGeom>
            <a:avLst/>
            <a:gdLst/>
            <a:ahLst/>
            <a:cxnLst/>
            <a:rect l="l" t="t" r="r" b="b"/>
            <a:pathLst>
              <a:path w="43768" h="56166" extrusionOk="0">
                <a:moveTo>
                  <a:pt x="24054" y="0"/>
                </a:moveTo>
                <a:cubicBezTo>
                  <a:pt x="22092" y="0"/>
                  <a:pt x="20084" y="480"/>
                  <a:pt x="18082" y="1557"/>
                </a:cubicBezTo>
                <a:cubicBezTo>
                  <a:pt x="16673" y="2311"/>
                  <a:pt x="15329" y="3250"/>
                  <a:pt x="14411" y="4561"/>
                </a:cubicBezTo>
                <a:cubicBezTo>
                  <a:pt x="12925" y="6670"/>
                  <a:pt x="12739" y="9434"/>
                  <a:pt x="12991" y="12002"/>
                </a:cubicBezTo>
                <a:cubicBezTo>
                  <a:pt x="13253" y="14580"/>
                  <a:pt x="13908" y="17115"/>
                  <a:pt x="13887" y="19693"/>
                </a:cubicBezTo>
                <a:cubicBezTo>
                  <a:pt x="13843" y="23047"/>
                  <a:pt x="12685" y="26303"/>
                  <a:pt x="10598" y="28925"/>
                </a:cubicBezTo>
                <a:cubicBezTo>
                  <a:pt x="9025" y="30881"/>
                  <a:pt x="6971" y="32410"/>
                  <a:pt x="5452" y="34410"/>
                </a:cubicBezTo>
                <a:cubicBezTo>
                  <a:pt x="0" y="41555"/>
                  <a:pt x="2917" y="51945"/>
                  <a:pt x="11297" y="55212"/>
                </a:cubicBezTo>
                <a:cubicBezTo>
                  <a:pt x="12979" y="55866"/>
                  <a:pt x="14767" y="56166"/>
                  <a:pt x="16565" y="56166"/>
                </a:cubicBezTo>
                <a:cubicBezTo>
                  <a:pt x="18820" y="56166"/>
                  <a:pt x="21092" y="55695"/>
                  <a:pt x="23195" y="54862"/>
                </a:cubicBezTo>
                <a:cubicBezTo>
                  <a:pt x="26975" y="53365"/>
                  <a:pt x="30231" y="50765"/>
                  <a:pt x="32995" y="47793"/>
                </a:cubicBezTo>
                <a:cubicBezTo>
                  <a:pt x="37289" y="43172"/>
                  <a:pt x="40490" y="37644"/>
                  <a:pt x="42358" y="31613"/>
                </a:cubicBezTo>
                <a:cubicBezTo>
                  <a:pt x="43199" y="28849"/>
                  <a:pt x="43768" y="25975"/>
                  <a:pt x="43713" y="23091"/>
                </a:cubicBezTo>
                <a:cubicBezTo>
                  <a:pt x="43520" y="13399"/>
                  <a:pt x="34421" y="0"/>
                  <a:pt x="24054" y="0"/>
                </a:cubicBezTo>
                <a:close/>
              </a:path>
            </a:pathLst>
          </a:custGeom>
          <a:solidFill>
            <a:srgbClr val="F2A2A2">
              <a:alpha val="16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9" name="Google Shape;339;p15"/>
          <p:cNvGrpSpPr/>
          <p:nvPr/>
        </p:nvGrpSpPr>
        <p:grpSpPr>
          <a:xfrm rot="7719052">
            <a:off x="-1195916" y="256650"/>
            <a:ext cx="3008128" cy="1640707"/>
            <a:chOff x="6580475" y="4360025"/>
            <a:chExt cx="1366000" cy="745050"/>
          </a:xfrm>
        </p:grpSpPr>
        <p:sp>
          <p:nvSpPr>
            <p:cNvPr id="340" name="Google Shape;340;p15"/>
            <p:cNvSpPr/>
            <p:nvPr/>
          </p:nvSpPr>
          <p:spPr>
            <a:xfrm>
              <a:off x="7103350" y="4568900"/>
              <a:ext cx="843125" cy="435325"/>
            </a:xfrm>
            <a:custGeom>
              <a:avLst/>
              <a:gdLst/>
              <a:ahLst/>
              <a:cxnLst/>
              <a:rect l="l" t="t" r="r" b="b"/>
              <a:pathLst>
                <a:path w="33725" h="17413" extrusionOk="0">
                  <a:moveTo>
                    <a:pt x="19581" y="0"/>
                  </a:moveTo>
                  <a:lnTo>
                    <a:pt x="19581" y="0"/>
                  </a:lnTo>
                  <a:cubicBezTo>
                    <a:pt x="14477" y="734"/>
                    <a:pt x="10575" y="4904"/>
                    <a:pt x="10174" y="10041"/>
                  </a:cubicBezTo>
                  <a:cubicBezTo>
                    <a:pt x="7372" y="10975"/>
                    <a:pt x="4871" y="11909"/>
                    <a:pt x="3069" y="12643"/>
                  </a:cubicBezTo>
                  <a:lnTo>
                    <a:pt x="2903" y="12743"/>
                  </a:lnTo>
                  <a:cubicBezTo>
                    <a:pt x="4604" y="11475"/>
                    <a:pt x="6772" y="9173"/>
                    <a:pt x="7739" y="7372"/>
                  </a:cubicBezTo>
                  <a:cubicBezTo>
                    <a:pt x="8707" y="5471"/>
                    <a:pt x="9541" y="3503"/>
                    <a:pt x="10208" y="1468"/>
                  </a:cubicBezTo>
                  <a:lnTo>
                    <a:pt x="10208" y="1468"/>
                  </a:lnTo>
                  <a:cubicBezTo>
                    <a:pt x="5271" y="2936"/>
                    <a:pt x="2135" y="7706"/>
                    <a:pt x="2702" y="12809"/>
                  </a:cubicBezTo>
                  <a:cubicBezTo>
                    <a:pt x="1001" y="13510"/>
                    <a:pt x="0" y="14010"/>
                    <a:pt x="34" y="14077"/>
                  </a:cubicBezTo>
                  <a:cubicBezTo>
                    <a:pt x="37" y="14087"/>
                    <a:pt x="53" y="14092"/>
                    <a:pt x="82" y="14092"/>
                  </a:cubicBezTo>
                  <a:cubicBezTo>
                    <a:pt x="329" y="14092"/>
                    <a:pt x="1504" y="13712"/>
                    <a:pt x="3269" y="13143"/>
                  </a:cubicBezTo>
                  <a:lnTo>
                    <a:pt x="4170" y="12809"/>
                  </a:lnTo>
                  <a:cubicBezTo>
                    <a:pt x="5604" y="14811"/>
                    <a:pt x="6872" y="15678"/>
                    <a:pt x="9274" y="16379"/>
                  </a:cubicBezTo>
                  <a:cubicBezTo>
                    <a:pt x="11776" y="17112"/>
                    <a:pt x="14344" y="17246"/>
                    <a:pt x="16946" y="17413"/>
                  </a:cubicBezTo>
                  <a:cubicBezTo>
                    <a:pt x="15008" y="14066"/>
                    <a:pt x="11443" y="12062"/>
                    <a:pt x="7659" y="12062"/>
                  </a:cubicBezTo>
                  <a:cubicBezTo>
                    <a:pt x="7144" y="12062"/>
                    <a:pt x="6625" y="12100"/>
                    <a:pt x="6105" y="12176"/>
                  </a:cubicBezTo>
                  <a:cubicBezTo>
                    <a:pt x="7539" y="11675"/>
                    <a:pt x="9174" y="11142"/>
                    <a:pt x="10942" y="10574"/>
                  </a:cubicBezTo>
                  <a:lnTo>
                    <a:pt x="12176" y="10141"/>
                  </a:lnTo>
                  <a:cubicBezTo>
                    <a:pt x="13777" y="11709"/>
                    <a:pt x="15678" y="12909"/>
                    <a:pt x="17746" y="13677"/>
                  </a:cubicBezTo>
                  <a:cubicBezTo>
                    <a:pt x="18723" y="13997"/>
                    <a:pt x="19756" y="14171"/>
                    <a:pt x="20780" y="14171"/>
                  </a:cubicBezTo>
                  <a:cubicBezTo>
                    <a:pt x="22101" y="14171"/>
                    <a:pt x="23405" y="13882"/>
                    <a:pt x="24551" y="13243"/>
                  </a:cubicBezTo>
                  <a:cubicBezTo>
                    <a:pt x="23017" y="11275"/>
                    <a:pt x="20815" y="9941"/>
                    <a:pt x="18380" y="9474"/>
                  </a:cubicBezTo>
                  <a:cubicBezTo>
                    <a:pt x="17480" y="9274"/>
                    <a:pt x="16546" y="9107"/>
                    <a:pt x="15612" y="9040"/>
                  </a:cubicBezTo>
                  <a:lnTo>
                    <a:pt x="18647" y="8106"/>
                  </a:lnTo>
                  <a:cubicBezTo>
                    <a:pt x="19248" y="7906"/>
                    <a:pt x="19781" y="7739"/>
                    <a:pt x="20215" y="7606"/>
                  </a:cubicBezTo>
                  <a:cubicBezTo>
                    <a:pt x="20802" y="7683"/>
                    <a:pt x="21387" y="7721"/>
                    <a:pt x="21968" y="7721"/>
                  </a:cubicBezTo>
                  <a:cubicBezTo>
                    <a:pt x="26872" y="7721"/>
                    <a:pt x="31458" y="5011"/>
                    <a:pt x="33725" y="567"/>
                  </a:cubicBezTo>
                  <a:cubicBezTo>
                    <a:pt x="32977" y="414"/>
                    <a:pt x="32219" y="339"/>
                    <a:pt x="31463" y="339"/>
                  </a:cubicBezTo>
                  <a:cubicBezTo>
                    <a:pt x="29422" y="339"/>
                    <a:pt x="27396" y="888"/>
                    <a:pt x="25619" y="1935"/>
                  </a:cubicBezTo>
                  <a:cubicBezTo>
                    <a:pt x="23250" y="3303"/>
                    <a:pt x="20682" y="4804"/>
                    <a:pt x="19781" y="7339"/>
                  </a:cubicBezTo>
                  <a:cubicBezTo>
                    <a:pt x="19381" y="7439"/>
                    <a:pt x="18947" y="7539"/>
                    <a:pt x="18480" y="7639"/>
                  </a:cubicBezTo>
                  <a:cubicBezTo>
                    <a:pt x="16512" y="8106"/>
                    <a:pt x="13877" y="8840"/>
                    <a:pt x="10975" y="9774"/>
                  </a:cubicBezTo>
                  <a:cubicBezTo>
                    <a:pt x="12743" y="8773"/>
                    <a:pt x="14411" y="7572"/>
                    <a:pt x="15878" y="6138"/>
                  </a:cubicBezTo>
                  <a:cubicBezTo>
                    <a:pt x="17680" y="4503"/>
                    <a:pt x="18981" y="2369"/>
                    <a:pt x="195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6703900" y="4360025"/>
              <a:ext cx="410325" cy="542150"/>
            </a:xfrm>
            <a:custGeom>
              <a:avLst/>
              <a:gdLst/>
              <a:ahLst/>
              <a:cxnLst/>
              <a:rect l="l" t="t" r="r" b="b"/>
              <a:pathLst>
                <a:path w="16413" h="21686" extrusionOk="0">
                  <a:moveTo>
                    <a:pt x="8912" y="1"/>
                  </a:moveTo>
                  <a:cubicBezTo>
                    <a:pt x="8676" y="1"/>
                    <a:pt x="8441" y="17"/>
                    <a:pt x="8206" y="49"/>
                  </a:cubicBezTo>
                  <a:cubicBezTo>
                    <a:pt x="6572" y="349"/>
                    <a:pt x="5204" y="1584"/>
                    <a:pt x="4170" y="2951"/>
                  </a:cubicBezTo>
                  <a:cubicBezTo>
                    <a:pt x="1201" y="6754"/>
                    <a:pt x="0" y="11624"/>
                    <a:pt x="834" y="16394"/>
                  </a:cubicBezTo>
                  <a:cubicBezTo>
                    <a:pt x="1168" y="18262"/>
                    <a:pt x="2002" y="20197"/>
                    <a:pt x="3703" y="20864"/>
                  </a:cubicBezTo>
                  <a:lnTo>
                    <a:pt x="4270" y="20898"/>
                  </a:lnTo>
                  <a:cubicBezTo>
                    <a:pt x="5044" y="21436"/>
                    <a:pt x="5987" y="21686"/>
                    <a:pt x="6959" y="21686"/>
                  </a:cubicBezTo>
                  <a:cubicBezTo>
                    <a:pt x="7915" y="21686"/>
                    <a:pt x="8898" y="21444"/>
                    <a:pt x="9774" y="20998"/>
                  </a:cubicBezTo>
                  <a:cubicBezTo>
                    <a:pt x="11542" y="20097"/>
                    <a:pt x="12943" y="18496"/>
                    <a:pt x="13977" y="16761"/>
                  </a:cubicBezTo>
                  <a:cubicBezTo>
                    <a:pt x="15545" y="14126"/>
                    <a:pt x="16412" y="11024"/>
                    <a:pt x="16112" y="8022"/>
                  </a:cubicBezTo>
                  <a:cubicBezTo>
                    <a:pt x="15812" y="5053"/>
                    <a:pt x="14211" y="2217"/>
                    <a:pt x="11709" y="783"/>
                  </a:cubicBezTo>
                  <a:cubicBezTo>
                    <a:pt x="10850" y="273"/>
                    <a:pt x="9883" y="1"/>
                    <a:pt x="8912" y="1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6703900" y="4360025"/>
              <a:ext cx="410325" cy="542150"/>
            </a:xfrm>
            <a:custGeom>
              <a:avLst/>
              <a:gdLst/>
              <a:ahLst/>
              <a:cxnLst/>
              <a:rect l="l" t="t" r="r" b="b"/>
              <a:pathLst>
                <a:path w="16413" h="21686" extrusionOk="0">
                  <a:moveTo>
                    <a:pt x="8912" y="1"/>
                  </a:moveTo>
                  <a:cubicBezTo>
                    <a:pt x="8676" y="1"/>
                    <a:pt x="8441" y="17"/>
                    <a:pt x="8206" y="49"/>
                  </a:cubicBezTo>
                  <a:cubicBezTo>
                    <a:pt x="6572" y="349"/>
                    <a:pt x="5204" y="1584"/>
                    <a:pt x="4170" y="2951"/>
                  </a:cubicBezTo>
                  <a:cubicBezTo>
                    <a:pt x="1201" y="6754"/>
                    <a:pt x="0" y="11624"/>
                    <a:pt x="834" y="16394"/>
                  </a:cubicBezTo>
                  <a:cubicBezTo>
                    <a:pt x="1168" y="18262"/>
                    <a:pt x="2002" y="20197"/>
                    <a:pt x="3703" y="20864"/>
                  </a:cubicBezTo>
                  <a:lnTo>
                    <a:pt x="4270" y="20898"/>
                  </a:lnTo>
                  <a:cubicBezTo>
                    <a:pt x="5044" y="21436"/>
                    <a:pt x="5987" y="21686"/>
                    <a:pt x="6959" y="21686"/>
                  </a:cubicBezTo>
                  <a:cubicBezTo>
                    <a:pt x="7915" y="21686"/>
                    <a:pt x="8898" y="21444"/>
                    <a:pt x="9774" y="20998"/>
                  </a:cubicBezTo>
                  <a:cubicBezTo>
                    <a:pt x="11542" y="20097"/>
                    <a:pt x="12943" y="18496"/>
                    <a:pt x="13977" y="16761"/>
                  </a:cubicBezTo>
                  <a:cubicBezTo>
                    <a:pt x="15545" y="14126"/>
                    <a:pt x="16412" y="11024"/>
                    <a:pt x="16112" y="8022"/>
                  </a:cubicBezTo>
                  <a:cubicBezTo>
                    <a:pt x="15812" y="5053"/>
                    <a:pt x="14211" y="2217"/>
                    <a:pt x="11709" y="783"/>
                  </a:cubicBezTo>
                  <a:cubicBezTo>
                    <a:pt x="10850" y="273"/>
                    <a:pt x="9883" y="1"/>
                    <a:pt x="89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6909050" y="4608600"/>
              <a:ext cx="481200" cy="327300"/>
            </a:xfrm>
            <a:custGeom>
              <a:avLst/>
              <a:gdLst/>
              <a:ahLst/>
              <a:cxnLst/>
              <a:rect l="l" t="t" r="r" b="b"/>
              <a:pathLst>
                <a:path w="19248" h="13092" extrusionOk="0">
                  <a:moveTo>
                    <a:pt x="13926" y="1"/>
                  </a:moveTo>
                  <a:cubicBezTo>
                    <a:pt x="13104" y="1"/>
                    <a:pt x="12282" y="151"/>
                    <a:pt x="11508" y="447"/>
                  </a:cubicBezTo>
                  <a:cubicBezTo>
                    <a:pt x="9907" y="1047"/>
                    <a:pt x="8473" y="1981"/>
                    <a:pt x="7272" y="3149"/>
                  </a:cubicBezTo>
                  <a:cubicBezTo>
                    <a:pt x="4390" y="5733"/>
                    <a:pt x="2166" y="8975"/>
                    <a:pt x="796" y="12614"/>
                  </a:cubicBezTo>
                  <a:lnTo>
                    <a:pt x="796" y="12614"/>
                  </a:lnTo>
                  <a:cubicBezTo>
                    <a:pt x="527" y="12528"/>
                    <a:pt x="261" y="12431"/>
                    <a:pt x="0" y="12322"/>
                  </a:cubicBezTo>
                  <a:lnTo>
                    <a:pt x="0" y="12322"/>
                  </a:lnTo>
                  <a:lnTo>
                    <a:pt x="767" y="12689"/>
                  </a:lnTo>
                  <a:cubicBezTo>
                    <a:pt x="777" y="12664"/>
                    <a:pt x="786" y="12639"/>
                    <a:pt x="796" y="12614"/>
                  </a:cubicBezTo>
                  <a:lnTo>
                    <a:pt x="796" y="12614"/>
                  </a:lnTo>
                  <a:cubicBezTo>
                    <a:pt x="1796" y="12933"/>
                    <a:pt x="2846" y="13092"/>
                    <a:pt x="3900" y="13092"/>
                  </a:cubicBezTo>
                  <a:cubicBezTo>
                    <a:pt x="4302" y="13092"/>
                    <a:pt x="4704" y="13069"/>
                    <a:pt x="5104" y="13023"/>
                  </a:cubicBezTo>
                  <a:cubicBezTo>
                    <a:pt x="6838" y="12856"/>
                    <a:pt x="8540" y="12489"/>
                    <a:pt x="10208" y="11955"/>
                  </a:cubicBezTo>
                  <a:cubicBezTo>
                    <a:pt x="12776" y="11188"/>
                    <a:pt x="15411" y="10221"/>
                    <a:pt x="17346" y="8319"/>
                  </a:cubicBezTo>
                  <a:cubicBezTo>
                    <a:pt x="18413" y="7285"/>
                    <a:pt x="19247" y="5884"/>
                    <a:pt x="19181" y="4350"/>
                  </a:cubicBezTo>
                  <a:cubicBezTo>
                    <a:pt x="19147" y="2682"/>
                    <a:pt x="17946" y="1181"/>
                    <a:pt x="16412" y="480"/>
                  </a:cubicBezTo>
                  <a:cubicBezTo>
                    <a:pt x="15618" y="159"/>
                    <a:pt x="14772" y="1"/>
                    <a:pt x="13926" y="1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6909050" y="4608600"/>
              <a:ext cx="481200" cy="327300"/>
            </a:xfrm>
            <a:custGeom>
              <a:avLst/>
              <a:gdLst/>
              <a:ahLst/>
              <a:cxnLst/>
              <a:rect l="l" t="t" r="r" b="b"/>
              <a:pathLst>
                <a:path w="19248" h="13092" extrusionOk="0">
                  <a:moveTo>
                    <a:pt x="13926" y="1"/>
                  </a:moveTo>
                  <a:cubicBezTo>
                    <a:pt x="13104" y="1"/>
                    <a:pt x="12282" y="151"/>
                    <a:pt x="11508" y="447"/>
                  </a:cubicBezTo>
                  <a:cubicBezTo>
                    <a:pt x="9907" y="1047"/>
                    <a:pt x="8473" y="1981"/>
                    <a:pt x="7272" y="3149"/>
                  </a:cubicBezTo>
                  <a:cubicBezTo>
                    <a:pt x="4390" y="5733"/>
                    <a:pt x="2166" y="8975"/>
                    <a:pt x="796" y="12614"/>
                  </a:cubicBezTo>
                  <a:lnTo>
                    <a:pt x="796" y="12614"/>
                  </a:lnTo>
                  <a:cubicBezTo>
                    <a:pt x="527" y="12528"/>
                    <a:pt x="261" y="12431"/>
                    <a:pt x="0" y="12322"/>
                  </a:cubicBezTo>
                  <a:lnTo>
                    <a:pt x="0" y="12322"/>
                  </a:lnTo>
                  <a:lnTo>
                    <a:pt x="767" y="12689"/>
                  </a:lnTo>
                  <a:cubicBezTo>
                    <a:pt x="777" y="12664"/>
                    <a:pt x="786" y="12639"/>
                    <a:pt x="796" y="12614"/>
                  </a:cubicBezTo>
                  <a:lnTo>
                    <a:pt x="796" y="12614"/>
                  </a:lnTo>
                  <a:cubicBezTo>
                    <a:pt x="1796" y="12933"/>
                    <a:pt x="2846" y="13092"/>
                    <a:pt x="3900" y="13092"/>
                  </a:cubicBezTo>
                  <a:cubicBezTo>
                    <a:pt x="4302" y="13092"/>
                    <a:pt x="4704" y="13069"/>
                    <a:pt x="5104" y="13023"/>
                  </a:cubicBezTo>
                  <a:cubicBezTo>
                    <a:pt x="6838" y="12856"/>
                    <a:pt x="8540" y="12489"/>
                    <a:pt x="10208" y="11955"/>
                  </a:cubicBezTo>
                  <a:cubicBezTo>
                    <a:pt x="12776" y="11188"/>
                    <a:pt x="15411" y="10221"/>
                    <a:pt x="17346" y="8319"/>
                  </a:cubicBezTo>
                  <a:cubicBezTo>
                    <a:pt x="18413" y="7285"/>
                    <a:pt x="19247" y="5884"/>
                    <a:pt x="19181" y="4350"/>
                  </a:cubicBezTo>
                  <a:cubicBezTo>
                    <a:pt x="19147" y="2682"/>
                    <a:pt x="17946" y="1181"/>
                    <a:pt x="16412" y="480"/>
                  </a:cubicBezTo>
                  <a:cubicBezTo>
                    <a:pt x="15618" y="159"/>
                    <a:pt x="14772" y="1"/>
                    <a:pt x="139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5"/>
            <p:cNvSpPr/>
            <p:nvPr/>
          </p:nvSpPr>
          <p:spPr>
            <a:xfrm>
              <a:off x="6879025" y="4867600"/>
              <a:ext cx="450350" cy="237475"/>
            </a:xfrm>
            <a:custGeom>
              <a:avLst/>
              <a:gdLst/>
              <a:ahLst/>
              <a:cxnLst/>
              <a:rect l="l" t="t" r="r" b="b"/>
              <a:pathLst>
                <a:path w="18014" h="9499" extrusionOk="0">
                  <a:moveTo>
                    <a:pt x="10945" y="1"/>
                  </a:moveTo>
                  <a:cubicBezTo>
                    <a:pt x="9804" y="1"/>
                    <a:pt x="8665" y="96"/>
                    <a:pt x="7539" y="328"/>
                  </a:cubicBezTo>
                  <a:cubicBezTo>
                    <a:pt x="5137" y="795"/>
                    <a:pt x="2802" y="2029"/>
                    <a:pt x="1301" y="4030"/>
                  </a:cubicBezTo>
                  <a:cubicBezTo>
                    <a:pt x="668" y="4831"/>
                    <a:pt x="301" y="5832"/>
                    <a:pt x="267" y="6866"/>
                  </a:cubicBezTo>
                  <a:cubicBezTo>
                    <a:pt x="276" y="7132"/>
                    <a:pt x="323" y="7389"/>
                    <a:pt x="406" y="7632"/>
                  </a:cubicBezTo>
                  <a:lnTo>
                    <a:pt x="406" y="7632"/>
                  </a:lnTo>
                  <a:lnTo>
                    <a:pt x="0" y="7233"/>
                  </a:lnTo>
                  <a:lnTo>
                    <a:pt x="0" y="7233"/>
                  </a:lnTo>
                  <a:cubicBezTo>
                    <a:pt x="222" y="7996"/>
                    <a:pt x="808" y="8614"/>
                    <a:pt x="1529" y="8993"/>
                  </a:cubicBezTo>
                  <a:lnTo>
                    <a:pt x="1529" y="8993"/>
                  </a:lnTo>
                  <a:cubicBezTo>
                    <a:pt x="1676" y="9077"/>
                    <a:pt x="1834" y="9147"/>
                    <a:pt x="2002" y="9201"/>
                  </a:cubicBezTo>
                  <a:lnTo>
                    <a:pt x="2001" y="9200"/>
                  </a:lnTo>
                  <a:lnTo>
                    <a:pt x="2001" y="9200"/>
                  </a:lnTo>
                  <a:cubicBezTo>
                    <a:pt x="2111" y="9239"/>
                    <a:pt x="2222" y="9273"/>
                    <a:pt x="2335" y="9301"/>
                  </a:cubicBezTo>
                  <a:cubicBezTo>
                    <a:pt x="2930" y="9431"/>
                    <a:pt x="3536" y="9499"/>
                    <a:pt x="4140" y="9499"/>
                  </a:cubicBezTo>
                  <a:cubicBezTo>
                    <a:pt x="4620" y="9499"/>
                    <a:pt x="5099" y="9456"/>
                    <a:pt x="5571" y="9367"/>
                  </a:cubicBezTo>
                  <a:cubicBezTo>
                    <a:pt x="7606" y="9134"/>
                    <a:pt x="9607" y="8700"/>
                    <a:pt x="11542" y="8000"/>
                  </a:cubicBezTo>
                  <a:cubicBezTo>
                    <a:pt x="13477" y="7299"/>
                    <a:pt x="15211" y="6165"/>
                    <a:pt x="16646" y="4664"/>
                  </a:cubicBezTo>
                  <a:cubicBezTo>
                    <a:pt x="17379" y="3830"/>
                    <a:pt x="18013" y="2629"/>
                    <a:pt x="17513" y="1629"/>
                  </a:cubicBezTo>
                  <a:cubicBezTo>
                    <a:pt x="17046" y="728"/>
                    <a:pt x="15912" y="461"/>
                    <a:pt x="14911" y="328"/>
                  </a:cubicBezTo>
                  <a:cubicBezTo>
                    <a:pt x="13601" y="130"/>
                    <a:pt x="12273" y="1"/>
                    <a:pt x="10945" y="1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6879025" y="4867600"/>
              <a:ext cx="450350" cy="237475"/>
            </a:xfrm>
            <a:custGeom>
              <a:avLst/>
              <a:gdLst/>
              <a:ahLst/>
              <a:cxnLst/>
              <a:rect l="l" t="t" r="r" b="b"/>
              <a:pathLst>
                <a:path w="18014" h="9499" extrusionOk="0">
                  <a:moveTo>
                    <a:pt x="10945" y="1"/>
                  </a:moveTo>
                  <a:cubicBezTo>
                    <a:pt x="9804" y="1"/>
                    <a:pt x="8665" y="96"/>
                    <a:pt x="7539" y="328"/>
                  </a:cubicBezTo>
                  <a:cubicBezTo>
                    <a:pt x="5137" y="795"/>
                    <a:pt x="2802" y="2029"/>
                    <a:pt x="1301" y="4030"/>
                  </a:cubicBezTo>
                  <a:cubicBezTo>
                    <a:pt x="668" y="4831"/>
                    <a:pt x="301" y="5832"/>
                    <a:pt x="267" y="6866"/>
                  </a:cubicBezTo>
                  <a:cubicBezTo>
                    <a:pt x="276" y="7132"/>
                    <a:pt x="323" y="7389"/>
                    <a:pt x="406" y="7632"/>
                  </a:cubicBezTo>
                  <a:lnTo>
                    <a:pt x="406" y="7632"/>
                  </a:lnTo>
                  <a:lnTo>
                    <a:pt x="0" y="7233"/>
                  </a:lnTo>
                  <a:lnTo>
                    <a:pt x="0" y="7233"/>
                  </a:lnTo>
                  <a:cubicBezTo>
                    <a:pt x="222" y="7996"/>
                    <a:pt x="808" y="8614"/>
                    <a:pt x="1529" y="8993"/>
                  </a:cubicBezTo>
                  <a:lnTo>
                    <a:pt x="1529" y="8993"/>
                  </a:lnTo>
                  <a:cubicBezTo>
                    <a:pt x="1676" y="9077"/>
                    <a:pt x="1834" y="9147"/>
                    <a:pt x="2002" y="9201"/>
                  </a:cubicBezTo>
                  <a:lnTo>
                    <a:pt x="2001" y="9200"/>
                  </a:lnTo>
                  <a:lnTo>
                    <a:pt x="2001" y="9200"/>
                  </a:lnTo>
                  <a:cubicBezTo>
                    <a:pt x="2111" y="9239"/>
                    <a:pt x="2222" y="9273"/>
                    <a:pt x="2335" y="9301"/>
                  </a:cubicBezTo>
                  <a:cubicBezTo>
                    <a:pt x="2930" y="9431"/>
                    <a:pt x="3536" y="9499"/>
                    <a:pt x="4140" y="9499"/>
                  </a:cubicBezTo>
                  <a:cubicBezTo>
                    <a:pt x="4620" y="9499"/>
                    <a:pt x="5099" y="9456"/>
                    <a:pt x="5571" y="9367"/>
                  </a:cubicBezTo>
                  <a:cubicBezTo>
                    <a:pt x="7606" y="9134"/>
                    <a:pt x="9607" y="8700"/>
                    <a:pt x="11542" y="8000"/>
                  </a:cubicBezTo>
                  <a:cubicBezTo>
                    <a:pt x="13477" y="7299"/>
                    <a:pt x="15211" y="6165"/>
                    <a:pt x="16646" y="4664"/>
                  </a:cubicBezTo>
                  <a:cubicBezTo>
                    <a:pt x="17379" y="3830"/>
                    <a:pt x="18013" y="2629"/>
                    <a:pt x="17513" y="1629"/>
                  </a:cubicBezTo>
                  <a:cubicBezTo>
                    <a:pt x="17046" y="728"/>
                    <a:pt x="15912" y="461"/>
                    <a:pt x="14911" y="328"/>
                  </a:cubicBezTo>
                  <a:cubicBezTo>
                    <a:pt x="13601" y="130"/>
                    <a:pt x="12273" y="1"/>
                    <a:pt x="109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5"/>
            <p:cNvSpPr/>
            <p:nvPr/>
          </p:nvSpPr>
          <p:spPr>
            <a:xfrm>
              <a:off x="6580475" y="4512375"/>
              <a:ext cx="268550" cy="464000"/>
            </a:xfrm>
            <a:custGeom>
              <a:avLst/>
              <a:gdLst/>
              <a:ahLst/>
              <a:cxnLst/>
              <a:rect l="l" t="t" r="r" b="b"/>
              <a:pathLst>
                <a:path w="10742" h="18560" extrusionOk="0">
                  <a:moveTo>
                    <a:pt x="3075" y="0"/>
                  </a:moveTo>
                  <a:cubicBezTo>
                    <a:pt x="2308" y="0"/>
                    <a:pt x="1554" y="275"/>
                    <a:pt x="968" y="793"/>
                  </a:cubicBezTo>
                  <a:cubicBezTo>
                    <a:pt x="67" y="1694"/>
                    <a:pt x="1" y="3129"/>
                    <a:pt x="67" y="4396"/>
                  </a:cubicBezTo>
                  <a:cubicBezTo>
                    <a:pt x="167" y="6564"/>
                    <a:pt x="501" y="8699"/>
                    <a:pt x="1035" y="10801"/>
                  </a:cubicBezTo>
                  <a:cubicBezTo>
                    <a:pt x="1502" y="12669"/>
                    <a:pt x="1768" y="14737"/>
                    <a:pt x="3069" y="16171"/>
                  </a:cubicBezTo>
                  <a:cubicBezTo>
                    <a:pt x="4165" y="17440"/>
                    <a:pt x="5710" y="18559"/>
                    <a:pt x="7336" y="18559"/>
                  </a:cubicBezTo>
                  <a:cubicBezTo>
                    <a:pt x="7591" y="18559"/>
                    <a:pt x="7849" y="18532"/>
                    <a:pt x="8106" y="18473"/>
                  </a:cubicBezTo>
                  <a:cubicBezTo>
                    <a:pt x="9908" y="16071"/>
                    <a:pt x="10742" y="13102"/>
                    <a:pt x="10475" y="10100"/>
                  </a:cubicBezTo>
                  <a:cubicBezTo>
                    <a:pt x="10208" y="7131"/>
                    <a:pt x="8940" y="4329"/>
                    <a:pt x="6939" y="2128"/>
                  </a:cubicBezTo>
                  <a:cubicBezTo>
                    <a:pt x="6205" y="1260"/>
                    <a:pt x="5238" y="560"/>
                    <a:pt x="4170" y="193"/>
                  </a:cubicBezTo>
                  <a:cubicBezTo>
                    <a:pt x="3813" y="63"/>
                    <a:pt x="3443" y="0"/>
                    <a:pt x="3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5"/>
            <p:cNvSpPr/>
            <p:nvPr/>
          </p:nvSpPr>
          <p:spPr>
            <a:xfrm>
              <a:off x="6856500" y="4734000"/>
              <a:ext cx="33400" cy="110125"/>
            </a:xfrm>
            <a:custGeom>
              <a:avLst/>
              <a:gdLst/>
              <a:ahLst/>
              <a:cxnLst/>
              <a:rect l="l" t="t" r="r" b="b"/>
              <a:pathLst>
                <a:path w="1336" h="4405" extrusionOk="0">
                  <a:moveTo>
                    <a:pt x="245" y="0"/>
                  </a:moveTo>
                  <a:cubicBezTo>
                    <a:pt x="241" y="0"/>
                    <a:pt x="238" y="0"/>
                    <a:pt x="234" y="1"/>
                  </a:cubicBezTo>
                  <a:cubicBezTo>
                    <a:pt x="1" y="68"/>
                    <a:pt x="67" y="1068"/>
                    <a:pt x="301" y="2269"/>
                  </a:cubicBezTo>
                  <a:cubicBezTo>
                    <a:pt x="563" y="3482"/>
                    <a:pt x="922" y="4405"/>
                    <a:pt x="1124" y="4405"/>
                  </a:cubicBezTo>
                  <a:cubicBezTo>
                    <a:pt x="1128" y="4405"/>
                    <a:pt x="1131" y="4405"/>
                    <a:pt x="1135" y="4404"/>
                  </a:cubicBezTo>
                  <a:cubicBezTo>
                    <a:pt x="1335" y="4371"/>
                    <a:pt x="1302" y="3337"/>
                    <a:pt x="1068" y="2136"/>
                  </a:cubicBezTo>
                  <a:cubicBezTo>
                    <a:pt x="806" y="923"/>
                    <a:pt x="447" y="0"/>
                    <a:pt x="2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5"/>
            <p:cNvSpPr/>
            <p:nvPr/>
          </p:nvSpPr>
          <p:spPr>
            <a:xfrm>
              <a:off x="6882350" y="4732250"/>
              <a:ext cx="40050" cy="110225"/>
            </a:xfrm>
            <a:custGeom>
              <a:avLst/>
              <a:gdLst/>
              <a:ahLst/>
              <a:cxnLst/>
              <a:rect l="l" t="t" r="r" b="b"/>
              <a:pathLst>
                <a:path w="1602" h="4409" extrusionOk="0">
                  <a:moveTo>
                    <a:pt x="1378" y="1"/>
                  </a:moveTo>
                  <a:cubicBezTo>
                    <a:pt x="1139" y="1"/>
                    <a:pt x="725" y="913"/>
                    <a:pt x="434" y="2106"/>
                  </a:cubicBezTo>
                  <a:cubicBezTo>
                    <a:pt x="101" y="3307"/>
                    <a:pt x="1" y="4341"/>
                    <a:pt x="201" y="4407"/>
                  </a:cubicBezTo>
                  <a:cubicBezTo>
                    <a:pt x="204" y="4408"/>
                    <a:pt x="208" y="4408"/>
                    <a:pt x="212" y="4408"/>
                  </a:cubicBezTo>
                  <a:cubicBezTo>
                    <a:pt x="416" y="4408"/>
                    <a:pt x="841" y="3486"/>
                    <a:pt x="1168" y="2306"/>
                  </a:cubicBezTo>
                  <a:cubicBezTo>
                    <a:pt x="1502" y="1072"/>
                    <a:pt x="1602" y="38"/>
                    <a:pt x="1402" y="4"/>
                  </a:cubicBezTo>
                  <a:cubicBezTo>
                    <a:pt x="1394" y="2"/>
                    <a:pt x="1386" y="1"/>
                    <a:pt x="13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5"/>
            <p:cNvSpPr/>
            <p:nvPr/>
          </p:nvSpPr>
          <p:spPr>
            <a:xfrm>
              <a:off x="6899025" y="4763900"/>
              <a:ext cx="50075" cy="73850"/>
            </a:xfrm>
            <a:custGeom>
              <a:avLst/>
              <a:gdLst/>
              <a:ahLst/>
              <a:cxnLst/>
              <a:rect l="l" t="t" r="r" b="b"/>
              <a:pathLst>
                <a:path w="2003" h="2954" extrusionOk="0">
                  <a:moveTo>
                    <a:pt x="1774" y="1"/>
                  </a:moveTo>
                  <a:cubicBezTo>
                    <a:pt x="1585" y="1"/>
                    <a:pt x="1113" y="580"/>
                    <a:pt x="701" y="1340"/>
                  </a:cubicBezTo>
                  <a:cubicBezTo>
                    <a:pt x="268" y="2107"/>
                    <a:pt x="1" y="2841"/>
                    <a:pt x="201" y="2941"/>
                  </a:cubicBezTo>
                  <a:cubicBezTo>
                    <a:pt x="215" y="2949"/>
                    <a:pt x="231" y="2953"/>
                    <a:pt x="249" y="2953"/>
                  </a:cubicBezTo>
                  <a:cubicBezTo>
                    <a:pt x="459" y="2953"/>
                    <a:pt x="973" y="2440"/>
                    <a:pt x="1402" y="1674"/>
                  </a:cubicBezTo>
                  <a:cubicBezTo>
                    <a:pt x="1869" y="873"/>
                    <a:pt x="2002" y="106"/>
                    <a:pt x="1802" y="6"/>
                  </a:cubicBezTo>
                  <a:cubicBezTo>
                    <a:pt x="1794" y="2"/>
                    <a:pt x="1784" y="1"/>
                    <a:pt x="17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5"/>
            <p:cNvSpPr/>
            <p:nvPr/>
          </p:nvSpPr>
          <p:spPr>
            <a:xfrm>
              <a:off x="6920725" y="4757150"/>
              <a:ext cx="75900" cy="98175"/>
            </a:xfrm>
            <a:custGeom>
              <a:avLst/>
              <a:gdLst/>
              <a:ahLst/>
              <a:cxnLst/>
              <a:rect l="l" t="t" r="r" b="b"/>
              <a:pathLst>
                <a:path w="3036" h="3927" extrusionOk="0">
                  <a:moveTo>
                    <a:pt x="2833" y="0"/>
                  </a:moveTo>
                  <a:cubicBezTo>
                    <a:pt x="2612" y="0"/>
                    <a:pt x="1892" y="739"/>
                    <a:pt x="1201" y="1744"/>
                  </a:cubicBezTo>
                  <a:cubicBezTo>
                    <a:pt x="467" y="2811"/>
                    <a:pt x="0" y="3778"/>
                    <a:pt x="167" y="3912"/>
                  </a:cubicBezTo>
                  <a:cubicBezTo>
                    <a:pt x="182" y="3922"/>
                    <a:pt x="199" y="3926"/>
                    <a:pt x="220" y="3926"/>
                  </a:cubicBezTo>
                  <a:cubicBezTo>
                    <a:pt x="475" y="3926"/>
                    <a:pt x="1155" y="3166"/>
                    <a:pt x="1835" y="2177"/>
                  </a:cubicBezTo>
                  <a:cubicBezTo>
                    <a:pt x="2569" y="1110"/>
                    <a:pt x="3036" y="142"/>
                    <a:pt x="2869" y="9"/>
                  </a:cubicBezTo>
                  <a:cubicBezTo>
                    <a:pt x="2859" y="3"/>
                    <a:pt x="2847" y="0"/>
                    <a:pt x="28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5"/>
            <p:cNvSpPr/>
            <p:nvPr/>
          </p:nvSpPr>
          <p:spPr>
            <a:xfrm>
              <a:off x="6929900" y="4803350"/>
              <a:ext cx="95925" cy="56775"/>
            </a:xfrm>
            <a:custGeom>
              <a:avLst/>
              <a:gdLst/>
              <a:ahLst/>
              <a:cxnLst/>
              <a:rect l="l" t="t" r="r" b="b"/>
              <a:pathLst>
                <a:path w="3837" h="2271" extrusionOk="0">
                  <a:moveTo>
                    <a:pt x="3572" y="1"/>
                  </a:moveTo>
                  <a:cubicBezTo>
                    <a:pt x="3243" y="1"/>
                    <a:pt x="2493" y="288"/>
                    <a:pt x="1701" y="763"/>
                  </a:cubicBezTo>
                  <a:cubicBezTo>
                    <a:pt x="701" y="1397"/>
                    <a:pt x="0" y="2030"/>
                    <a:pt x="100" y="2231"/>
                  </a:cubicBezTo>
                  <a:cubicBezTo>
                    <a:pt x="122" y="2258"/>
                    <a:pt x="164" y="2271"/>
                    <a:pt x="222" y="2271"/>
                  </a:cubicBezTo>
                  <a:cubicBezTo>
                    <a:pt x="521" y="2271"/>
                    <a:pt x="1265" y="1932"/>
                    <a:pt x="2102" y="1430"/>
                  </a:cubicBezTo>
                  <a:cubicBezTo>
                    <a:pt x="3069" y="863"/>
                    <a:pt x="3836" y="262"/>
                    <a:pt x="3736" y="62"/>
                  </a:cubicBezTo>
                  <a:cubicBezTo>
                    <a:pt x="3715" y="21"/>
                    <a:pt x="3658" y="1"/>
                    <a:pt x="35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5"/>
            <p:cNvSpPr/>
            <p:nvPr/>
          </p:nvSpPr>
          <p:spPr>
            <a:xfrm>
              <a:off x="6939075" y="4850850"/>
              <a:ext cx="96750" cy="26200"/>
            </a:xfrm>
            <a:custGeom>
              <a:avLst/>
              <a:gdLst/>
              <a:ahLst/>
              <a:cxnLst/>
              <a:rect l="l" t="t" r="r" b="b"/>
              <a:pathLst>
                <a:path w="3870" h="1048" extrusionOk="0">
                  <a:moveTo>
                    <a:pt x="3250" y="1"/>
                  </a:moveTo>
                  <a:cubicBezTo>
                    <a:pt x="2897" y="1"/>
                    <a:pt x="2405" y="60"/>
                    <a:pt x="1868" y="164"/>
                  </a:cubicBezTo>
                  <a:cubicBezTo>
                    <a:pt x="801" y="364"/>
                    <a:pt x="0" y="697"/>
                    <a:pt x="33" y="898"/>
                  </a:cubicBezTo>
                  <a:cubicBezTo>
                    <a:pt x="50" y="998"/>
                    <a:pt x="275" y="1048"/>
                    <a:pt x="630" y="1048"/>
                  </a:cubicBezTo>
                  <a:cubicBezTo>
                    <a:pt x="984" y="1048"/>
                    <a:pt x="1468" y="998"/>
                    <a:pt x="2002" y="898"/>
                  </a:cubicBezTo>
                  <a:cubicBezTo>
                    <a:pt x="3036" y="697"/>
                    <a:pt x="3870" y="364"/>
                    <a:pt x="3803" y="164"/>
                  </a:cubicBezTo>
                  <a:cubicBezTo>
                    <a:pt x="3787" y="51"/>
                    <a:pt x="3578" y="1"/>
                    <a:pt x="3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5"/>
            <p:cNvSpPr/>
            <p:nvPr/>
          </p:nvSpPr>
          <p:spPr>
            <a:xfrm>
              <a:off x="6758100" y="4661450"/>
              <a:ext cx="99275" cy="159325"/>
            </a:xfrm>
            <a:custGeom>
              <a:avLst/>
              <a:gdLst/>
              <a:ahLst/>
              <a:cxnLst/>
              <a:rect l="l" t="t" r="r" b="b"/>
              <a:pathLst>
                <a:path w="3971" h="6373" extrusionOk="0">
                  <a:moveTo>
                    <a:pt x="34" y="1"/>
                  </a:moveTo>
                  <a:lnTo>
                    <a:pt x="34" y="1"/>
                  </a:lnTo>
                  <a:cubicBezTo>
                    <a:pt x="1" y="34"/>
                    <a:pt x="835" y="1469"/>
                    <a:pt x="1902" y="3237"/>
                  </a:cubicBezTo>
                  <a:cubicBezTo>
                    <a:pt x="2990" y="4984"/>
                    <a:pt x="3882" y="6373"/>
                    <a:pt x="3935" y="6373"/>
                  </a:cubicBezTo>
                  <a:cubicBezTo>
                    <a:pt x="3936" y="6373"/>
                    <a:pt x="3936" y="6372"/>
                    <a:pt x="3937" y="6372"/>
                  </a:cubicBezTo>
                  <a:cubicBezTo>
                    <a:pt x="3970" y="6372"/>
                    <a:pt x="3103" y="4904"/>
                    <a:pt x="2035" y="3170"/>
                  </a:cubicBezTo>
                  <a:cubicBezTo>
                    <a:pt x="968" y="1402"/>
                    <a:pt x="67" y="1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5"/>
            <p:cNvSpPr/>
            <p:nvPr/>
          </p:nvSpPr>
          <p:spPr>
            <a:xfrm>
              <a:off x="6832325" y="4704000"/>
              <a:ext cx="33375" cy="120925"/>
            </a:xfrm>
            <a:custGeom>
              <a:avLst/>
              <a:gdLst/>
              <a:ahLst/>
              <a:cxnLst/>
              <a:rect l="l" t="t" r="r" b="b"/>
              <a:pathLst>
                <a:path w="1335" h="4837" extrusionOk="0">
                  <a:moveTo>
                    <a:pt x="0" y="0"/>
                  </a:moveTo>
                  <a:cubicBezTo>
                    <a:pt x="0" y="267"/>
                    <a:pt x="34" y="500"/>
                    <a:pt x="100" y="734"/>
                  </a:cubicBezTo>
                  <a:cubicBezTo>
                    <a:pt x="201" y="1201"/>
                    <a:pt x="334" y="1801"/>
                    <a:pt x="501" y="2469"/>
                  </a:cubicBezTo>
                  <a:cubicBezTo>
                    <a:pt x="701" y="3136"/>
                    <a:pt x="901" y="3736"/>
                    <a:pt x="1034" y="4170"/>
                  </a:cubicBezTo>
                  <a:cubicBezTo>
                    <a:pt x="1101" y="4403"/>
                    <a:pt x="1201" y="4637"/>
                    <a:pt x="1335" y="4837"/>
                  </a:cubicBezTo>
                  <a:cubicBezTo>
                    <a:pt x="1268" y="4603"/>
                    <a:pt x="1235" y="4370"/>
                    <a:pt x="1135" y="4136"/>
                  </a:cubicBezTo>
                  <a:lnTo>
                    <a:pt x="668" y="2435"/>
                  </a:lnTo>
                  <a:cubicBezTo>
                    <a:pt x="467" y="1801"/>
                    <a:pt x="334" y="1201"/>
                    <a:pt x="201" y="734"/>
                  </a:cubicBezTo>
                  <a:cubicBezTo>
                    <a:pt x="167" y="467"/>
                    <a:pt x="67" y="23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5"/>
            <p:cNvSpPr/>
            <p:nvPr/>
          </p:nvSpPr>
          <p:spPr>
            <a:xfrm>
              <a:off x="6884025" y="4656450"/>
              <a:ext cx="5875" cy="177650"/>
            </a:xfrm>
            <a:custGeom>
              <a:avLst/>
              <a:gdLst/>
              <a:ahLst/>
              <a:cxnLst/>
              <a:rect l="l" t="t" r="r" b="b"/>
              <a:pathLst>
                <a:path w="235" h="7106" extrusionOk="0">
                  <a:moveTo>
                    <a:pt x="34" y="1"/>
                  </a:moveTo>
                  <a:cubicBezTo>
                    <a:pt x="1" y="1"/>
                    <a:pt x="1" y="1602"/>
                    <a:pt x="34" y="3570"/>
                  </a:cubicBezTo>
                  <a:cubicBezTo>
                    <a:pt x="67" y="5538"/>
                    <a:pt x="134" y="7106"/>
                    <a:pt x="167" y="7106"/>
                  </a:cubicBezTo>
                  <a:cubicBezTo>
                    <a:pt x="234" y="7106"/>
                    <a:pt x="201" y="5538"/>
                    <a:pt x="167" y="3570"/>
                  </a:cubicBezTo>
                  <a:cubicBezTo>
                    <a:pt x="134" y="1602"/>
                    <a:pt x="67" y="1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5"/>
            <p:cNvSpPr/>
            <p:nvPr/>
          </p:nvSpPr>
          <p:spPr>
            <a:xfrm>
              <a:off x="6895700" y="4579725"/>
              <a:ext cx="85925" cy="245200"/>
            </a:xfrm>
            <a:custGeom>
              <a:avLst/>
              <a:gdLst/>
              <a:ahLst/>
              <a:cxnLst/>
              <a:rect l="l" t="t" r="r" b="b"/>
              <a:pathLst>
                <a:path w="3437" h="9808" extrusionOk="0">
                  <a:moveTo>
                    <a:pt x="3436" y="1"/>
                  </a:moveTo>
                  <a:cubicBezTo>
                    <a:pt x="3370" y="134"/>
                    <a:pt x="3303" y="234"/>
                    <a:pt x="3270" y="368"/>
                  </a:cubicBezTo>
                  <a:cubicBezTo>
                    <a:pt x="3136" y="601"/>
                    <a:pt x="2969" y="968"/>
                    <a:pt x="2803" y="1402"/>
                  </a:cubicBezTo>
                  <a:cubicBezTo>
                    <a:pt x="2436" y="2269"/>
                    <a:pt x="1935" y="3470"/>
                    <a:pt x="1468" y="4804"/>
                  </a:cubicBezTo>
                  <a:cubicBezTo>
                    <a:pt x="1001" y="6172"/>
                    <a:pt x="601" y="7406"/>
                    <a:pt x="367" y="8307"/>
                  </a:cubicBezTo>
                  <a:cubicBezTo>
                    <a:pt x="234" y="8774"/>
                    <a:pt x="134" y="9141"/>
                    <a:pt x="101" y="9408"/>
                  </a:cubicBezTo>
                  <a:cubicBezTo>
                    <a:pt x="34" y="9541"/>
                    <a:pt x="34" y="9674"/>
                    <a:pt x="1" y="9808"/>
                  </a:cubicBezTo>
                  <a:cubicBezTo>
                    <a:pt x="67" y="9674"/>
                    <a:pt x="101" y="9541"/>
                    <a:pt x="134" y="9408"/>
                  </a:cubicBezTo>
                  <a:lnTo>
                    <a:pt x="468" y="8340"/>
                  </a:lnTo>
                  <a:cubicBezTo>
                    <a:pt x="734" y="7440"/>
                    <a:pt x="1135" y="6205"/>
                    <a:pt x="1602" y="4871"/>
                  </a:cubicBezTo>
                  <a:cubicBezTo>
                    <a:pt x="2069" y="3503"/>
                    <a:pt x="2536" y="2303"/>
                    <a:pt x="2903" y="1435"/>
                  </a:cubicBezTo>
                  <a:lnTo>
                    <a:pt x="3303" y="401"/>
                  </a:lnTo>
                  <a:cubicBezTo>
                    <a:pt x="3370" y="268"/>
                    <a:pt x="3403" y="134"/>
                    <a:pt x="34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5"/>
            <p:cNvSpPr/>
            <p:nvPr/>
          </p:nvSpPr>
          <p:spPr>
            <a:xfrm>
              <a:off x="6929900" y="4660625"/>
              <a:ext cx="108425" cy="194350"/>
            </a:xfrm>
            <a:custGeom>
              <a:avLst/>
              <a:gdLst/>
              <a:ahLst/>
              <a:cxnLst/>
              <a:rect l="l" t="t" r="r" b="b"/>
              <a:pathLst>
                <a:path w="4337" h="7774" extrusionOk="0">
                  <a:moveTo>
                    <a:pt x="4302" y="0"/>
                  </a:moveTo>
                  <a:cubicBezTo>
                    <a:pt x="4251" y="0"/>
                    <a:pt x="3258" y="1722"/>
                    <a:pt x="2102" y="3870"/>
                  </a:cubicBezTo>
                  <a:cubicBezTo>
                    <a:pt x="934" y="6005"/>
                    <a:pt x="0" y="7773"/>
                    <a:pt x="34" y="7773"/>
                  </a:cubicBezTo>
                  <a:cubicBezTo>
                    <a:pt x="34" y="7773"/>
                    <a:pt x="34" y="7773"/>
                    <a:pt x="35" y="7773"/>
                  </a:cubicBezTo>
                  <a:cubicBezTo>
                    <a:pt x="86" y="7773"/>
                    <a:pt x="1079" y="6051"/>
                    <a:pt x="2235" y="3937"/>
                  </a:cubicBezTo>
                  <a:cubicBezTo>
                    <a:pt x="3403" y="1768"/>
                    <a:pt x="4337" y="34"/>
                    <a:pt x="4303" y="1"/>
                  </a:cubicBezTo>
                  <a:cubicBezTo>
                    <a:pt x="4303" y="0"/>
                    <a:pt x="4303" y="0"/>
                    <a:pt x="4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5"/>
            <p:cNvSpPr/>
            <p:nvPr/>
          </p:nvSpPr>
          <p:spPr>
            <a:xfrm>
              <a:off x="6954075" y="4719000"/>
              <a:ext cx="175975" cy="140125"/>
            </a:xfrm>
            <a:custGeom>
              <a:avLst/>
              <a:gdLst/>
              <a:ahLst/>
              <a:cxnLst/>
              <a:rect l="l" t="t" r="r" b="b"/>
              <a:pathLst>
                <a:path w="7039" h="5605" extrusionOk="0">
                  <a:moveTo>
                    <a:pt x="7039" y="1"/>
                  </a:moveTo>
                  <a:lnTo>
                    <a:pt x="7039" y="1"/>
                  </a:lnTo>
                  <a:cubicBezTo>
                    <a:pt x="6939" y="67"/>
                    <a:pt x="6839" y="134"/>
                    <a:pt x="6772" y="234"/>
                  </a:cubicBezTo>
                  <a:lnTo>
                    <a:pt x="6038" y="868"/>
                  </a:lnTo>
                  <a:cubicBezTo>
                    <a:pt x="5438" y="1402"/>
                    <a:pt x="4570" y="2135"/>
                    <a:pt x="3603" y="2903"/>
                  </a:cubicBezTo>
                  <a:cubicBezTo>
                    <a:pt x="2636" y="3670"/>
                    <a:pt x="1735" y="4337"/>
                    <a:pt x="1068" y="4804"/>
                  </a:cubicBezTo>
                  <a:lnTo>
                    <a:pt x="301" y="5371"/>
                  </a:lnTo>
                  <a:cubicBezTo>
                    <a:pt x="201" y="5438"/>
                    <a:pt x="101" y="5504"/>
                    <a:pt x="1" y="5605"/>
                  </a:cubicBezTo>
                  <a:cubicBezTo>
                    <a:pt x="134" y="5538"/>
                    <a:pt x="234" y="5471"/>
                    <a:pt x="334" y="5404"/>
                  </a:cubicBezTo>
                  <a:cubicBezTo>
                    <a:pt x="534" y="5338"/>
                    <a:pt x="801" y="5138"/>
                    <a:pt x="1135" y="4904"/>
                  </a:cubicBezTo>
                  <a:cubicBezTo>
                    <a:pt x="1802" y="4470"/>
                    <a:pt x="2736" y="3803"/>
                    <a:pt x="3703" y="3036"/>
                  </a:cubicBezTo>
                  <a:cubicBezTo>
                    <a:pt x="4671" y="2269"/>
                    <a:pt x="5538" y="1502"/>
                    <a:pt x="6105" y="935"/>
                  </a:cubicBezTo>
                  <a:cubicBezTo>
                    <a:pt x="6405" y="668"/>
                    <a:pt x="6639" y="434"/>
                    <a:pt x="6805" y="267"/>
                  </a:cubicBezTo>
                  <a:cubicBezTo>
                    <a:pt x="6905" y="201"/>
                    <a:pt x="6972" y="101"/>
                    <a:pt x="7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6962425" y="4803225"/>
              <a:ext cx="170125" cy="74250"/>
            </a:xfrm>
            <a:custGeom>
              <a:avLst/>
              <a:gdLst/>
              <a:ahLst/>
              <a:cxnLst/>
              <a:rect l="l" t="t" r="r" b="b"/>
              <a:pathLst>
                <a:path w="6805" h="2970" extrusionOk="0">
                  <a:moveTo>
                    <a:pt x="6805" y="1"/>
                  </a:moveTo>
                  <a:cubicBezTo>
                    <a:pt x="6438" y="134"/>
                    <a:pt x="6138" y="267"/>
                    <a:pt x="5804" y="434"/>
                  </a:cubicBezTo>
                  <a:cubicBezTo>
                    <a:pt x="5204" y="734"/>
                    <a:pt x="4370" y="1135"/>
                    <a:pt x="3436" y="1535"/>
                  </a:cubicBezTo>
                  <a:cubicBezTo>
                    <a:pt x="2502" y="1935"/>
                    <a:pt x="1635" y="2302"/>
                    <a:pt x="1001" y="2536"/>
                  </a:cubicBezTo>
                  <a:cubicBezTo>
                    <a:pt x="667" y="2669"/>
                    <a:pt x="334" y="2803"/>
                    <a:pt x="0" y="2969"/>
                  </a:cubicBezTo>
                  <a:cubicBezTo>
                    <a:pt x="100" y="2936"/>
                    <a:pt x="200" y="2936"/>
                    <a:pt x="300" y="2903"/>
                  </a:cubicBezTo>
                  <a:cubicBezTo>
                    <a:pt x="467" y="2836"/>
                    <a:pt x="734" y="2736"/>
                    <a:pt x="1068" y="2636"/>
                  </a:cubicBezTo>
                  <a:cubicBezTo>
                    <a:pt x="1668" y="2402"/>
                    <a:pt x="2535" y="2102"/>
                    <a:pt x="3503" y="1668"/>
                  </a:cubicBezTo>
                  <a:cubicBezTo>
                    <a:pt x="4437" y="1268"/>
                    <a:pt x="5271" y="868"/>
                    <a:pt x="5838" y="534"/>
                  </a:cubicBezTo>
                  <a:cubicBezTo>
                    <a:pt x="6138" y="368"/>
                    <a:pt x="6371" y="234"/>
                    <a:pt x="6538" y="167"/>
                  </a:cubicBezTo>
                  <a:cubicBezTo>
                    <a:pt x="6638" y="101"/>
                    <a:pt x="6705" y="67"/>
                    <a:pt x="6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6972425" y="4848250"/>
              <a:ext cx="165975" cy="45900"/>
            </a:xfrm>
            <a:custGeom>
              <a:avLst/>
              <a:gdLst/>
              <a:ahLst/>
              <a:cxnLst/>
              <a:rect l="l" t="t" r="r" b="b"/>
              <a:pathLst>
                <a:path w="6639" h="1836" extrusionOk="0">
                  <a:moveTo>
                    <a:pt x="6638" y="1"/>
                  </a:moveTo>
                  <a:cubicBezTo>
                    <a:pt x="6305" y="68"/>
                    <a:pt x="5971" y="168"/>
                    <a:pt x="5671" y="268"/>
                  </a:cubicBezTo>
                  <a:cubicBezTo>
                    <a:pt x="5071" y="435"/>
                    <a:pt x="4237" y="701"/>
                    <a:pt x="3336" y="935"/>
                  </a:cubicBezTo>
                  <a:cubicBezTo>
                    <a:pt x="2435" y="1202"/>
                    <a:pt x="1602" y="1402"/>
                    <a:pt x="1001" y="1569"/>
                  </a:cubicBezTo>
                  <a:cubicBezTo>
                    <a:pt x="668" y="1602"/>
                    <a:pt x="334" y="1702"/>
                    <a:pt x="0" y="1836"/>
                  </a:cubicBezTo>
                  <a:cubicBezTo>
                    <a:pt x="334" y="1802"/>
                    <a:pt x="668" y="1735"/>
                    <a:pt x="1001" y="1669"/>
                  </a:cubicBezTo>
                  <a:cubicBezTo>
                    <a:pt x="1635" y="1535"/>
                    <a:pt x="2469" y="1369"/>
                    <a:pt x="3369" y="1102"/>
                  </a:cubicBezTo>
                  <a:cubicBezTo>
                    <a:pt x="4303" y="835"/>
                    <a:pt x="5104" y="568"/>
                    <a:pt x="5704" y="368"/>
                  </a:cubicBezTo>
                  <a:cubicBezTo>
                    <a:pt x="6038" y="268"/>
                    <a:pt x="6338" y="134"/>
                    <a:pt x="66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6733925" y="4633650"/>
              <a:ext cx="35875" cy="32000"/>
            </a:xfrm>
            <a:custGeom>
              <a:avLst/>
              <a:gdLst/>
              <a:ahLst/>
              <a:cxnLst/>
              <a:rect l="l" t="t" r="r" b="b"/>
              <a:pathLst>
                <a:path w="1435" h="1280" extrusionOk="0">
                  <a:moveTo>
                    <a:pt x="571" y="1"/>
                  </a:moveTo>
                  <a:cubicBezTo>
                    <a:pt x="526" y="1"/>
                    <a:pt x="480" y="4"/>
                    <a:pt x="434" y="12"/>
                  </a:cubicBezTo>
                  <a:cubicBezTo>
                    <a:pt x="234" y="45"/>
                    <a:pt x="67" y="212"/>
                    <a:pt x="34" y="412"/>
                  </a:cubicBezTo>
                  <a:cubicBezTo>
                    <a:pt x="0" y="613"/>
                    <a:pt x="67" y="846"/>
                    <a:pt x="267" y="979"/>
                  </a:cubicBezTo>
                  <a:cubicBezTo>
                    <a:pt x="401" y="1180"/>
                    <a:pt x="634" y="1280"/>
                    <a:pt x="868" y="1280"/>
                  </a:cubicBezTo>
                  <a:cubicBezTo>
                    <a:pt x="1234" y="1213"/>
                    <a:pt x="1435" y="879"/>
                    <a:pt x="1401" y="546"/>
                  </a:cubicBezTo>
                  <a:cubicBezTo>
                    <a:pt x="1254" y="221"/>
                    <a:pt x="923" y="1"/>
                    <a:pt x="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6964075" y="4556075"/>
              <a:ext cx="35900" cy="31200"/>
            </a:xfrm>
            <a:custGeom>
              <a:avLst/>
              <a:gdLst/>
              <a:ahLst/>
              <a:cxnLst/>
              <a:rect l="l" t="t" r="r" b="b"/>
              <a:pathLst>
                <a:path w="1436" h="1248" extrusionOk="0">
                  <a:moveTo>
                    <a:pt x="588" y="0"/>
                  </a:moveTo>
                  <a:cubicBezTo>
                    <a:pt x="537" y="0"/>
                    <a:pt x="486" y="4"/>
                    <a:pt x="434" y="13"/>
                  </a:cubicBezTo>
                  <a:lnTo>
                    <a:pt x="468" y="13"/>
                  </a:lnTo>
                  <a:cubicBezTo>
                    <a:pt x="268" y="46"/>
                    <a:pt x="101" y="180"/>
                    <a:pt x="34" y="380"/>
                  </a:cubicBezTo>
                  <a:cubicBezTo>
                    <a:pt x="1" y="613"/>
                    <a:pt x="101" y="813"/>
                    <a:pt x="268" y="980"/>
                  </a:cubicBezTo>
                  <a:cubicBezTo>
                    <a:pt x="401" y="1147"/>
                    <a:pt x="635" y="1247"/>
                    <a:pt x="868" y="1247"/>
                  </a:cubicBezTo>
                  <a:cubicBezTo>
                    <a:pt x="1202" y="1180"/>
                    <a:pt x="1435" y="847"/>
                    <a:pt x="1368" y="513"/>
                  </a:cubicBezTo>
                  <a:cubicBezTo>
                    <a:pt x="1252" y="193"/>
                    <a:pt x="933" y="0"/>
                    <a:pt x="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7102525" y="4707050"/>
              <a:ext cx="35050" cy="31150"/>
            </a:xfrm>
            <a:custGeom>
              <a:avLst/>
              <a:gdLst/>
              <a:ahLst/>
              <a:cxnLst/>
              <a:rect l="l" t="t" r="r" b="b"/>
              <a:pathLst>
                <a:path w="1402" h="1246" extrusionOk="0">
                  <a:moveTo>
                    <a:pt x="538" y="0"/>
                  </a:moveTo>
                  <a:cubicBezTo>
                    <a:pt x="492" y="0"/>
                    <a:pt x="446" y="4"/>
                    <a:pt x="400" y="12"/>
                  </a:cubicBezTo>
                  <a:lnTo>
                    <a:pt x="434" y="45"/>
                  </a:lnTo>
                  <a:cubicBezTo>
                    <a:pt x="234" y="45"/>
                    <a:pt x="67" y="212"/>
                    <a:pt x="0" y="412"/>
                  </a:cubicBezTo>
                  <a:cubicBezTo>
                    <a:pt x="0" y="612"/>
                    <a:pt x="67" y="845"/>
                    <a:pt x="234" y="979"/>
                  </a:cubicBezTo>
                  <a:cubicBezTo>
                    <a:pt x="400" y="1146"/>
                    <a:pt x="601" y="1246"/>
                    <a:pt x="867" y="1246"/>
                  </a:cubicBezTo>
                  <a:cubicBezTo>
                    <a:pt x="1168" y="1179"/>
                    <a:pt x="1401" y="879"/>
                    <a:pt x="1368" y="545"/>
                  </a:cubicBezTo>
                  <a:cubicBezTo>
                    <a:pt x="1220" y="220"/>
                    <a:pt x="890" y="0"/>
                    <a:pt x="5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6874850" y="4637275"/>
              <a:ext cx="24200" cy="21700"/>
            </a:xfrm>
            <a:custGeom>
              <a:avLst/>
              <a:gdLst/>
              <a:ahLst/>
              <a:cxnLst/>
              <a:rect l="l" t="t" r="r" b="b"/>
              <a:pathLst>
                <a:path w="968" h="868" extrusionOk="0">
                  <a:moveTo>
                    <a:pt x="301" y="1"/>
                  </a:moveTo>
                  <a:lnTo>
                    <a:pt x="301" y="1"/>
                  </a:lnTo>
                  <a:cubicBezTo>
                    <a:pt x="167" y="34"/>
                    <a:pt x="34" y="134"/>
                    <a:pt x="1" y="267"/>
                  </a:cubicBezTo>
                  <a:cubicBezTo>
                    <a:pt x="1" y="401"/>
                    <a:pt x="34" y="568"/>
                    <a:pt x="167" y="668"/>
                  </a:cubicBezTo>
                  <a:cubicBezTo>
                    <a:pt x="267" y="801"/>
                    <a:pt x="434" y="868"/>
                    <a:pt x="568" y="868"/>
                  </a:cubicBezTo>
                  <a:cubicBezTo>
                    <a:pt x="801" y="834"/>
                    <a:pt x="968" y="601"/>
                    <a:pt x="935" y="367"/>
                  </a:cubicBezTo>
                  <a:cubicBezTo>
                    <a:pt x="852" y="146"/>
                    <a:pt x="654" y="17"/>
                    <a:pt x="418" y="17"/>
                  </a:cubicBezTo>
                  <a:cubicBezTo>
                    <a:pt x="370" y="17"/>
                    <a:pt x="319" y="22"/>
                    <a:pt x="267" y="34"/>
                  </a:cubicBezTo>
                  <a:lnTo>
                    <a:pt x="3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7119200" y="4789875"/>
              <a:ext cx="25025" cy="21725"/>
            </a:xfrm>
            <a:custGeom>
              <a:avLst/>
              <a:gdLst/>
              <a:ahLst/>
              <a:cxnLst/>
              <a:rect l="l" t="t" r="r" b="b"/>
              <a:pathLst>
                <a:path w="1001" h="869" extrusionOk="0">
                  <a:moveTo>
                    <a:pt x="334" y="1"/>
                  </a:moveTo>
                  <a:lnTo>
                    <a:pt x="334" y="1"/>
                  </a:lnTo>
                  <a:cubicBezTo>
                    <a:pt x="167" y="34"/>
                    <a:pt x="67" y="134"/>
                    <a:pt x="34" y="268"/>
                  </a:cubicBezTo>
                  <a:cubicBezTo>
                    <a:pt x="0" y="435"/>
                    <a:pt x="67" y="568"/>
                    <a:pt x="200" y="668"/>
                  </a:cubicBezTo>
                  <a:cubicBezTo>
                    <a:pt x="300" y="801"/>
                    <a:pt x="434" y="868"/>
                    <a:pt x="601" y="868"/>
                  </a:cubicBezTo>
                  <a:cubicBezTo>
                    <a:pt x="834" y="835"/>
                    <a:pt x="1001" y="601"/>
                    <a:pt x="968" y="368"/>
                  </a:cubicBezTo>
                  <a:cubicBezTo>
                    <a:pt x="883" y="170"/>
                    <a:pt x="653" y="19"/>
                    <a:pt x="423" y="19"/>
                  </a:cubicBezTo>
                  <a:cubicBezTo>
                    <a:pt x="382" y="19"/>
                    <a:pt x="341" y="24"/>
                    <a:pt x="300" y="34"/>
                  </a:cubicBezTo>
                  <a:lnTo>
                    <a:pt x="3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7125025" y="4834925"/>
              <a:ext cx="25050" cy="21700"/>
            </a:xfrm>
            <a:custGeom>
              <a:avLst/>
              <a:gdLst/>
              <a:ahLst/>
              <a:cxnLst/>
              <a:rect l="l" t="t" r="r" b="b"/>
              <a:pathLst>
                <a:path w="1002" h="868" extrusionOk="0">
                  <a:moveTo>
                    <a:pt x="301" y="0"/>
                  </a:moveTo>
                  <a:cubicBezTo>
                    <a:pt x="168" y="34"/>
                    <a:pt x="67" y="134"/>
                    <a:pt x="34" y="267"/>
                  </a:cubicBezTo>
                  <a:cubicBezTo>
                    <a:pt x="1" y="434"/>
                    <a:pt x="67" y="567"/>
                    <a:pt x="201" y="701"/>
                  </a:cubicBezTo>
                  <a:cubicBezTo>
                    <a:pt x="301" y="801"/>
                    <a:pt x="434" y="867"/>
                    <a:pt x="601" y="867"/>
                  </a:cubicBezTo>
                  <a:cubicBezTo>
                    <a:pt x="835" y="834"/>
                    <a:pt x="1001" y="601"/>
                    <a:pt x="968" y="367"/>
                  </a:cubicBezTo>
                  <a:cubicBezTo>
                    <a:pt x="855" y="169"/>
                    <a:pt x="645" y="19"/>
                    <a:pt x="421" y="19"/>
                  </a:cubicBezTo>
                  <a:cubicBezTo>
                    <a:pt x="382" y="19"/>
                    <a:pt x="341" y="23"/>
                    <a:pt x="301" y="34"/>
                  </a:cubicBezTo>
                  <a:lnTo>
                    <a:pt x="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6815650" y="4686350"/>
              <a:ext cx="24200" cy="21000"/>
            </a:xfrm>
            <a:custGeom>
              <a:avLst/>
              <a:gdLst/>
              <a:ahLst/>
              <a:cxnLst/>
              <a:rect l="l" t="t" r="r" b="b"/>
              <a:pathLst>
                <a:path w="968" h="840" extrusionOk="0">
                  <a:moveTo>
                    <a:pt x="357" y="1"/>
                  </a:moveTo>
                  <a:cubicBezTo>
                    <a:pt x="327" y="1"/>
                    <a:pt x="297" y="2"/>
                    <a:pt x="267" y="6"/>
                  </a:cubicBezTo>
                  <a:lnTo>
                    <a:pt x="300" y="6"/>
                  </a:lnTo>
                  <a:cubicBezTo>
                    <a:pt x="167" y="6"/>
                    <a:pt x="34" y="106"/>
                    <a:pt x="0" y="239"/>
                  </a:cubicBezTo>
                  <a:cubicBezTo>
                    <a:pt x="0" y="406"/>
                    <a:pt x="34" y="573"/>
                    <a:pt x="167" y="673"/>
                  </a:cubicBezTo>
                  <a:cubicBezTo>
                    <a:pt x="267" y="773"/>
                    <a:pt x="434" y="840"/>
                    <a:pt x="567" y="840"/>
                  </a:cubicBezTo>
                  <a:cubicBezTo>
                    <a:pt x="801" y="806"/>
                    <a:pt x="968" y="606"/>
                    <a:pt x="934" y="373"/>
                  </a:cubicBezTo>
                  <a:cubicBezTo>
                    <a:pt x="844" y="133"/>
                    <a:pt x="620" y="1"/>
                    <a:pt x="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7028300" y="4642275"/>
              <a:ext cx="25050" cy="21700"/>
            </a:xfrm>
            <a:custGeom>
              <a:avLst/>
              <a:gdLst/>
              <a:ahLst/>
              <a:cxnLst/>
              <a:rect l="l" t="t" r="r" b="b"/>
              <a:pathLst>
                <a:path w="1002" h="868" extrusionOk="0">
                  <a:moveTo>
                    <a:pt x="301" y="1"/>
                  </a:moveTo>
                  <a:cubicBezTo>
                    <a:pt x="167" y="34"/>
                    <a:pt x="67" y="134"/>
                    <a:pt x="34" y="268"/>
                  </a:cubicBezTo>
                  <a:cubicBezTo>
                    <a:pt x="0" y="434"/>
                    <a:pt x="67" y="568"/>
                    <a:pt x="200" y="668"/>
                  </a:cubicBezTo>
                  <a:cubicBezTo>
                    <a:pt x="301" y="801"/>
                    <a:pt x="434" y="868"/>
                    <a:pt x="601" y="868"/>
                  </a:cubicBezTo>
                  <a:cubicBezTo>
                    <a:pt x="834" y="835"/>
                    <a:pt x="1001" y="601"/>
                    <a:pt x="968" y="368"/>
                  </a:cubicBezTo>
                  <a:cubicBezTo>
                    <a:pt x="883" y="169"/>
                    <a:pt x="654" y="19"/>
                    <a:pt x="423" y="19"/>
                  </a:cubicBezTo>
                  <a:cubicBezTo>
                    <a:pt x="382" y="19"/>
                    <a:pt x="341" y="24"/>
                    <a:pt x="301" y="34"/>
                  </a:cubicBezTo>
                  <a:lnTo>
                    <a:pt x="3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6661375" y="4779050"/>
              <a:ext cx="342750" cy="297825"/>
            </a:xfrm>
            <a:custGeom>
              <a:avLst/>
              <a:gdLst/>
              <a:ahLst/>
              <a:cxnLst/>
              <a:rect l="l" t="t" r="r" b="b"/>
              <a:pathLst>
                <a:path w="13710" h="11913" extrusionOk="0">
                  <a:moveTo>
                    <a:pt x="5070" y="0"/>
                  </a:moveTo>
                  <a:cubicBezTo>
                    <a:pt x="3536" y="0"/>
                    <a:pt x="2068" y="667"/>
                    <a:pt x="1068" y="1868"/>
                  </a:cubicBezTo>
                  <a:cubicBezTo>
                    <a:pt x="167" y="3069"/>
                    <a:pt x="0" y="6271"/>
                    <a:pt x="1568" y="8573"/>
                  </a:cubicBezTo>
                  <a:lnTo>
                    <a:pt x="1601" y="8540"/>
                  </a:lnTo>
                  <a:cubicBezTo>
                    <a:pt x="2335" y="9741"/>
                    <a:pt x="3269" y="10875"/>
                    <a:pt x="4570" y="11475"/>
                  </a:cubicBezTo>
                  <a:cubicBezTo>
                    <a:pt x="5352" y="11758"/>
                    <a:pt x="6177" y="11913"/>
                    <a:pt x="7008" y="11913"/>
                  </a:cubicBezTo>
                  <a:cubicBezTo>
                    <a:pt x="7452" y="11913"/>
                    <a:pt x="7898" y="11868"/>
                    <a:pt x="8339" y="11775"/>
                  </a:cubicBezTo>
                  <a:cubicBezTo>
                    <a:pt x="10241" y="11442"/>
                    <a:pt x="12242" y="10574"/>
                    <a:pt x="13076" y="8807"/>
                  </a:cubicBezTo>
                  <a:cubicBezTo>
                    <a:pt x="13710" y="7372"/>
                    <a:pt x="13577" y="5704"/>
                    <a:pt x="12776" y="4337"/>
                  </a:cubicBezTo>
                  <a:cubicBezTo>
                    <a:pt x="11942" y="3002"/>
                    <a:pt x="10775" y="1935"/>
                    <a:pt x="9407" y="1234"/>
                  </a:cubicBezTo>
                  <a:cubicBezTo>
                    <a:pt x="8073" y="434"/>
                    <a:pt x="6605" y="34"/>
                    <a:pt x="5070" y="0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6661375" y="4779050"/>
              <a:ext cx="342750" cy="297825"/>
            </a:xfrm>
            <a:custGeom>
              <a:avLst/>
              <a:gdLst/>
              <a:ahLst/>
              <a:cxnLst/>
              <a:rect l="l" t="t" r="r" b="b"/>
              <a:pathLst>
                <a:path w="13710" h="11913" extrusionOk="0">
                  <a:moveTo>
                    <a:pt x="5070" y="0"/>
                  </a:moveTo>
                  <a:cubicBezTo>
                    <a:pt x="3536" y="0"/>
                    <a:pt x="2068" y="667"/>
                    <a:pt x="1068" y="1868"/>
                  </a:cubicBezTo>
                  <a:cubicBezTo>
                    <a:pt x="167" y="3069"/>
                    <a:pt x="0" y="6271"/>
                    <a:pt x="1568" y="8573"/>
                  </a:cubicBezTo>
                  <a:lnTo>
                    <a:pt x="1601" y="8540"/>
                  </a:lnTo>
                  <a:cubicBezTo>
                    <a:pt x="2335" y="9741"/>
                    <a:pt x="3269" y="10875"/>
                    <a:pt x="4570" y="11475"/>
                  </a:cubicBezTo>
                  <a:cubicBezTo>
                    <a:pt x="5352" y="11758"/>
                    <a:pt x="6177" y="11913"/>
                    <a:pt x="7008" y="11913"/>
                  </a:cubicBezTo>
                  <a:cubicBezTo>
                    <a:pt x="7452" y="11913"/>
                    <a:pt x="7898" y="11868"/>
                    <a:pt x="8339" y="11775"/>
                  </a:cubicBezTo>
                  <a:cubicBezTo>
                    <a:pt x="10241" y="11442"/>
                    <a:pt x="12242" y="10574"/>
                    <a:pt x="13076" y="8807"/>
                  </a:cubicBezTo>
                  <a:cubicBezTo>
                    <a:pt x="13710" y="7372"/>
                    <a:pt x="13577" y="5704"/>
                    <a:pt x="12776" y="4337"/>
                  </a:cubicBezTo>
                  <a:cubicBezTo>
                    <a:pt x="11942" y="3002"/>
                    <a:pt x="10775" y="1935"/>
                    <a:pt x="9407" y="1234"/>
                  </a:cubicBezTo>
                  <a:cubicBezTo>
                    <a:pt x="8073" y="434"/>
                    <a:pt x="6605" y="34"/>
                    <a:pt x="50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2" name="Google Shape;372;p15"/>
          <p:cNvSpPr/>
          <p:nvPr/>
        </p:nvSpPr>
        <p:spPr>
          <a:xfrm rot="-4004932" flipH="1">
            <a:off x="4677844" y="152181"/>
            <a:ext cx="2764340" cy="1532149"/>
          </a:xfrm>
          <a:custGeom>
            <a:avLst/>
            <a:gdLst/>
            <a:ahLst/>
            <a:cxnLst/>
            <a:rect l="l" t="t" r="r" b="b"/>
            <a:pathLst>
              <a:path w="33725" h="17413" extrusionOk="0">
                <a:moveTo>
                  <a:pt x="19581" y="0"/>
                </a:moveTo>
                <a:lnTo>
                  <a:pt x="19581" y="0"/>
                </a:lnTo>
                <a:cubicBezTo>
                  <a:pt x="14477" y="734"/>
                  <a:pt x="10575" y="4904"/>
                  <a:pt x="10174" y="10041"/>
                </a:cubicBezTo>
                <a:cubicBezTo>
                  <a:pt x="7372" y="10975"/>
                  <a:pt x="4871" y="11909"/>
                  <a:pt x="3069" y="12643"/>
                </a:cubicBezTo>
                <a:lnTo>
                  <a:pt x="2903" y="12743"/>
                </a:lnTo>
                <a:cubicBezTo>
                  <a:pt x="4604" y="11475"/>
                  <a:pt x="6772" y="9173"/>
                  <a:pt x="7739" y="7372"/>
                </a:cubicBezTo>
                <a:cubicBezTo>
                  <a:pt x="8707" y="5471"/>
                  <a:pt x="9541" y="3503"/>
                  <a:pt x="10208" y="1468"/>
                </a:cubicBezTo>
                <a:lnTo>
                  <a:pt x="10208" y="1468"/>
                </a:lnTo>
                <a:cubicBezTo>
                  <a:pt x="5271" y="2936"/>
                  <a:pt x="2135" y="7706"/>
                  <a:pt x="2702" y="12809"/>
                </a:cubicBezTo>
                <a:cubicBezTo>
                  <a:pt x="1001" y="13510"/>
                  <a:pt x="0" y="14010"/>
                  <a:pt x="34" y="14077"/>
                </a:cubicBezTo>
                <a:cubicBezTo>
                  <a:pt x="37" y="14087"/>
                  <a:pt x="53" y="14092"/>
                  <a:pt x="82" y="14092"/>
                </a:cubicBezTo>
                <a:cubicBezTo>
                  <a:pt x="329" y="14092"/>
                  <a:pt x="1504" y="13712"/>
                  <a:pt x="3269" y="13143"/>
                </a:cubicBezTo>
                <a:lnTo>
                  <a:pt x="4170" y="12809"/>
                </a:lnTo>
                <a:cubicBezTo>
                  <a:pt x="5604" y="14811"/>
                  <a:pt x="6872" y="15678"/>
                  <a:pt x="9274" y="16379"/>
                </a:cubicBezTo>
                <a:cubicBezTo>
                  <a:pt x="11776" y="17112"/>
                  <a:pt x="14344" y="17246"/>
                  <a:pt x="16946" y="17413"/>
                </a:cubicBezTo>
                <a:cubicBezTo>
                  <a:pt x="15008" y="14066"/>
                  <a:pt x="11443" y="12062"/>
                  <a:pt x="7659" y="12062"/>
                </a:cubicBezTo>
                <a:cubicBezTo>
                  <a:pt x="7144" y="12062"/>
                  <a:pt x="6625" y="12100"/>
                  <a:pt x="6105" y="12176"/>
                </a:cubicBezTo>
                <a:cubicBezTo>
                  <a:pt x="7539" y="11675"/>
                  <a:pt x="9174" y="11142"/>
                  <a:pt x="10942" y="10574"/>
                </a:cubicBezTo>
                <a:lnTo>
                  <a:pt x="12176" y="10141"/>
                </a:lnTo>
                <a:cubicBezTo>
                  <a:pt x="13777" y="11709"/>
                  <a:pt x="15678" y="12909"/>
                  <a:pt x="17746" y="13677"/>
                </a:cubicBezTo>
                <a:cubicBezTo>
                  <a:pt x="18723" y="13997"/>
                  <a:pt x="19756" y="14171"/>
                  <a:pt x="20780" y="14171"/>
                </a:cubicBezTo>
                <a:cubicBezTo>
                  <a:pt x="22101" y="14171"/>
                  <a:pt x="23405" y="13882"/>
                  <a:pt x="24551" y="13243"/>
                </a:cubicBezTo>
                <a:cubicBezTo>
                  <a:pt x="23017" y="11275"/>
                  <a:pt x="20815" y="9941"/>
                  <a:pt x="18380" y="9474"/>
                </a:cubicBezTo>
                <a:cubicBezTo>
                  <a:pt x="17480" y="9274"/>
                  <a:pt x="16546" y="9107"/>
                  <a:pt x="15612" y="9040"/>
                </a:cubicBezTo>
                <a:lnTo>
                  <a:pt x="18647" y="8106"/>
                </a:lnTo>
                <a:cubicBezTo>
                  <a:pt x="19248" y="7906"/>
                  <a:pt x="19781" y="7739"/>
                  <a:pt x="20215" y="7606"/>
                </a:cubicBezTo>
                <a:cubicBezTo>
                  <a:pt x="20802" y="7683"/>
                  <a:pt x="21387" y="7721"/>
                  <a:pt x="21968" y="7721"/>
                </a:cubicBezTo>
                <a:cubicBezTo>
                  <a:pt x="26872" y="7721"/>
                  <a:pt x="31458" y="5011"/>
                  <a:pt x="33725" y="567"/>
                </a:cubicBezTo>
                <a:cubicBezTo>
                  <a:pt x="32977" y="414"/>
                  <a:pt x="32219" y="339"/>
                  <a:pt x="31463" y="339"/>
                </a:cubicBezTo>
                <a:cubicBezTo>
                  <a:pt x="29422" y="339"/>
                  <a:pt x="27396" y="888"/>
                  <a:pt x="25619" y="1935"/>
                </a:cubicBezTo>
                <a:cubicBezTo>
                  <a:pt x="23250" y="3303"/>
                  <a:pt x="20682" y="4804"/>
                  <a:pt x="19781" y="7339"/>
                </a:cubicBezTo>
                <a:cubicBezTo>
                  <a:pt x="19381" y="7439"/>
                  <a:pt x="18947" y="7539"/>
                  <a:pt x="18480" y="7639"/>
                </a:cubicBezTo>
                <a:cubicBezTo>
                  <a:pt x="16512" y="8106"/>
                  <a:pt x="13877" y="8840"/>
                  <a:pt x="10975" y="9774"/>
                </a:cubicBezTo>
                <a:cubicBezTo>
                  <a:pt x="12743" y="8773"/>
                  <a:pt x="14411" y="7572"/>
                  <a:pt x="15878" y="6138"/>
                </a:cubicBezTo>
                <a:cubicBezTo>
                  <a:pt x="17680" y="4503"/>
                  <a:pt x="18981" y="2369"/>
                  <a:pt x="1958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15"/>
          <p:cNvSpPr/>
          <p:nvPr/>
        </p:nvSpPr>
        <p:spPr>
          <a:xfrm rot="5399790" flipH="1">
            <a:off x="3189860" y="3761474"/>
            <a:ext cx="2764270" cy="1532170"/>
          </a:xfrm>
          <a:custGeom>
            <a:avLst/>
            <a:gdLst/>
            <a:ahLst/>
            <a:cxnLst/>
            <a:rect l="l" t="t" r="r" b="b"/>
            <a:pathLst>
              <a:path w="33725" h="17413" extrusionOk="0">
                <a:moveTo>
                  <a:pt x="19581" y="0"/>
                </a:moveTo>
                <a:lnTo>
                  <a:pt x="19581" y="0"/>
                </a:lnTo>
                <a:cubicBezTo>
                  <a:pt x="14477" y="734"/>
                  <a:pt x="10575" y="4904"/>
                  <a:pt x="10174" y="10041"/>
                </a:cubicBezTo>
                <a:cubicBezTo>
                  <a:pt x="7372" y="10975"/>
                  <a:pt x="4871" y="11909"/>
                  <a:pt x="3069" y="12643"/>
                </a:cubicBezTo>
                <a:lnTo>
                  <a:pt x="2903" y="12743"/>
                </a:lnTo>
                <a:cubicBezTo>
                  <a:pt x="4604" y="11475"/>
                  <a:pt x="6772" y="9173"/>
                  <a:pt x="7739" y="7372"/>
                </a:cubicBezTo>
                <a:cubicBezTo>
                  <a:pt x="8707" y="5471"/>
                  <a:pt x="9541" y="3503"/>
                  <a:pt x="10208" y="1468"/>
                </a:cubicBezTo>
                <a:lnTo>
                  <a:pt x="10208" y="1468"/>
                </a:lnTo>
                <a:cubicBezTo>
                  <a:pt x="5271" y="2936"/>
                  <a:pt x="2135" y="7706"/>
                  <a:pt x="2702" y="12809"/>
                </a:cubicBezTo>
                <a:cubicBezTo>
                  <a:pt x="1001" y="13510"/>
                  <a:pt x="0" y="14010"/>
                  <a:pt x="34" y="14077"/>
                </a:cubicBezTo>
                <a:cubicBezTo>
                  <a:pt x="37" y="14087"/>
                  <a:pt x="53" y="14092"/>
                  <a:pt x="82" y="14092"/>
                </a:cubicBezTo>
                <a:cubicBezTo>
                  <a:pt x="329" y="14092"/>
                  <a:pt x="1504" y="13712"/>
                  <a:pt x="3269" y="13143"/>
                </a:cubicBezTo>
                <a:lnTo>
                  <a:pt x="4170" y="12809"/>
                </a:lnTo>
                <a:cubicBezTo>
                  <a:pt x="5604" y="14811"/>
                  <a:pt x="6872" y="15678"/>
                  <a:pt x="9274" y="16379"/>
                </a:cubicBezTo>
                <a:cubicBezTo>
                  <a:pt x="11776" y="17112"/>
                  <a:pt x="14344" y="17246"/>
                  <a:pt x="16946" y="17413"/>
                </a:cubicBezTo>
                <a:cubicBezTo>
                  <a:pt x="15008" y="14066"/>
                  <a:pt x="11443" y="12062"/>
                  <a:pt x="7659" y="12062"/>
                </a:cubicBezTo>
                <a:cubicBezTo>
                  <a:pt x="7144" y="12062"/>
                  <a:pt x="6625" y="12100"/>
                  <a:pt x="6105" y="12176"/>
                </a:cubicBezTo>
                <a:cubicBezTo>
                  <a:pt x="7539" y="11675"/>
                  <a:pt x="9174" y="11142"/>
                  <a:pt x="10942" y="10574"/>
                </a:cubicBezTo>
                <a:lnTo>
                  <a:pt x="12176" y="10141"/>
                </a:lnTo>
                <a:cubicBezTo>
                  <a:pt x="13777" y="11709"/>
                  <a:pt x="15678" y="12909"/>
                  <a:pt x="17746" y="13677"/>
                </a:cubicBezTo>
                <a:cubicBezTo>
                  <a:pt x="18723" y="13997"/>
                  <a:pt x="19756" y="14171"/>
                  <a:pt x="20780" y="14171"/>
                </a:cubicBezTo>
                <a:cubicBezTo>
                  <a:pt x="22101" y="14171"/>
                  <a:pt x="23405" y="13882"/>
                  <a:pt x="24551" y="13243"/>
                </a:cubicBezTo>
                <a:cubicBezTo>
                  <a:pt x="23017" y="11275"/>
                  <a:pt x="20815" y="9941"/>
                  <a:pt x="18380" y="9474"/>
                </a:cubicBezTo>
                <a:cubicBezTo>
                  <a:pt x="17480" y="9274"/>
                  <a:pt x="16546" y="9107"/>
                  <a:pt x="15612" y="9040"/>
                </a:cubicBezTo>
                <a:lnTo>
                  <a:pt x="18647" y="8106"/>
                </a:lnTo>
                <a:cubicBezTo>
                  <a:pt x="19248" y="7906"/>
                  <a:pt x="19781" y="7739"/>
                  <a:pt x="20215" y="7606"/>
                </a:cubicBezTo>
                <a:cubicBezTo>
                  <a:pt x="20802" y="7683"/>
                  <a:pt x="21387" y="7721"/>
                  <a:pt x="21968" y="7721"/>
                </a:cubicBezTo>
                <a:cubicBezTo>
                  <a:pt x="26872" y="7721"/>
                  <a:pt x="31458" y="5011"/>
                  <a:pt x="33725" y="567"/>
                </a:cubicBezTo>
                <a:cubicBezTo>
                  <a:pt x="32977" y="414"/>
                  <a:pt x="32219" y="339"/>
                  <a:pt x="31463" y="339"/>
                </a:cubicBezTo>
                <a:cubicBezTo>
                  <a:pt x="29422" y="339"/>
                  <a:pt x="27396" y="888"/>
                  <a:pt x="25619" y="1935"/>
                </a:cubicBezTo>
                <a:cubicBezTo>
                  <a:pt x="23250" y="3303"/>
                  <a:pt x="20682" y="4804"/>
                  <a:pt x="19781" y="7339"/>
                </a:cubicBezTo>
                <a:cubicBezTo>
                  <a:pt x="19381" y="7439"/>
                  <a:pt x="18947" y="7539"/>
                  <a:pt x="18480" y="7639"/>
                </a:cubicBezTo>
                <a:cubicBezTo>
                  <a:pt x="16512" y="8106"/>
                  <a:pt x="13877" y="8840"/>
                  <a:pt x="10975" y="9774"/>
                </a:cubicBezTo>
                <a:cubicBezTo>
                  <a:pt x="12743" y="8773"/>
                  <a:pt x="14411" y="7572"/>
                  <a:pt x="15878" y="6138"/>
                </a:cubicBezTo>
                <a:cubicBezTo>
                  <a:pt x="17680" y="4503"/>
                  <a:pt x="18981" y="2369"/>
                  <a:pt x="195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15"/>
          <p:cNvSpPr txBox="1">
            <a:spLocks noGrp="1"/>
          </p:cNvSpPr>
          <p:nvPr>
            <p:ph type="title"/>
          </p:nvPr>
        </p:nvSpPr>
        <p:spPr>
          <a:xfrm flipH="1">
            <a:off x="5015875" y="2413488"/>
            <a:ext cx="3414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2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75" name="Google Shape;375;p15"/>
          <p:cNvSpPr txBox="1">
            <a:spLocks noGrp="1"/>
          </p:cNvSpPr>
          <p:nvPr>
            <p:ph type="subTitle" idx="1"/>
          </p:nvPr>
        </p:nvSpPr>
        <p:spPr>
          <a:xfrm flipH="1">
            <a:off x="5371075" y="3355188"/>
            <a:ext cx="3059700" cy="7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15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6525175" y="1084813"/>
            <a:ext cx="1905600" cy="12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>
                <a:solidFill>
                  <a:schemeClr val="accent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12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6"/>
          <p:cNvSpPr/>
          <p:nvPr/>
        </p:nvSpPr>
        <p:spPr>
          <a:xfrm rot="10461860" flipH="1">
            <a:off x="5638406" y="860808"/>
            <a:ext cx="3208933" cy="3727323"/>
          </a:xfrm>
          <a:custGeom>
            <a:avLst/>
            <a:gdLst/>
            <a:ahLst/>
            <a:cxnLst/>
            <a:rect l="l" t="t" r="r" b="b"/>
            <a:pathLst>
              <a:path w="34782" h="40401" extrusionOk="0">
                <a:moveTo>
                  <a:pt x="27335" y="1"/>
                </a:moveTo>
                <a:cubicBezTo>
                  <a:pt x="21337" y="1"/>
                  <a:pt x="13261" y="3359"/>
                  <a:pt x="10708" y="5214"/>
                </a:cubicBezTo>
                <a:cubicBezTo>
                  <a:pt x="5420" y="9104"/>
                  <a:pt x="1793" y="14851"/>
                  <a:pt x="558" y="21297"/>
                </a:cubicBezTo>
                <a:cubicBezTo>
                  <a:pt x="88" y="23809"/>
                  <a:pt x="1" y="26421"/>
                  <a:pt x="634" y="28890"/>
                </a:cubicBezTo>
                <a:cubicBezTo>
                  <a:pt x="1661" y="32910"/>
                  <a:pt x="4589" y="36308"/>
                  <a:pt x="8195" y="38362"/>
                </a:cubicBezTo>
                <a:cubicBezTo>
                  <a:pt x="10396" y="39603"/>
                  <a:pt x="12905" y="40401"/>
                  <a:pt x="15423" y="40401"/>
                </a:cubicBezTo>
                <a:cubicBezTo>
                  <a:pt x="15942" y="40401"/>
                  <a:pt x="16461" y="40367"/>
                  <a:pt x="16979" y="40296"/>
                </a:cubicBezTo>
                <a:cubicBezTo>
                  <a:pt x="20005" y="39881"/>
                  <a:pt x="22911" y="38100"/>
                  <a:pt x="24299" y="35380"/>
                </a:cubicBezTo>
                <a:cubicBezTo>
                  <a:pt x="26069" y="31872"/>
                  <a:pt x="25140" y="27666"/>
                  <a:pt x="25523" y="23755"/>
                </a:cubicBezTo>
                <a:cubicBezTo>
                  <a:pt x="25839" y="20674"/>
                  <a:pt x="26987" y="17735"/>
                  <a:pt x="28844" y="15255"/>
                </a:cubicBezTo>
                <a:cubicBezTo>
                  <a:pt x="30898" y="12534"/>
                  <a:pt x="33902" y="10164"/>
                  <a:pt x="34252" y="6766"/>
                </a:cubicBezTo>
                <a:cubicBezTo>
                  <a:pt x="34782" y="1682"/>
                  <a:pt x="31578" y="1"/>
                  <a:pt x="27335" y="1"/>
                </a:cubicBezTo>
                <a:close/>
              </a:path>
            </a:pathLst>
          </a:custGeom>
          <a:solidFill>
            <a:srgbClr val="F2A2A2">
              <a:alpha val="16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16"/>
          <p:cNvSpPr/>
          <p:nvPr/>
        </p:nvSpPr>
        <p:spPr>
          <a:xfrm rot="-1906698" flipH="1">
            <a:off x="115968" y="701110"/>
            <a:ext cx="4706035" cy="3873406"/>
          </a:xfrm>
          <a:custGeom>
            <a:avLst/>
            <a:gdLst/>
            <a:ahLst/>
            <a:cxnLst/>
            <a:rect l="l" t="t" r="r" b="b"/>
            <a:pathLst>
              <a:path w="15624" h="14329" extrusionOk="0">
                <a:moveTo>
                  <a:pt x="8358" y="1"/>
                </a:moveTo>
                <a:cubicBezTo>
                  <a:pt x="5891" y="1"/>
                  <a:pt x="2866" y="476"/>
                  <a:pt x="1694" y="1253"/>
                </a:cubicBezTo>
                <a:cubicBezTo>
                  <a:pt x="459" y="2061"/>
                  <a:pt x="0" y="3700"/>
                  <a:pt x="230" y="5153"/>
                </a:cubicBezTo>
                <a:cubicBezTo>
                  <a:pt x="448" y="6595"/>
                  <a:pt x="1235" y="7895"/>
                  <a:pt x="2065" y="9097"/>
                </a:cubicBezTo>
                <a:cubicBezTo>
                  <a:pt x="3201" y="10736"/>
                  <a:pt x="4502" y="12331"/>
                  <a:pt x="6228" y="13347"/>
                </a:cubicBezTo>
                <a:cubicBezTo>
                  <a:pt x="7260" y="13959"/>
                  <a:pt x="8475" y="14329"/>
                  <a:pt x="9667" y="14329"/>
                </a:cubicBezTo>
                <a:cubicBezTo>
                  <a:pt x="10455" y="14329"/>
                  <a:pt x="11233" y="14167"/>
                  <a:pt x="11942" y="13806"/>
                </a:cubicBezTo>
                <a:cubicBezTo>
                  <a:pt x="13329" y="13107"/>
                  <a:pt x="14302" y="11719"/>
                  <a:pt x="14728" y="10222"/>
                </a:cubicBezTo>
                <a:cubicBezTo>
                  <a:pt x="15624" y="7120"/>
                  <a:pt x="14739" y="1515"/>
                  <a:pt x="11188" y="324"/>
                </a:cubicBezTo>
                <a:cubicBezTo>
                  <a:pt x="10524" y="103"/>
                  <a:pt x="9501" y="1"/>
                  <a:pt x="8358" y="1"/>
                </a:cubicBezTo>
                <a:close/>
              </a:path>
            </a:pathLst>
          </a:custGeom>
          <a:solidFill>
            <a:srgbClr val="F2A2A2">
              <a:alpha val="16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16"/>
          <p:cNvSpPr/>
          <p:nvPr/>
        </p:nvSpPr>
        <p:spPr>
          <a:xfrm rot="4004932">
            <a:off x="535169" y="-96569"/>
            <a:ext cx="2764340" cy="1532149"/>
          </a:xfrm>
          <a:custGeom>
            <a:avLst/>
            <a:gdLst/>
            <a:ahLst/>
            <a:cxnLst/>
            <a:rect l="l" t="t" r="r" b="b"/>
            <a:pathLst>
              <a:path w="33725" h="17413" extrusionOk="0">
                <a:moveTo>
                  <a:pt x="19581" y="0"/>
                </a:moveTo>
                <a:lnTo>
                  <a:pt x="19581" y="0"/>
                </a:lnTo>
                <a:cubicBezTo>
                  <a:pt x="14477" y="734"/>
                  <a:pt x="10575" y="4904"/>
                  <a:pt x="10174" y="10041"/>
                </a:cubicBezTo>
                <a:cubicBezTo>
                  <a:pt x="7372" y="10975"/>
                  <a:pt x="4871" y="11909"/>
                  <a:pt x="3069" y="12643"/>
                </a:cubicBezTo>
                <a:lnTo>
                  <a:pt x="2903" y="12743"/>
                </a:lnTo>
                <a:cubicBezTo>
                  <a:pt x="4604" y="11475"/>
                  <a:pt x="6772" y="9173"/>
                  <a:pt x="7739" y="7372"/>
                </a:cubicBezTo>
                <a:cubicBezTo>
                  <a:pt x="8707" y="5471"/>
                  <a:pt x="9541" y="3503"/>
                  <a:pt x="10208" y="1468"/>
                </a:cubicBezTo>
                <a:lnTo>
                  <a:pt x="10208" y="1468"/>
                </a:lnTo>
                <a:cubicBezTo>
                  <a:pt x="5271" y="2936"/>
                  <a:pt x="2135" y="7706"/>
                  <a:pt x="2702" y="12809"/>
                </a:cubicBezTo>
                <a:cubicBezTo>
                  <a:pt x="1001" y="13510"/>
                  <a:pt x="0" y="14010"/>
                  <a:pt x="34" y="14077"/>
                </a:cubicBezTo>
                <a:cubicBezTo>
                  <a:pt x="37" y="14087"/>
                  <a:pt x="53" y="14092"/>
                  <a:pt x="82" y="14092"/>
                </a:cubicBezTo>
                <a:cubicBezTo>
                  <a:pt x="329" y="14092"/>
                  <a:pt x="1504" y="13712"/>
                  <a:pt x="3269" y="13143"/>
                </a:cubicBezTo>
                <a:lnTo>
                  <a:pt x="4170" y="12809"/>
                </a:lnTo>
                <a:cubicBezTo>
                  <a:pt x="5604" y="14811"/>
                  <a:pt x="6872" y="15678"/>
                  <a:pt x="9274" y="16379"/>
                </a:cubicBezTo>
                <a:cubicBezTo>
                  <a:pt x="11776" y="17112"/>
                  <a:pt x="14344" y="17246"/>
                  <a:pt x="16946" y="17413"/>
                </a:cubicBezTo>
                <a:cubicBezTo>
                  <a:pt x="15008" y="14066"/>
                  <a:pt x="11443" y="12062"/>
                  <a:pt x="7659" y="12062"/>
                </a:cubicBezTo>
                <a:cubicBezTo>
                  <a:pt x="7144" y="12062"/>
                  <a:pt x="6625" y="12100"/>
                  <a:pt x="6105" y="12176"/>
                </a:cubicBezTo>
                <a:cubicBezTo>
                  <a:pt x="7539" y="11675"/>
                  <a:pt x="9174" y="11142"/>
                  <a:pt x="10942" y="10574"/>
                </a:cubicBezTo>
                <a:lnTo>
                  <a:pt x="12176" y="10141"/>
                </a:lnTo>
                <a:cubicBezTo>
                  <a:pt x="13777" y="11709"/>
                  <a:pt x="15678" y="12909"/>
                  <a:pt x="17746" y="13677"/>
                </a:cubicBezTo>
                <a:cubicBezTo>
                  <a:pt x="18723" y="13997"/>
                  <a:pt x="19756" y="14171"/>
                  <a:pt x="20780" y="14171"/>
                </a:cubicBezTo>
                <a:cubicBezTo>
                  <a:pt x="22101" y="14171"/>
                  <a:pt x="23405" y="13882"/>
                  <a:pt x="24551" y="13243"/>
                </a:cubicBezTo>
                <a:cubicBezTo>
                  <a:pt x="23017" y="11275"/>
                  <a:pt x="20815" y="9941"/>
                  <a:pt x="18380" y="9474"/>
                </a:cubicBezTo>
                <a:cubicBezTo>
                  <a:pt x="17480" y="9274"/>
                  <a:pt x="16546" y="9107"/>
                  <a:pt x="15612" y="9040"/>
                </a:cubicBezTo>
                <a:lnTo>
                  <a:pt x="18647" y="8106"/>
                </a:lnTo>
                <a:cubicBezTo>
                  <a:pt x="19248" y="7906"/>
                  <a:pt x="19781" y="7739"/>
                  <a:pt x="20215" y="7606"/>
                </a:cubicBezTo>
                <a:cubicBezTo>
                  <a:pt x="20802" y="7683"/>
                  <a:pt x="21387" y="7721"/>
                  <a:pt x="21968" y="7721"/>
                </a:cubicBezTo>
                <a:cubicBezTo>
                  <a:pt x="26872" y="7721"/>
                  <a:pt x="31458" y="5011"/>
                  <a:pt x="33725" y="567"/>
                </a:cubicBezTo>
                <a:cubicBezTo>
                  <a:pt x="32977" y="414"/>
                  <a:pt x="32219" y="339"/>
                  <a:pt x="31463" y="339"/>
                </a:cubicBezTo>
                <a:cubicBezTo>
                  <a:pt x="29422" y="339"/>
                  <a:pt x="27396" y="888"/>
                  <a:pt x="25619" y="1935"/>
                </a:cubicBezTo>
                <a:cubicBezTo>
                  <a:pt x="23250" y="3303"/>
                  <a:pt x="20682" y="4804"/>
                  <a:pt x="19781" y="7339"/>
                </a:cubicBezTo>
                <a:cubicBezTo>
                  <a:pt x="19381" y="7439"/>
                  <a:pt x="18947" y="7539"/>
                  <a:pt x="18480" y="7639"/>
                </a:cubicBezTo>
                <a:cubicBezTo>
                  <a:pt x="16512" y="8106"/>
                  <a:pt x="13877" y="8840"/>
                  <a:pt x="10975" y="9774"/>
                </a:cubicBezTo>
                <a:cubicBezTo>
                  <a:pt x="12743" y="8773"/>
                  <a:pt x="14411" y="7572"/>
                  <a:pt x="15878" y="6138"/>
                </a:cubicBezTo>
                <a:cubicBezTo>
                  <a:pt x="17680" y="4503"/>
                  <a:pt x="18981" y="2369"/>
                  <a:pt x="195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16"/>
          <p:cNvSpPr/>
          <p:nvPr/>
        </p:nvSpPr>
        <p:spPr>
          <a:xfrm rot="557224" flipH="1">
            <a:off x="7407142" y="293941"/>
            <a:ext cx="2764249" cy="1532156"/>
          </a:xfrm>
          <a:custGeom>
            <a:avLst/>
            <a:gdLst/>
            <a:ahLst/>
            <a:cxnLst/>
            <a:rect l="l" t="t" r="r" b="b"/>
            <a:pathLst>
              <a:path w="33725" h="17413" extrusionOk="0">
                <a:moveTo>
                  <a:pt x="19581" y="0"/>
                </a:moveTo>
                <a:lnTo>
                  <a:pt x="19581" y="0"/>
                </a:lnTo>
                <a:cubicBezTo>
                  <a:pt x="14477" y="734"/>
                  <a:pt x="10575" y="4904"/>
                  <a:pt x="10174" y="10041"/>
                </a:cubicBezTo>
                <a:cubicBezTo>
                  <a:pt x="7372" y="10975"/>
                  <a:pt x="4871" y="11909"/>
                  <a:pt x="3069" y="12643"/>
                </a:cubicBezTo>
                <a:lnTo>
                  <a:pt x="2903" y="12743"/>
                </a:lnTo>
                <a:cubicBezTo>
                  <a:pt x="4604" y="11475"/>
                  <a:pt x="6772" y="9173"/>
                  <a:pt x="7739" y="7372"/>
                </a:cubicBezTo>
                <a:cubicBezTo>
                  <a:pt x="8707" y="5471"/>
                  <a:pt x="9541" y="3503"/>
                  <a:pt x="10208" y="1468"/>
                </a:cubicBezTo>
                <a:lnTo>
                  <a:pt x="10208" y="1468"/>
                </a:lnTo>
                <a:cubicBezTo>
                  <a:pt x="5271" y="2936"/>
                  <a:pt x="2135" y="7706"/>
                  <a:pt x="2702" y="12809"/>
                </a:cubicBezTo>
                <a:cubicBezTo>
                  <a:pt x="1001" y="13510"/>
                  <a:pt x="0" y="14010"/>
                  <a:pt x="34" y="14077"/>
                </a:cubicBezTo>
                <a:cubicBezTo>
                  <a:pt x="37" y="14087"/>
                  <a:pt x="53" y="14092"/>
                  <a:pt x="82" y="14092"/>
                </a:cubicBezTo>
                <a:cubicBezTo>
                  <a:pt x="329" y="14092"/>
                  <a:pt x="1504" y="13712"/>
                  <a:pt x="3269" y="13143"/>
                </a:cubicBezTo>
                <a:lnTo>
                  <a:pt x="4170" y="12809"/>
                </a:lnTo>
                <a:cubicBezTo>
                  <a:pt x="5604" y="14811"/>
                  <a:pt x="6872" y="15678"/>
                  <a:pt x="9274" y="16379"/>
                </a:cubicBezTo>
                <a:cubicBezTo>
                  <a:pt x="11776" y="17112"/>
                  <a:pt x="14344" y="17246"/>
                  <a:pt x="16946" y="17413"/>
                </a:cubicBezTo>
                <a:cubicBezTo>
                  <a:pt x="15008" y="14066"/>
                  <a:pt x="11443" y="12062"/>
                  <a:pt x="7659" y="12062"/>
                </a:cubicBezTo>
                <a:cubicBezTo>
                  <a:pt x="7144" y="12062"/>
                  <a:pt x="6625" y="12100"/>
                  <a:pt x="6105" y="12176"/>
                </a:cubicBezTo>
                <a:cubicBezTo>
                  <a:pt x="7539" y="11675"/>
                  <a:pt x="9174" y="11142"/>
                  <a:pt x="10942" y="10574"/>
                </a:cubicBezTo>
                <a:lnTo>
                  <a:pt x="12176" y="10141"/>
                </a:lnTo>
                <a:cubicBezTo>
                  <a:pt x="13777" y="11709"/>
                  <a:pt x="15678" y="12909"/>
                  <a:pt x="17746" y="13677"/>
                </a:cubicBezTo>
                <a:cubicBezTo>
                  <a:pt x="18723" y="13997"/>
                  <a:pt x="19756" y="14171"/>
                  <a:pt x="20780" y="14171"/>
                </a:cubicBezTo>
                <a:cubicBezTo>
                  <a:pt x="22101" y="14171"/>
                  <a:pt x="23405" y="13882"/>
                  <a:pt x="24551" y="13243"/>
                </a:cubicBezTo>
                <a:cubicBezTo>
                  <a:pt x="23017" y="11275"/>
                  <a:pt x="20815" y="9941"/>
                  <a:pt x="18380" y="9474"/>
                </a:cubicBezTo>
                <a:cubicBezTo>
                  <a:pt x="17480" y="9274"/>
                  <a:pt x="16546" y="9107"/>
                  <a:pt x="15612" y="9040"/>
                </a:cubicBezTo>
                <a:lnTo>
                  <a:pt x="18647" y="8106"/>
                </a:lnTo>
                <a:cubicBezTo>
                  <a:pt x="19248" y="7906"/>
                  <a:pt x="19781" y="7739"/>
                  <a:pt x="20215" y="7606"/>
                </a:cubicBezTo>
                <a:cubicBezTo>
                  <a:pt x="20802" y="7683"/>
                  <a:pt x="21387" y="7721"/>
                  <a:pt x="21968" y="7721"/>
                </a:cubicBezTo>
                <a:cubicBezTo>
                  <a:pt x="26872" y="7721"/>
                  <a:pt x="31458" y="5011"/>
                  <a:pt x="33725" y="567"/>
                </a:cubicBezTo>
                <a:cubicBezTo>
                  <a:pt x="32977" y="414"/>
                  <a:pt x="32219" y="339"/>
                  <a:pt x="31463" y="339"/>
                </a:cubicBezTo>
                <a:cubicBezTo>
                  <a:pt x="29422" y="339"/>
                  <a:pt x="27396" y="888"/>
                  <a:pt x="25619" y="1935"/>
                </a:cubicBezTo>
                <a:cubicBezTo>
                  <a:pt x="23250" y="3303"/>
                  <a:pt x="20682" y="4804"/>
                  <a:pt x="19781" y="7339"/>
                </a:cubicBezTo>
                <a:cubicBezTo>
                  <a:pt x="19381" y="7439"/>
                  <a:pt x="18947" y="7539"/>
                  <a:pt x="18480" y="7639"/>
                </a:cubicBezTo>
                <a:cubicBezTo>
                  <a:pt x="16512" y="8106"/>
                  <a:pt x="13877" y="8840"/>
                  <a:pt x="10975" y="9774"/>
                </a:cubicBezTo>
                <a:cubicBezTo>
                  <a:pt x="12743" y="8773"/>
                  <a:pt x="14411" y="7572"/>
                  <a:pt x="15878" y="6138"/>
                </a:cubicBezTo>
                <a:cubicBezTo>
                  <a:pt x="17680" y="4503"/>
                  <a:pt x="18981" y="2369"/>
                  <a:pt x="195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16"/>
          <p:cNvSpPr txBox="1">
            <a:spLocks noGrp="1"/>
          </p:cNvSpPr>
          <p:nvPr>
            <p:ph type="title"/>
          </p:nvPr>
        </p:nvSpPr>
        <p:spPr>
          <a:xfrm>
            <a:off x="713225" y="445050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16"/>
          <p:cNvSpPr txBox="1">
            <a:spLocks noGrp="1"/>
          </p:cNvSpPr>
          <p:nvPr>
            <p:ph type="title" idx="2"/>
          </p:nvPr>
        </p:nvSpPr>
        <p:spPr>
          <a:xfrm>
            <a:off x="807175" y="3400875"/>
            <a:ext cx="2091300" cy="4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84" name="Google Shape;384;p16"/>
          <p:cNvSpPr txBox="1">
            <a:spLocks noGrp="1"/>
          </p:cNvSpPr>
          <p:nvPr>
            <p:ph type="subTitle" idx="1"/>
          </p:nvPr>
        </p:nvSpPr>
        <p:spPr>
          <a:xfrm>
            <a:off x="807175" y="3876676"/>
            <a:ext cx="2091300" cy="6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16"/>
          <p:cNvSpPr txBox="1">
            <a:spLocks noGrp="1"/>
          </p:cNvSpPr>
          <p:nvPr>
            <p:ph type="title" idx="3"/>
          </p:nvPr>
        </p:nvSpPr>
        <p:spPr>
          <a:xfrm>
            <a:off x="3526350" y="3400875"/>
            <a:ext cx="2091300" cy="4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86" name="Google Shape;386;p16"/>
          <p:cNvSpPr txBox="1">
            <a:spLocks noGrp="1"/>
          </p:cNvSpPr>
          <p:nvPr>
            <p:ph type="subTitle" idx="4"/>
          </p:nvPr>
        </p:nvSpPr>
        <p:spPr>
          <a:xfrm>
            <a:off x="3526350" y="3876675"/>
            <a:ext cx="2091300" cy="6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16"/>
          <p:cNvSpPr txBox="1">
            <a:spLocks noGrp="1"/>
          </p:cNvSpPr>
          <p:nvPr>
            <p:ph type="title" idx="5"/>
          </p:nvPr>
        </p:nvSpPr>
        <p:spPr>
          <a:xfrm>
            <a:off x="6197230" y="3400875"/>
            <a:ext cx="2091300" cy="4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88" name="Google Shape;388;p16"/>
          <p:cNvSpPr txBox="1">
            <a:spLocks noGrp="1"/>
          </p:cNvSpPr>
          <p:nvPr>
            <p:ph type="subTitle" idx="6"/>
          </p:nvPr>
        </p:nvSpPr>
        <p:spPr>
          <a:xfrm>
            <a:off x="6197230" y="3876676"/>
            <a:ext cx="2091300" cy="6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16"/>
          <p:cNvSpPr txBox="1">
            <a:spLocks noGrp="1"/>
          </p:cNvSpPr>
          <p:nvPr>
            <p:ph type="title" idx="7" hasCustomPrompt="1"/>
          </p:nvPr>
        </p:nvSpPr>
        <p:spPr>
          <a:xfrm>
            <a:off x="807175" y="2870850"/>
            <a:ext cx="2091300" cy="4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9pPr>
          </a:lstStyle>
          <a:p>
            <a:r>
              <a:t>xx%</a:t>
            </a:r>
          </a:p>
        </p:txBody>
      </p:sp>
      <p:sp>
        <p:nvSpPr>
          <p:cNvPr id="390" name="Google Shape;390;p16"/>
          <p:cNvSpPr txBox="1">
            <a:spLocks noGrp="1"/>
          </p:cNvSpPr>
          <p:nvPr>
            <p:ph type="title" idx="8" hasCustomPrompt="1"/>
          </p:nvPr>
        </p:nvSpPr>
        <p:spPr>
          <a:xfrm>
            <a:off x="3517175" y="2879250"/>
            <a:ext cx="2091300" cy="4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9pPr>
          </a:lstStyle>
          <a:p>
            <a:r>
              <a:t>xx%</a:t>
            </a:r>
          </a:p>
        </p:txBody>
      </p:sp>
      <p:sp>
        <p:nvSpPr>
          <p:cNvPr id="391" name="Google Shape;391;p16"/>
          <p:cNvSpPr txBox="1">
            <a:spLocks noGrp="1"/>
          </p:cNvSpPr>
          <p:nvPr>
            <p:ph type="title" idx="9" hasCustomPrompt="1"/>
          </p:nvPr>
        </p:nvSpPr>
        <p:spPr>
          <a:xfrm>
            <a:off x="6093621" y="2879250"/>
            <a:ext cx="2091300" cy="4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28"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7"/>
          <p:cNvSpPr/>
          <p:nvPr/>
        </p:nvSpPr>
        <p:spPr>
          <a:xfrm rot="-2323865">
            <a:off x="248305" y="581502"/>
            <a:ext cx="3585686" cy="4913141"/>
          </a:xfrm>
          <a:custGeom>
            <a:avLst/>
            <a:gdLst/>
            <a:ahLst/>
            <a:cxnLst/>
            <a:rect l="l" t="t" r="r" b="b"/>
            <a:pathLst>
              <a:path w="11755" h="16107" extrusionOk="0">
                <a:moveTo>
                  <a:pt x="4723" y="0"/>
                </a:moveTo>
                <a:cubicBezTo>
                  <a:pt x="679" y="0"/>
                  <a:pt x="0" y="9466"/>
                  <a:pt x="1441" y="12310"/>
                </a:cubicBezTo>
                <a:cubicBezTo>
                  <a:pt x="2483" y="14342"/>
                  <a:pt x="4497" y="16106"/>
                  <a:pt x="6744" y="16106"/>
                </a:cubicBezTo>
                <a:cubicBezTo>
                  <a:pt x="6902" y="16106"/>
                  <a:pt x="7061" y="16098"/>
                  <a:pt x="7221" y="16080"/>
                </a:cubicBezTo>
                <a:cubicBezTo>
                  <a:pt x="9843" y="15774"/>
                  <a:pt x="11657" y="12999"/>
                  <a:pt x="11700" y="10355"/>
                </a:cubicBezTo>
                <a:cubicBezTo>
                  <a:pt x="11755" y="7711"/>
                  <a:pt x="10455" y="5231"/>
                  <a:pt x="8980" y="3024"/>
                </a:cubicBezTo>
                <a:cubicBezTo>
                  <a:pt x="8466" y="2259"/>
                  <a:pt x="7920" y="1505"/>
                  <a:pt x="7166" y="959"/>
                </a:cubicBezTo>
                <a:cubicBezTo>
                  <a:pt x="6244" y="291"/>
                  <a:pt x="5432" y="0"/>
                  <a:pt x="4723" y="0"/>
                </a:cubicBezTo>
                <a:close/>
              </a:path>
            </a:pathLst>
          </a:custGeom>
          <a:solidFill>
            <a:srgbClr val="F2A2A2">
              <a:alpha val="16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17"/>
          <p:cNvSpPr/>
          <p:nvPr/>
        </p:nvSpPr>
        <p:spPr>
          <a:xfrm rot="-2484363">
            <a:off x="4282261" y="-814073"/>
            <a:ext cx="4959371" cy="6364194"/>
          </a:xfrm>
          <a:custGeom>
            <a:avLst/>
            <a:gdLst/>
            <a:ahLst/>
            <a:cxnLst/>
            <a:rect l="l" t="t" r="r" b="b"/>
            <a:pathLst>
              <a:path w="43768" h="56166" extrusionOk="0">
                <a:moveTo>
                  <a:pt x="24054" y="0"/>
                </a:moveTo>
                <a:cubicBezTo>
                  <a:pt x="22092" y="0"/>
                  <a:pt x="20084" y="480"/>
                  <a:pt x="18082" y="1557"/>
                </a:cubicBezTo>
                <a:cubicBezTo>
                  <a:pt x="16673" y="2311"/>
                  <a:pt x="15329" y="3250"/>
                  <a:pt x="14411" y="4561"/>
                </a:cubicBezTo>
                <a:cubicBezTo>
                  <a:pt x="12925" y="6670"/>
                  <a:pt x="12739" y="9434"/>
                  <a:pt x="12991" y="12002"/>
                </a:cubicBezTo>
                <a:cubicBezTo>
                  <a:pt x="13253" y="14580"/>
                  <a:pt x="13908" y="17115"/>
                  <a:pt x="13887" y="19693"/>
                </a:cubicBezTo>
                <a:cubicBezTo>
                  <a:pt x="13843" y="23047"/>
                  <a:pt x="12685" y="26303"/>
                  <a:pt x="10598" y="28925"/>
                </a:cubicBezTo>
                <a:cubicBezTo>
                  <a:pt x="9025" y="30881"/>
                  <a:pt x="6971" y="32410"/>
                  <a:pt x="5452" y="34410"/>
                </a:cubicBezTo>
                <a:cubicBezTo>
                  <a:pt x="0" y="41555"/>
                  <a:pt x="2917" y="51945"/>
                  <a:pt x="11297" y="55212"/>
                </a:cubicBezTo>
                <a:cubicBezTo>
                  <a:pt x="12979" y="55866"/>
                  <a:pt x="14767" y="56166"/>
                  <a:pt x="16565" y="56166"/>
                </a:cubicBezTo>
                <a:cubicBezTo>
                  <a:pt x="18820" y="56166"/>
                  <a:pt x="21092" y="55695"/>
                  <a:pt x="23195" y="54862"/>
                </a:cubicBezTo>
                <a:cubicBezTo>
                  <a:pt x="26975" y="53365"/>
                  <a:pt x="30231" y="50765"/>
                  <a:pt x="32995" y="47793"/>
                </a:cubicBezTo>
                <a:cubicBezTo>
                  <a:pt x="37289" y="43172"/>
                  <a:pt x="40490" y="37644"/>
                  <a:pt x="42358" y="31613"/>
                </a:cubicBezTo>
                <a:cubicBezTo>
                  <a:pt x="43199" y="28849"/>
                  <a:pt x="43768" y="25975"/>
                  <a:pt x="43713" y="23091"/>
                </a:cubicBezTo>
                <a:cubicBezTo>
                  <a:pt x="43520" y="13399"/>
                  <a:pt x="34421" y="0"/>
                  <a:pt x="24054" y="0"/>
                </a:cubicBezTo>
                <a:close/>
              </a:path>
            </a:pathLst>
          </a:custGeom>
          <a:solidFill>
            <a:srgbClr val="F2A2A2">
              <a:alpha val="16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17"/>
          <p:cNvSpPr/>
          <p:nvPr/>
        </p:nvSpPr>
        <p:spPr>
          <a:xfrm rot="-2350918">
            <a:off x="497421" y="4034229"/>
            <a:ext cx="3391128" cy="1750952"/>
          </a:xfrm>
          <a:custGeom>
            <a:avLst/>
            <a:gdLst/>
            <a:ahLst/>
            <a:cxnLst/>
            <a:rect l="l" t="t" r="r" b="b"/>
            <a:pathLst>
              <a:path w="33725" h="17413" extrusionOk="0">
                <a:moveTo>
                  <a:pt x="19581" y="0"/>
                </a:moveTo>
                <a:lnTo>
                  <a:pt x="19581" y="0"/>
                </a:lnTo>
                <a:cubicBezTo>
                  <a:pt x="14477" y="734"/>
                  <a:pt x="10575" y="4904"/>
                  <a:pt x="10174" y="10041"/>
                </a:cubicBezTo>
                <a:cubicBezTo>
                  <a:pt x="7372" y="10975"/>
                  <a:pt x="4871" y="11909"/>
                  <a:pt x="3069" y="12643"/>
                </a:cubicBezTo>
                <a:lnTo>
                  <a:pt x="2903" y="12743"/>
                </a:lnTo>
                <a:cubicBezTo>
                  <a:pt x="4604" y="11475"/>
                  <a:pt x="6772" y="9173"/>
                  <a:pt x="7739" y="7372"/>
                </a:cubicBezTo>
                <a:cubicBezTo>
                  <a:pt x="8707" y="5471"/>
                  <a:pt x="9541" y="3503"/>
                  <a:pt x="10208" y="1468"/>
                </a:cubicBezTo>
                <a:lnTo>
                  <a:pt x="10208" y="1468"/>
                </a:lnTo>
                <a:cubicBezTo>
                  <a:pt x="5271" y="2936"/>
                  <a:pt x="2135" y="7706"/>
                  <a:pt x="2702" y="12809"/>
                </a:cubicBezTo>
                <a:cubicBezTo>
                  <a:pt x="1001" y="13510"/>
                  <a:pt x="0" y="14010"/>
                  <a:pt x="34" y="14077"/>
                </a:cubicBezTo>
                <a:cubicBezTo>
                  <a:pt x="37" y="14087"/>
                  <a:pt x="53" y="14092"/>
                  <a:pt x="82" y="14092"/>
                </a:cubicBezTo>
                <a:cubicBezTo>
                  <a:pt x="329" y="14092"/>
                  <a:pt x="1504" y="13712"/>
                  <a:pt x="3269" y="13143"/>
                </a:cubicBezTo>
                <a:lnTo>
                  <a:pt x="4170" y="12809"/>
                </a:lnTo>
                <a:cubicBezTo>
                  <a:pt x="5604" y="14811"/>
                  <a:pt x="6872" y="15678"/>
                  <a:pt x="9274" y="16379"/>
                </a:cubicBezTo>
                <a:cubicBezTo>
                  <a:pt x="11776" y="17112"/>
                  <a:pt x="14344" y="17246"/>
                  <a:pt x="16946" y="17413"/>
                </a:cubicBezTo>
                <a:cubicBezTo>
                  <a:pt x="15008" y="14066"/>
                  <a:pt x="11443" y="12062"/>
                  <a:pt x="7659" y="12062"/>
                </a:cubicBezTo>
                <a:cubicBezTo>
                  <a:pt x="7144" y="12062"/>
                  <a:pt x="6625" y="12100"/>
                  <a:pt x="6105" y="12176"/>
                </a:cubicBezTo>
                <a:cubicBezTo>
                  <a:pt x="7539" y="11675"/>
                  <a:pt x="9174" y="11142"/>
                  <a:pt x="10942" y="10574"/>
                </a:cubicBezTo>
                <a:lnTo>
                  <a:pt x="12176" y="10141"/>
                </a:lnTo>
                <a:cubicBezTo>
                  <a:pt x="13777" y="11709"/>
                  <a:pt x="15678" y="12909"/>
                  <a:pt x="17746" y="13677"/>
                </a:cubicBezTo>
                <a:cubicBezTo>
                  <a:pt x="18723" y="13997"/>
                  <a:pt x="19756" y="14171"/>
                  <a:pt x="20780" y="14171"/>
                </a:cubicBezTo>
                <a:cubicBezTo>
                  <a:pt x="22101" y="14171"/>
                  <a:pt x="23405" y="13882"/>
                  <a:pt x="24551" y="13243"/>
                </a:cubicBezTo>
                <a:cubicBezTo>
                  <a:pt x="23017" y="11275"/>
                  <a:pt x="20815" y="9941"/>
                  <a:pt x="18380" y="9474"/>
                </a:cubicBezTo>
                <a:cubicBezTo>
                  <a:pt x="17480" y="9274"/>
                  <a:pt x="16546" y="9107"/>
                  <a:pt x="15612" y="9040"/>
                </a:cubicBezTo>
                <a:lnTo>
                  <a:pt x="18647" y="8106"/>
                </a:lnTo>
                <a:cubicBezTo>
                  <a:pt x="19248" y="7906"/>
                  <a:pt x="19781" y="7739"/>
                  <a:pt x="20215" y="7606"/>
                </a:cubicBezTo>
                <a:cubicBezTo>
                  <a:pt x="20802" y="7683"/>
                  <a:pt x="21387" y="7721"/>
                  <a:pt x="21968" y="7721"/>
                </a:cubicBezTo>
                <a:cubicBezTo>
                  <a:pt x="26872" y="7721"/>
                  <a:pt x="31458" y="5011"/>
                  <a:pt x="33725" y="567"/>
                </a:cubicBezTo>
                <a:cubicBezTo>
                  <a:pt x="32977" y="414"/>
                  <a:pt x="32219" y="339"/>
                  <a:pt x="31463" y="339"/>
                </a:cubicBezTo>
                <a:cubicBezTo>
                  <a:pt x="29422" y="339"/>
                  <a:pt x="27396" y="888"/>
                  <a:pt x="25619" y="1935"/>
                </a:cubicBezTo>
                <a:cubicBezTo>
                  <a:pt x="23250" y="3303"/>
                  <a:pt x="20682" y="4804"/>
                  <a:pt x="19781" y="7339"/>
                </a:cubicBezTo>
                <a:cubicBezTo>
                  <a:pt x="19381" y="7439"/>
                  <a:pt x="18947" y="7539"/>
                  <a:pt x="18480" y="7639"/>
                </a:cubicBezTo>
                <a:cubicBezTo>
                  <a:pt x="16512" y="8106"/>
                  <a:pt x="13877" y="8840"/>
                  <a:pt x="10975" y="9774"/>
                </a:cubicBezTo>
                <a:cubicBezTo>
                  <a:pt x="12743" y="8773"/>
                  <a:pt x="14411" y="7572"/>
                  <a:pt x="15878" y="6138"/>
                </a:cubicBezTo>
                <a:cubicBezTo>
                  <a:pt x="17680" y="4503"/>
                  <a:pt x="18981" y="2369"/>
                  <a:pt x="1958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17"/>
          <p:cNvSpPr/>
          <p:nvPr/>
        </p:nvSpPr>
        <p:spPr>
          <a:xfrm rot="10632409">
            <a:off x="6523168" y="406129"/>
            <a:ext cx="3391115" cy="1750953"/>
          </a:xfrm>
          <a:custGeom>
            <a:avLst/>
            <a:gdLst/>
            <a:ahLst/>
            <a:cxnLst/>
            <a:rect l="l" t="t" r="r" b="b"/>
            <a:pathLst>
              <a:path w="33725" h="17413" extrusionOk="0">
                <a:moveTo>
                  <a:pt x="19581" y="0"/>
                </a:moveTo>
                <a:lnTo>
                  <a:pt x="19581" y="0"/>
                </a:lnTo>
                <a:cubicBezTo>
                  <a:pt x="14477" y="734"/>
                  <a:pt x="10575" y="4904"/>
                  <a:pt x="10174" y="10041"/>
                </a:cubicBezTo>
                <a:cubicBezTo>
                  <a:pt x="7372" y="10975"/>
                  <a:pt x="4871" y="11909"/>
                  <a:pt x="3069" y="12643"/>
                </a:cubicBezTo>
                <a:lnTo>
                  <a:pt x="2903" y="12743"/>
                </a:lnTo>
                <a:cubicBezTo>
                  <a:pt x="4604" y="11475"/>
                  <a:pt x="6772" y="9173"/>
                  <a:pt x="7739" y="7372"/>
                </a:cubicBezTo>
                <a:cubicBezTo>
                  <a:pt x="8707" y="5471"/>
                  <a:pt x="9541" y="3503"/>
                  <a:pt x="10208" y="1468"/>
                </a:cubicBezTo>
                <a:lnTo>
                  <a:pt x="10208" y="1468"/>
                </a:lnTo>
                <a:cubicBezTo>
                  <a:pt x="5271" y="2936"/>
                  <a:pt x="2135" y="7706"/>
                  <a:pt x="2702" y="12809"/>
                </a:cubicBezTo>
                <a:cubicBezTo>
                  <a:pt x="1001" y="13510"/>
                  <a:pt x="0" y="14010"/>
                  <a:pt x="34" y="14077"/>
                </a:cubicBezTo>
                <a:cubicBezTo>
                  <a:pt x="37" y="14087"/>
                  <a:pt x="53" y="14092"/>
                  <a:pt x="82" y="14092"/>
                </a:cubicBezTo>
                <a:cubicBezTo>
                  <a:pt x="329" y="14092"/>
                  <a:pt x="1504" y="13712"/>
                  <a:pt x="3269" y="13143"/>
                </a:cubicBezTo>
                <a:lnTo>
                  <a:pt x="4170" y="12809"/>
                </a:lnTo>
                <a:cubicBezTo>
                  <a:pt x="5604" y="14811"/>
                  <a:pt x="6872" y="15678"/>
                  <a:pt x="9274" y="16379"/>
                </a:cubicBezTo>
                <a:cubicBezTo>
                  <a:pt x="11776" y="17112"/>
                  <a:pt x="14344" y="17246"/>
                  <a:pt x="16946" y="17413"/>
                </a:cubicBezTo>
                <a:cubicBezTo>
                  <a:pt x="15008" y="14066"/>
                  <a:pt x="11443" y="12062"/>
                  <a:pt x="7659" y="12062"/>
                </a:cubicBezTo>
                <a:cubicBezTo>
                  <a:pt x="7144" y="12062"/>
                  <a:pt x="6625" y="12100"/>
                  <a:pt x="6105" y="12176"/>
                </a:cubicBezTo>
                <a:cubicBezTo>
                  <a:pt x="7539" y="11675"/>
                  <a:pt x="9174" y="11142"/>
                  <a:pt x="10942" y="10574"/>
                </a:cubicBezTo>
                <a:lnTo>
                  <a:pt x="12176" y="10141"/>
                </a:lnTo>
                <a:cubicBezTo>
                  <a:pt x="13777" y="11709"/>
                  <a:pt x="15678" y="12909"/>
                  <a:pt x="17746" y="13677"/>
                </a:cubicBezTo>
                <a:cubicBezTo>
                  <a:pt x="18723" y="13997"/>
                  <a:pt x="19756" y="14171"/>
                  <a:pt x="20780" y="14171"/>
                </a:cubicBezTo>
                <a:cubicBezTo>
                  <a:pt x="22101" y="14171"/>
                  <a:pt x="23405" y="13882"/>
                  <a:pt x="24551" y="13243"/>
                </a:cubicBezTo>
                <a:cubicBezTo>
                  <a:pt x="23017" y="11275"/>
                  <a:pt x="20815" y="9941"/>
                  <a:pt x="18380" y="9474"/>
                </a:cubicBezTo>
                <a:cubicBezTo>
                  <a:pt x="17480" y="9274"/>
                  <a:pt x="16546" y="9107"/>
                  <a:pt x="15612" y="9040"/>
                </a:cubicBezTo>
                <a:lnTo>
                  <a:pt x="18647" y="8106"/>
                </a:lnTo>
                <a:cubicBezTo>
                  <a:pt x="19248" y="7906"/>
                  <a:pt x="19781" y="7739"/>
                  <a:pt x="20215" y="7606"/>
                </a:cubicBezTo>
                <a:cubicBezTo>
                  <a:pt x="20802" y="7683"/>
                  <a:pt x="21387" y="7721"/>
                  <a:pt x="21968" y="7721"/>
                </a:cubicBezTo>
                <a:cubicBezTo>
                  <a:pt x="26872" y="7721"/>
                  <a:pt x="31458" y="5011"/>
                  <a:pt x="33725" y="567"/>
                </a:cubicBezTo>
                <a:cubicBezTo>
                  <a:pt x="32977" y="414"/>
                  <a:pt x="32219" y="339"/>
                  <a:pt x="31463" y="339"/>
                </a:cubicBezTo>
                <a:cubicBezTo>
                  <a:pt x="29422" y="339"/>
                  <a:pt x="27396" y="888"/>
                  <a:pt x="25619" y="1935"/>
                </a:cubicBezTo>
                <a:cubicBezTo>
                  <a:pt x="23250" y="3303"/>
                  <a:pt x="20682" y="4804"/>
                  <a:pt x="19781" y="7339"/>
                </a:cubicBezTo>
                <a:cubicBezTo>
                  <a:pt x="19381" y="7439"/>
                  <a:pt x="18947" y="7539"/>
                  <a:pt x="18480" y="7639"/>
                </a:cubicBezTo>
                <a:cubicBezTo>
                  <a:pt x="16512" y="8106"/>
                  <a:pt x="13877" y="8840"/>
                  <a:pt x="10975" y="9774"/>
                </a:cubicBezTo>
                <a:cubicBezTo>
                  <a:pt x="12743" y="8773"/>
                  <a:pt x="14411" y="7572"/>
                  <a:pt x="15878" y="6138"/>
                </a:cubicBezTo>
                <a:cubicBezTo>
                  <a:pt x="17680" y="4503"/>
                  <a:pt x="18981" y="2369"/>
                  <a:pt x="195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17"/>
          <p:cNvSpPr txBox="1">
            <a:spLocks noGrp="1"/>
          </p:cNvSpPr>
          <p:nvPr>
            <p:ph type="subTitle" idx="1"/>
          </p:nvPr>
        </p:nvSpPr>
        <p:spPr>
          <a:xfrm>
            <a:off x="713226" y="1861550"/>
            <a:ext cx="21678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>
                <a:solidFill>
                  <a:schemeClr val="accent2"/>
                </a:solidFill>
                <a:latin typeface="Galada"/>
                <a:ea typeface="Galada"/>
                <a:cs typeface="Galada"/>
                <a:sym typeface="Gal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8" name="Google Shape;398;p17"/>
          <p:cNvSpPr txBox="1">
            <a:spLocks noGrp="1"/>
          </p:cNvSpPr>
          <p:nvPr>
            <p:ph type="subTitle" idx="2"/>
          </p:nvPr>
        </p:nvSpPr>
        <p:spPr>
          <a:xfrm>
            <a:off x="6262975" y="3125475"/>
            <a:ext cx="21678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>
                <a:solidFill>
                  <a:schemeClr val="accent2"/>
                </a:solidFill>
                <a:latin typeface="Galada"/>
                <a:ea typeface="Galada"/>
                <a:cs typeface="Galada"/>
                <a:sym typeface="Gal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9" name="Google Shape;399;p17"/>
          <p:cNvSpPr txBox="1">
            <a:spLocks noGrp="1"/>
          </p:cNvSpPr>
          <p:nvPr>
            <p:ph type="subTitle" idx="3"/>
          </p:nvPr>
        </p:nvSpPr>
        <p:spPr>
          <a:xfrm>
            <a:off x="713225" y="2329288"/>
            <a:ext cx="216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p17"/>
          <p:cNvSpPr txBox="1">
            <a:spLocks noGrp="1"/>
          </p:cNvSpPr>
          <p:nvPr>
            <p:ph type="subTitle" idx="4"/>
          </p:nvPr>
        </p:nvSpPr>
        <p:spPr>
          <a:xfrm>
            <a:off x="6262975" y="3593213"/>
            <a:ext cx="216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17"/>
          <p:cNvSpPr txBox="1">
            <a:spLocks noGrp="1"/>
          </p:cNvSpPr>
          <p:nvPr>
            <p:ph type="title" hasCustomPrompt="1"/>
          </p:nvPr>
        </p:nvSpPr>
        <p:spPr>
          <a:xfrm>
            <a:off x="713224" y="1436988"/>
            <a:ext cx="2167800" cy="4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402" name="Google Shape;402;p17"/>
          <p:cNvSpPr txBox="1">
            <a:spLocks noGrp="1"/>
          </p:cNvSpPr>
          <p:nvPr>
            <p:ph type="title" idx="5" hasCustomPrompt="1"/>
          </p:nvPr>
        </p:nvSpPr>
        <p:spPr>
          <a:xfrm>
            <a:off x="6262963" y="2710288"/>
            <a:ext cx="2167800" cy="4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03" name="Google Shape;403;p17"/>
          <p:cNvSpPr txBox="1">
            <a:spLocks noGrp="1"/>
          </p:cNvSpPr>
          <p:nvPr>
            <p:ph type="title" idx="6"/>
          </p:nvPr>
        </p:nvSpPr>
        <p:spPr>
          <a:xfrm>
            <a:off x="713225" y="445050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CUSTOM_1"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8"/>
          <p:cNvSpPr/>
          <p:nvPr/>
        </p:nvSpPr>
        <p:spPr>
          <a:xfrm rot="-2323865">
            <a:off x="618980" y="-1733423"/>
            <a:ext cx="3585686" cy="4913141"/>
          </a:xfrm>
          <a:custGeom>
            <a:avLst/>
            <a:gdLst/>
            <a:ahLst/>
            <a:cxnLst/>
            <a:rect l="l" t="t" r="r" b="b"/>
            <a:pathLst>
              <a:path w="11755" h="16107" extrusionOk="0">
                <a:moveTo>
                  <a:pt x="4723" y="0"/>
                </a:moveTo>
                <a:cubicBezTo>
                  <a:pt x="679" y="0"/>
                  <a:pt x="0" y="9466"/>
                  <a:pt x="1441" y="12310"/>
                </a:cubicBezTo>
                <a:cubicBezTo>
                  <a:pt x="2483" y="14342"/>
                  <a:pt x="4497" y="16106"/>
                  <a:pt x="6744" y="16106"/>
                </a:cubicBezTo>
                <a:cubicBezTo>
                  <a:pt x="6902" y="16106"/>
                  <a:pt x="7061" y="16098"/>
                  <a:pt x="7221" y="16080"/>
                </a:cubicBezTo>
                <a:cubicBezTo>
                  <a:pt x="9843" y="15774"/>
                  <a:pt x="11657" y="12999"/>
                  <a:pt x="11700" y="10355"/>
                </a:cubicBezTo>
                <a:cubicBezTo>
                  <a:pt x="11755" y="7711"/>
                  <a:pt x="10455" y="5231"/>
                  <a:pt x="8980" y="3024"/>
                </a:cubicBezTo>
                <a:cubicBezTo>
                  <a:pt x="8466" y="2259"/>
                  <a:pt x="7920" y="1505"/>
                  <a:pt x="7166" y="959"/>
                </a:cubicBezTo>
                <a:cubicBezTo>
                  <a:pt x="6244" y="291"/>
                  <a:pt x="5432" y="0"/>
                  <a:pt x="4723" y="0"/>
                </a:cubicBezTo>
                <a:close/>
              </a:path>
            </a:pathLst>
          </a:custGeom>
          <a:solidFill>
            <a:srgbClr val="F2A2A2">
              <a:alpha val="16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18"/>
          <p:cNvSpPr/>
          <p:nvPr/>
        </p:nvSpPr>
        <p:spPr>
          <a:xfrm>
            <a:off x="4363325" y="-396962"/>
            <a:ext cx="4959352" cy="6364169"/>
          </a:xfrm>
          <a:custGeom>
            <a:avLst/>
            <a:gdLst/>
            <a:ahLst/>
            <a:cxnLst/>
            <a:rect l="l" t="t" r="r" b="b"/>
            <a:pathLst>
              <a:path w="43768" h="56166" extrusionOk="0">
                <a:moveTo>
                  <a:pt x="24054" y="0"/>
                </a:moveTo>
                <a:cubicBezTo>
                  <a:pt x="22092" y="0"/>
                  <a:pt x="20084" y="480"/>
                  <a:pt x="18082" y="1557"/>
                </a:cubicBezTo>
                <a:cubicBezTo>
                  <a:pt x="16673" y="2311"/>
                  <a:pt x="15329" y="3250"/>
                  <a:pt x="14411" y="4561"/>
                </a:cubicBezTo>
                <a:cubicBezTo>
                  <a:pt x="12925" y="6670"/>
                  <a:pt x="12739" y="9434"/>
                  <a:pt x="12991" y="12002"/>
                </a:cubicBezTo>
                <a:cubicBezTo>
                  <a:pt x="13253" y="14580"/>
                  <a:pt x="13908" y="17115"/>
                  <a:pt x="13887" y="19693"/>
                </a:cubicBezTo>
                <a:cubicBezTo>
                  <a:pt x="13843" y="23047"/>
                  <a:pt x="12685" y="26303"/>
                  <a:pt x="10598" y="28925"/>
                </a:cubicBezTo>
                <a:cubicBezTo>
                  <a:pt x="9025" y="30881"/>
                  <a:pt x="6971" y="32410"/>
                  <a:pt x="5452" y="34410"/>
                </a:cubicBezTo>
                <a:cubicBezTo>
                  <a:pt x="0" y="41555"/>
                  <a:pt x="2917" y="51945"/>
                  <a:pt x="11297" y="55212"/>
                </a:cubicBezTo>
                <a:cubicBezTo>
                  <a:pt x="12979" y="55866"/>
                  <a:pt x="14767" y="56166"/>
                  <a:pt x="16565" y="56166"/>
                </a:cubicBezTo>
                <a:cubicBezTo>
                  <a:pt x="18820" y="56166"/>
                  <a:pt x="21092" y="55695"/>
                  <a:pt x="23195" y="54862"/>
                </a:cubicBezTo>
                <a:cubicBezTo>
                  <a:pt x="26975" y="53365"/>
                  <a:pt x="30231" y="50765"/>
                  <a:pt x="32995" y="47793"/>
                </a:cubicBezTo>
                <a:cubicBezTo>
                  <a:pt x="37289" y="43172"/>
                  <a:pt x="40490" y="37644"/>
                  <a:pt x="42358" y="31613"/>
                </a:cubicBezTo>
                <a:cubicBezTo>
                  <a:pt x="43199" y="28849"/>
                  <a:pt x="43768" y="25975"/>
                  <a:pt x="43713" y="23091"/>
                </a:cubicBezTo>
                <a:cubicBezTo>
                  <a:pt x="43520" y="13399"/>
                  <a:pt x="34421" y="0"/>
                  <a:pt x="24054" y="0"/>
                </a:cubicBezTo>
                <a:close/>
              </a:path>
            </a:pathLst>
          </a:custGeom>
          <a:solidFill>
            <a:srgbClr val="F2A2A2">
              <a:alpha val="16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18"/>
          <p:cNvSpPr/>
          <p:nvPr/>
        </p:nvSpPr>
        <p:spPr>
          <a:xfrm rot="-3982786" flipH="1">
            <a:off x="5118044" y="-29394"/>
            <a:ext cx="2601093" cy="1342965"/>
          </a:xfrm>
          <a:custGeom>
            <a:avLst/>
            <a:gdLst/>
            <a:ahLst/>
            <a:cxnLst/>
            <a:rect l="l" t="t" r="r" b="b"/>
            <a:pathLst>
              <a:path w="33725" h="17413" extrusionOk="0">
                <a:moveTo>
                  <a:pt x="19581" y="0"/>
                </a:moveTo>
                <a:lnTo>
                  <a:pt x="19581" y="0"/>
                </a:lnTo>
                <a:cubicBezTo>
                  <a:pt x="14477" y="734"/>
                  <a:pt x="10575" y="4904"/>
                  <a:pt x="10174" y="10041"/>
                </a:cubicBezTo>
                <a:cubicBezTo>
                  <a:pt x="7372" y="10975"/>
                  <a:pt x="4871" y="11909"/>
                  <a:pt x="3069" y="12643"/>
                </a:cubicBezTo>
                <a:lnTo>
                  <a:pt x="2903" y="12743"/>
                </a:lnTo>
                <a:cubicBezTo>
                  <a:pt x="4604" y="11475"/>
                  <a:pt x="6772" y="9173"/>
                  <a:pt x="7739" y="7372"/>
                </a:cubicBezTo>
                <a:cubicBezTo>
                  <a:pt x="8707" y="5471"/>
                  <a:pt x="9541" y="3503"/>
                  <a:pt x="10208" y="1468"/>
                </a:cubicBezTo>
                <a:lnTo>
                  <a:pt x="10208" y="1468"/>
                </a:lnTo>
                <a:cubicBezTo>
                  <a:pt x="5271" y="2936"/>
                  <a:pt x="2135" y="7706"/>
                  <a:pt x="2702" y="12809"/>
                </a:cubicBezTo>
                <a:cubicBezTo>
                  <a:pt x="1001" y="13510"/>
                  <a:pt x="0" y="14010"/>
                  <a:pt x="34" y="14077"/>
                </a:cubicBezTo>
                <a:cubicBezTo>
                  <a:pt x="37" y="14087"/>
                  <a:pt x="53" y="14092"/>
                  <a:pt x="82" y="14092"/>
                </a:cubicBezTo>
                <a:cubicBezTo>
                  <a:pt x="329" y="14092"/>
                  <a:pt x="1504" y="13712"/>
                  <a:pt x="3269" y="13143"/>
                </a:cubicBezTo>
                <a:lnTo>
                  <a:pt x="4170" y="12809"/>
                </a:lnTo>
                <a:cubicBezTo>
                  <a:pt x="5604" y="14811"/>
                  <a:pt x="6872" y="15678"/>
                  <a:pt x="9274" y="16379"/>
                </a:cubicBezTo>
                <a:cubicBezTo>
                  <a:pt x="11776" y="17112"/>
                  <a:pt x="14344" y="17246"/>
                  <a:pt x="16946" y="17413"/>
                </a:cubicBezTo>
                <a:cubicBezTo>
                  <a:pt x="15008" y="14066"/>
                  <a:pt x="11443" y="12062"/>
                  <a:pt x="7659" y="12062"/>
                </a:cubicBezTo>
                <a:cubicBezTo>
                  <a:pt x="7144" y="12062"/>
                  <a:pt x="6625" y="12100"/>
                  <a:pt x="6105" y="12176"/>
                </a:cubicBezTo>
                <a:cubicBezTo>
                  <a:pt x="7539" y="11675"/>
                  <a:pt x="9174" y="11142"/>
                  <a:pt x="10942" y="10574"/>
                </a:cubicBezTo>
                <a:lnTo>
                  <a:pt x="12176" y="10141"/>
                </a:lnTo>
                <a:cubicBezTo>
                  <a:pt x="13777" y="11709"/>
                  <a:pt x="15678" y="12909"/>
                  <a:pt x="17746" y="13677"/>
                </a:cubicBezTo>
                <a:cubicBezTo>
                  <a:pt x="18723" y="13997"/>
                  <a:pt x="19756" y="14171"/>
                  <a:pt x="20780" y="14171"/>
                </a:cubicBezTo>
                <a:cubicBezTo>
                  <a:pt x="22101" y="14171"/>
                  <a:pt x="23405" y="13882"/>
                  <a:pt x="24551" y="13243"/>
                </a:cubicBezTo>
                <a:cubicBezTo>
                  <a:pt x="23017" y="11275"/>
                  <a:pt x="20815" y="9941"/>
                  <a:pt x="18380" y="9474"/>
                </a:cubicBezTo>
                <a:cubicBezTo>
                  <a:pt x="17480" y="9274"/>
                  <a:pt x="16546" y="9107"/>
                  <a:pt x="15612" y="9040"/>
                </a:cubicBezTo>
                <a:lnTo>
                  <a:pt x="18647" y="8106"/>
                </a:lnTo>
                <a:cubicBezTo>
                  <a:pt x="19248" y="7906"/>
                  <a:pt x="19781" y="7739"/>
                  <a:pt x="20215" y="7606"/>
                </a:cubicBezTo>
                <a:cubicBezTo>
                  <a:pt x="20802" y="7683"/>
                  <a:pt x="21387" y="7721"/>
                  <a:pt x="21968" y="7721"/>
                </a:cubicBezTo>
                <a:cubicBezTo>
                  <a:pt x="26872" y="7721"/>
                  <a:pt x="31458" y="5011"/>
                  <a:pt x="33725" y="567"/>
                </a:cubicBezTo>
                <a:cubicBezTo>
                  <a:pt x="32977" y="414"/>
                  <a:pt x="32219" y="339"/>
                  <a:pt x="31463" y="339"/>
                </a:cubicBezTo>
                <a:cubicBezTo>
                  <a:pt x="29422" y="339"/>
                  <a:pt x="27396" y="888"/>
                  <a:pt x="25619" y="1935"/>
                </a:cubicBezTo>
                <a:cubicBezTo>
                  <a:pt x="23250" y="3303"/>
                  <a:pt x="20682" y="4804"/>
                  <a:pt x="19781" y="7339"/>
                </a:cubicBezTo>
                <a:cubicBezTo>
                  <a:pt x="19381" y="7439"/>
                  <a:pt x="18947" y="7539"/>
                  <a:pt x="18480" y="7639"/>
                </a:cubicBezTo>
                <a:cubicBezTo>
                  <a:pt x="16512" y="8106"/>
                  <a:pt x="13877" y="8840"/>
                  <a:pt x="10975" y="9774"/>
                </a:cubicBezTo>
                <a:cubicBezTo>
                  <a:pt x="12743" y="8773"/>
                  <a:pt x="14411" y="7572"/>
                  <a:pt x="15878" y="6138"/>
                </a:cubicBezTo>
                <a:cubicBezTo>
                  <a:pt x="17680" y="4503"/>
                  <a:pt x="18981" y="2369"/>
                  <a:pt x="1958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18"/>
          <p:cNvSpPr/>
          <p:nvPr/>
        </p:nvSpPr>
        <p:spPr>
          <a:xfrm rot="-7752240">
            <a:off x="2298837" y="3868928"/>
            <a:ext cx="2829565" cy="1461004"/>
          </a:xfrm>
          <a:custGeom>
            <a:avLst/>
            <a:gdLst/>
            <a:ahLst/>
            <a:cxnLst/>
            <a:rect l="l" t="t" r="r" b="b"/>
            <a:pathLst>
              <a:path w="33725" h="17413" extrusionOk="0">
                <a:moveTo>
                  <a:pt x="19581" y="0"/>
                </a:moveTo>
                <a:lnTo>
                  <a:pt x="19581" y="0"/>
                </a:lnTo>
                <a:cubicBezTo>
                  <a:pt x="14477" y="734"/>
                  <a:pt x="10575" y="4904"/>
                  <a:pt x="10174" y="10041"/>
                </a:cubicBezTo>
                <a:cubicBezTo>
                  <a:pt x="7372" y="10975"/>
                  <a:pt x="4871" y="11909"/>
                  <a:pt x="3069" y="12643"/>
                </a:cubicBezTo>
                <a:lnTo>
                  <a:pt x="2903" y="12743"/>
                </a:lnTo>
                <a:cubicBezTo>
                  <a:pt x="4604" y="11475"/>
                  <a:pt x="6772" y="9173"/>
                  <a:pt x="7739" y="7372"/>
                </a:cubicBezTo>
                <a:cubicBezTo>
                  <a:pt x="8707" y="5471"/>
                  <a:pt x="9541" y="3503"/>
                  <a:pt x="10208" y="1468"/>
                </a:cubicBezTo>
                <a:lnTo>
                  <a:pt x="10208" y="1468"/>
                </a:lnTo>
                <a:cubicBezTo>
                  <a:pt x="5271" y="2936"/>
                  <a:pt x="2135" y="7706"/>
                  <a:pt x="2702" y="12809"/>
                </a:cubicBezTo>
                <a:cubicBezTo>
                  <a:pt x="1001" y="13510"/>
                  <a:pt x="0" y="14010"/>
                  <a:pt x="34" y="14077"/>
                </a:cubicBezTo>
                <a:cubicBezTo>
                  <a:pt x="37" y="14087"/>
                  <a:pt x="53" y="14092"/>
                  <a:pt x="82" y="14092"/>
                </a:cubicBezTo>
                <a:cubicBezTo>
                  <a:pt x="329" y="14092"/>
                  <a:pt x="1504" y="13712"/>
                  <a:pt x="3269" y="13143"/>
                </a:cubicBezTo>
                <a:lnTo>
                  <a:pt x="4170" y="12809"/>
                </a:lnTo>
                <a:cubicBezTo>
                  <a:pt x="5604" y="14811"/>
                  <a:pt x="6872" y="15678"/>
                  <a:pt x="9274" y="16379"/>
                </a:cubicBezTo>
                <a:cubicBezTo>
                  <a:pt x="11776" y="17112"/>
                  <a:pt x="14344" y="17246"/>
                  <a:pt x="16946" y="17413"/>
                </a:cubicBezTo>
                <a:cubicBezTo>
                  <a:pt x="15008" y="14066"/>
                  <a:pt x="11443" y="12062"/>
                  <a:pt x="7659" y="12062"/>
                </a:cubicBezTo>
                <a:cubicBezTo>
                  <a:pt x="7144" y="12062"/>
                  <a:pt x="6625" y="12100"/>
                  <a:pt x="6105" y="12176"/>
                </a:cubicBezTo>
                <a:cubicBezTo>
                  <a:pt x="7539" y="11675"/>
                  <a:pt x="9174" y="11142"/>
                  <a:pt x="10942" y="10574"/>
                </a:cubicBezTo>
                <a:lnTo>
                  <a:pt x="12176" y="10141"/>
                </a:lnTo>
                <a:cubicBezTo>
                  <a:pt x="13777" y="11709"/>
                  <a:pt x="15678" y="12909"/>
                  <a:pt x="17746" y="13677"/>
                </a:cubicBezTo>
                <a:cubicBezTo>
                  <a:pt x="18723" y="13997"/>
                  <a:pt x="19756" y="14171"/>
                  <a:pt x="20780" y="14171"/>
                </a:cubicBezTo>
                <a:cubicBezTo>
                  <a:pt x="22101" y="14171"/>
                  <a:pt x="23405" y="13882"/>
                  <a:pt x="24551" y="13243"/>
                </a:cubicBezTo>
                <a:cubicBezTo>
                  <a:pt x="23017" y="11275"/>
                  <a:pt x="20815" y="9941"/>
                  <a:pt x="18380" y="9474"/>
                </a:cubicBezTo>
                <a:cubicBezTo>
                  <a:pt x="17480" y="9274"/>
                  <a:pt x="16546" y="9107"/>
                  <a:pt x="15612" y="9040"/>
                </a:cubicBezTo>
                <a:lnTo>
                  <a:pt x="18647" y="8106"/>
                </a:lnTo>
                <a:cubicBezTo>
                  <a:pt x="19248" y="7906"/>
                  <a:pt x="19781" y="7739"/>
                  <a:pt x="20215" y="7606"/>
                </a:cubicBezTo>
                <a:cubicBezTo>
                  <a:pt x="20802" y="7683"/>
                  <a:pt x="21387" y="7721"/>
                  <a:pt x="21968" y="7721"/>
                </a:cubicBezTo>
                <a:cubicBezTo>
                  <a:pt x="26872" y="7721"/>
                  <a:pt x="31458" y="5011"/>
                  <a:pt x="33725" y="567"/>
                </a:cubicBezTo>
                <a:cubicBezTo>
                  <a:pt x="32977" y="414"/>
                  <a:pt x="32219" y="339"/>
                  <a:pt x="31463" y="339"/>
                </a:cubicBezTo>
                <a:cubicBezTo>
                  <a:pt x="29422" y="339"/>
                  <a:pt x="27396" y="888"/>
                  <a:pt x="25619" y="1935"/>
                </a:cubicBezTo>
                <a:cubicBezTo>
                  <a:pt x="23250" y="3303"/>
                  <a:pt x="20682" y="4804"/>
                  <a:pt x="19781" y="7339"/>
                </a:cubicBezTo>
                <a:cubicBezTo>
                  <a:pt x="19381" y="7439"/>
                  <a:pt x="18947" y="7539"/>
                  <a:pt x="18480" y="7639"/>
                </a:cubicBezTo>
                <a:cubicBezTo>
                  <a:pt x="16512" y="8106"/>
                  <a:pt x="13877" y="8840"/>
                  <a:pt x="10975" y="9774"/>
                </a:cubicBezTo>
                <a:cubicBezTo>
                  <a:pt x="12743" y="8773"/>
                  <a:pt x="14411" y="7572"/>
                  <a:pt x="15878" y="6138"/>
                </a:cubicBezTo>
                <a:cubicBezTo>
                  <a:pt x="17680" y="4503"/>
                  <a:pt x="18981" y="2369"/>
                  <a:pt x="195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18"/>
          <p:cNvSpPr txBox="1">
            <a:spLocks noGrp="1"/>
          </p:cNvSpPr>
          <p:nvPr>
            <p:ph type="title"/>
          </p:nvPr>
        </p:nvSpPr>
        <p:spPr>
          <a:xfrm>
            <a:off x="713225" y="445050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18"/>
          <p:cNvSpPr txBox="1">
            <a:spLocks noGrp="1"/>
          </p:cNvSpPr>
          <p:nvPr>
            <p:ph type="subTitle" idx="1"/>
          </p:nvPr>
        </p:nvSpPr>
        <p:spPr>
          <a:xfrm>
            <a:off x="713225" y="1295400"/>
            <a:ext cx="4735500" cy="24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400"/>
              <a:buFont typeface="Public Sans"/>
              <a:buChar char="●"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800"/>
              <a:buFont typeface="Public Sans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800"/>
              <a:buFont typeface="Public Sans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800"/>
              <a:buFont typeface="Public Sans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800"/>
              <a:buFont typeface="Public Sans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800"/>
              <a:buFont typeface="Public Sans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800"/>
              <a:buFont typeface="Public Sans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800"/>
              <a:buFont typeface="Public Sans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800"/>
              <a:buFont typeface="Public Sans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0"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2"/>
          <p:cNvSpPr/>
          <p:nvPr/>
        </p:nvSpPr>
        <p:spPr>
          <a:xfrm rot="1419655">
            <a:off x="-171155" y="1291665"/>
            <a:ext cx="6135411" cy="3597531"/>
          </a:xfrm>
          <a:custGeom>
            <a:avLst/>
            <a:gdLst/>
            <a:ahLst/>
            <a:cxnLst/>
            <a:rect l="l" t="t" r="r" b="b"/>
            <a:pathLst>
              <a:path w="38799" h="22750" extrusionOk="0">
                <a:moveTo>
                  <a:pt x="21596" y="1"/>
                </a:moveTo>
                <a:cubicBezTo>
                  <a:pt x="18432" y="1"/>
                  <a:pt x="15293" y="432"/>
                  <a:pt x="12143" y="432"/>
                </a:cubicBezTo>
                <a:cubicBezTo>
                  <a:pt x="11346" y="432"/>
                  <a:pt x="10548" y="404"/>
                  <a:pt x="9748" y="335"/>
                </a:cubicBezTo>
                <a:cubicBezTo>
                  <a:pt x="9073" y="277"/>
                  <a:pt x="8246" y="226"/>
                  <a:pt x="7363" y="226"/>
                </a:cubicBezTo>
                <a:cubicBezTo>
                  <a:pt x="4074" y="226"/>
                  <a:pt x="1" y="939"/>
                  <a:pt x="35" y="4694"/>
                </a:cubicBezTo>
                <a:cubicBezTo>
                  <a:pt x="46" y="6224"/>
                  <a:pt x="1128" y="7524"/>
                  <a:pt x="2133" y="8671"/>
                </a:cubicBezTo>
                <a:lnTo>
                  <a:pt x="8524" y="15915"/>
                </a:lnTo>
                <a:cubicBezTo>
                  <a:pt x="11015" y="18733"/>
                  <a:pt x="13758" y="21716"/>
                  <a:pt x="17429" y="22525"/>
                </a:cubicBezTo>
                <a:cubicBezTo>
                  <a:pt x="18129" y="22680"/>
                  <a:pt x="18838" y="22750"/>
                  <a:pt x="19549" y="22750"/>
                </a:cubicBezTo>
                <a:cubicBezTo>
                  <a:pt x="21332" y="22750"/>
                  <a:pt x="23124" y="22311"/>
                  <a:pt x="24803" y="21694"/>
                </a:cubicBezTo>
                <a:cubicBezTo>
                  <a:pt x="29643" y="19913"/>
                  <a:pt x="33839" y="16712"/>
                  <a:pt x="36821" y="12506"/>
                </a:cubicBezTo>
                <a:cubicBezTo>
                  <a:pt x="37881" y="11020"/>
                  <a:pt x="38799" y="9228"/>
                  <a:pt x="38395" y="7458"/>
                </a:cubicBezTo>
                <a:cubicBezTo>
                  <a:pt x="38067" y="6049"/>
                  <a:pt x="36963" y="4967"/>
                  <a:pt x="35794" y="4104"/>
                </a:cubicBezTo>
                <a:cubicBezTo>
                  <a:pt x="32233" y="1482"/>
                  <a:pt x="27775" y="313"/>
                  <a:pt x="23361" y="51"/>
                </a:cubicBezTo>
                <a:cubicBezTo>
                  <a:pt x="22772" y="16"/>
                  <a:pt x="22183" y="1"/>
                  <a:pt x="21596" y="1"/>
                </a:cubicBezTo>
                <a:close/>
              </a:path>
            </a:pathLst>
          </a:custGeom>
          <a:solidFill>
            <a:srgbClr val="F2A2A2">
              <a:alpha val="16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2"/>
          <p:cNvSpPr/>
          <p:nvPr/>
        </p:nvSpPr>
        <p:spPr>
          <a:xfrm rot="557224" flipH="1">
            <a:off x="6780892" y="877541"/>
            <a:ext cx="2764249" cy="1532156"/>
          </a:xfrm>
          <a:custGeom>
            <a:avLst/>
            <a:gdLst/>
            <a:ahLst/>
            <a:cxnLst/>
            <a:rect l="l" t="t" r="r" b="b"/>
            <a:pathLst>
              <a:path w="33725" h="17413" extrusionOk="0">
                <a:moveTo>
                  <a:pt x="19581" y="0"/>
                </a:moveTo>
                <a:lnTo>
                  <a:pt x="19581" y="0"/>
                </a:lnTo>
                <a:cubicBezTo>
                  <a:pt x="14477" y="734"/>
                  <a:pt x="10575" y="4904"/>
                  <a:pt x="10174" y="10041"/>
                </a:cubicBezTo>
                <a:cubicBezTo>
                  <a:pt x="7372" y="10975"/>
                  <a:pt x="4871" y="11909"/>
                  <a:pt x="3069" y="12643"/>
                </a:cubicBezTo>
                <a:lnTo>
                  <a:pt x="2903" y="12743"/>
                </a:lnTo>
                <a:cubicBezTo>
                  <a:pt x="4604" y="11475"/>
                  <a:pt x="6772" y="9173"/>
                  <a:pt x="7739" y="7372"/>
                </a:cubicBezTo>
                <a:cubicBezTo>
                  <a:pt x="8707" y="5471"/>
                  <a:pt x="9541" y="3503"/>
                  <a:pt x="10208" y="1468"/>
                </a:cubicBezTo>
                <a:lnTo>
                  <a:pt x="10208" y="1468"/>
                </a:lnTo>
                <a:cubicBezTo>
                  <a:pt x="5271" y="2936"/>
                  <a:pt x="2135" y="7706"/>
                  <a:pt x="2702" y="12809"/>
                </a:cubicBezTo>
                <a:cubicBezTo>
                  <a:pt x="1001" y="13510"/>
                  <a:pt x="0" y="14010"/>
                  <a:pt x="34" y="14077"/>
                </a:cubicBezTo>
                <a:cubicBezTo>
                  <a:pt x="37" y="14087"/>
                  <a:pt x="53" y="14092"/>
                  <a:pt x="82" y="14092"/>
                </a:cubicBezTo>
                <a:cubicBezTo>
                  <a:pt x="329" y="14092"/>
                  <a:pt x="1504" y="13712"/>
                  <a:pt x="3269" y="13143"/>
                </a:cubicBezTo>
                <a:lnTo>
                  <a:pt x="4170" y="12809"/>
                </a:lnTo>
                <a:cubicBezTo>
                  <a:pt x="5604" y="14811"/>
                  <a:pt x="6872" y="15678"/>
                  <a:pt x="9274" y="16379"/>
                </a:cubicBezTo>
                <a:cubicBezTo>
                  <a:pt x="11776" y="17112"/>
                  <a:pt x="14344" y="17246"/>
                  <a:pt x="16946" y="17413"/>
                </a:cubicBezTo>
                <a:cubicBezTo>
                  <a:pt x="15008" y="14066"/>
                  <a:pt x="11443" y="12062"/>
                  <a:pt x="7659" y="12062"/>
                </a:cubicBezTo>
                <a:cubicBezTo>
                  <a:pt x="7144" y="12062"/>
                  <a:pt x="6625" y="12100"/>
                  <a:pt x="6105" y="12176"/>
                </a:cubicBezTo>
                <a:cubicBezTo>
                  <a:pt x="7539" y="11675"/>
                  <a:pt x="9174" y="11142"/>
                  <a:pt x="10942" y="10574"/>
                </a:cubicBezTo>
                <a:lnTo>
                  <a:pt x="12176" y="10141"/>
                </a:lnTo>
                <a:cubicBezTo>
                  <a:pt x="13777" y="11709"/>
                  <a:pt x="15678" y="12909"/>
                  <a:pt x="17746" y="13677"/>
                </a:cubicBezTo>
                <a:cubicBezTo>
                  <a:pt x="18723" y="13997"/>
                  <a:pt x="19756" y="14171"/>
                  <a:pt x="20780" y="14171"/>
                </a:cubicBezTo>
                <a:cubicBezTo>
                  <a:pt x="22101" y="14171"/>
                  <a:pt x="23405" y="13882"/>
                  <a:pt x="24551" y="13243"/>
                </a:cubicBezTo>
                <a:cubicBezTo>
                  <a:pt x="23017" y="11275"/>
                  <a:pt x="20815" y="9941"/>
                  <a:pt x="18380" y="9474"/>
                </a:cubicBezTo>
                <a:cubicBezTo>
                  <a:pt x="17480" y="9274"/>
                  <a:pt x="16546" y="9107"/>
                  <a:pt x="15612" y="9040"/>
                </a:cubicBezTo>
                <a:lnTo>
                  <a:pt x="18647" y="8106"/>
                </a:lnTo>
                <a:cubicBezTo>
                  <a:pt x="19248" y="7906"/>
                  <a:pt x="19781" y="7739"/>
                  <a:pt x="20215" y="7606"/>
                </a:cubicBezTo>
                <a:cubicBezTo>
                  <a:pt x="20802" y="7683"/>
                  <a:pt x="21387" y="7721"/>
                  <a:pt x="21968" y="7721"/>
                </a:cubicBezTo>
                <a:cubicBezTo>
                  <a:pt x="26872" y="7721"/>
                  <a:pt x="31458" y="5011"/>
                  <a:pt x="33725" y="567"/>
                </a:cubicBezTo>
                <a:cubicBezTo>
                  <a:pt x="32977" y="414"/>
                  <a:pt x="32219" y="339"/>
                  <a:pt x="31463" y="339"/>
                </a:cubicBezTo>
                <a:cubicBezTo>
                  <a:pt x="29422" y="339"/>
                  <a:pt x="27396" y="888"/>
                  <a:pt x="25619" y="1935"/>
                </a:cubicBezTo>
                <a:cubicBezTo>
                  <a:pt x="23250" y="3303"/>
                  <a:pt x="20682" y="4804"/>
                  <a:pt x="19781" y="7339"/>
                </a:cubicBezTo>
                <a:cubicBezTo>
                  <a:pt x="19381" y="7439"/>
                  <a:pt x="18947" y="7539"/>
                  <a:pt x="18480" y="7639"/>
                </a:cubicBezTo>
                <a:cubicBezTo>
                  <a:pt x="16512" y="8106"/>
                  <a:pt x="13877" y="8840"/>
                  <a:pt x="10975" y="9774"/>
                </a:cubicBezTo>
                <a:cubicBezTo>
                  <a:pt x="12743" y="8773"/>
                  <a:pt x="14411" y="7572"/>
                  <a:pt x="15878" y="6138"/>
                </a:cubicBezTo>
                <a:cubicBezTo>
                  <a:pt x="17680" y="4503"/>
                  <a:pt x="18981" y="2369"/>
                  <a:pt x="195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22"/>
          <p:cNvSpPr txBox="1">
            <a:spLocks noGrp="1"/>
          </p:cNvSpPr>
          <p:nvPr>
            <p:ph type="title"/>
          </p:nvPr>
        </p:nvSpPr>
        <p:spPr>
          <a:xfrm>
            <a:off x="713225" y="4450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USTOM_16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24"/>
          <p:cNvSpPr/>
          <p:nvPr/>
        </p:nvSpPr>
        <p:spPr>
          <a:xfrm rot="-1965465" flipH="1">
            <a:off x="4709122" y="652920"/>
            <a:ext cx="2697576" cy="3556424"/>
          </a:xfrm>
          <a:custGeom>
            <a:avLst/>
            <a:gdLst/>
            <a:ahLst/>
            <a:cxnLst/>
            <a:rect l="l" t="t" r="r" b="b"/>
            <a:pathLst>
              <a:path w="34782" h="40401" extrusionOk="0">
                <a:moveTo>
                  <a:pt x="27335" y="1"/>
                </a:moveTo>
                <a:cubicBezTo>
                  <a:pt x="21337" y="1"/>
                  <a:pt x="13261" y="3359"/>
                  <a:pt x="10708" y="5214"/>
                </a:cubicBezTo>
                <a:cubicBezTo>
                  <a:pt x="5420" y="9104"/>
                  <a:pt x="1793" y="14851"/>
                  <a:pt x="558" y="21297"/>
                </a:cubicBezTo>
                <a:cubicBezTo>
                  <a:pt x="88" y="23809"/>
                  <a:pt x="1" y="26421"/>
                  <a:pt x="634" y="28890"/>
                </a:cubicBezTo>
                <a:cubicBezTo>
                  <a:pt x="1661" y="32910"/>
                  <a:pt x="4589" y="36308"/>
                  <a:pt x="8195" y="38362"/>
                </a:cubicBezTo>
                <a:cubicBezTo>
                  <a:pt x="10396" y="39603"/>
                  <a:pt x="12905" y="40401"/>
                  <a:pt x="15423" y="40401"/>
                </a:cubicBezTo>
                <a:cubicBezTo>
                  <a:pt x="15942" y="40401"/>
                  <a:pt x="16461" y="40367"/>
                  <a:pt x="16979" y="40296"/>
                </a:cubicBezTo>
                <a:cubicBezTo>
                  <a:pt x="20005" y="39881"/>
                  <a:pt x="22911" y="38100"/>
                  <a:pt x="24299" y="35380"/>
                </a:cubicBezTo>
                <a:cubicBezTo>
                  <a:pt x="26069" y="31872"/>
                  <a:pt x="25140" y="27666"/>
                  <a:pt x="25523" y="23755"/>
                </a:cubicBezTo>
                <a:cubicBezTo>
                  <a:pt x="25839" y="20674"/>
                  <a:pt x="26987" y="17735"/>
                  <a:pt x="28844" y="15255"/>
                </a:cubicBezTo>
                <a:cubicBezTo>
                  <a:pt x="30898" y="12534"/>
                  <a:pt x="33902" y="10164"/>
                  <a:pt x="34252" y="6766"/>
                </a:cubicBezTo>
                <a:cubicBezTo>
                  <a:pt x="34782" y="1682"/>
                  <a:pt x="31578" y="1"/>
                  <a:pt x="27335" y="1"/>
                </a:cubicBezTo>
                <a:close/>
              </a:path>
            </a:pathLst>
          </a:custGeom>
          <a:solidFill>
            <a:srgbClr val="F2A2A2">
              <a:alpha val="16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4"/>
          <p:cNvSpPr/>
          <p:nvPr/>
        </p:nvSpPr>
        <p:spPr>
          <a:xfrm rot="10461892" flipH="1">
            <a:off x="508569" y="618409"/>
            <a:ext cx="3744989" cy="4349979"/>
          </a:xfrm>
          <a:custGeom>
            <a:avLst/>
            <a:gdLst/>
            <a:ahLst/>
            <a:cxnLst/>
            <a:rect l="l" t="t" r="r" b="b"/>
            <a:pathLst>
              <a:path w="34782" h="40401" extrusionOk="0">
                <a:moveTo>
                  <a:pt x="27335" y="1"/>
                </a:moveTo>
                <a:cubicBezTo>
                  <a:pt x="21337" y="1"/>
                  <a:pt x="13261" y="3359"/>
                  <a:pt x="10708" y="5214"/>
                </a:cubicBezTo>
                <a:cubicBezTo>
                  <a:pt x="5420" y="9104"/>
                  <a:pt x="1793" y="14851"/>
                  <a:pt x="558" y="21297"/>
                </a:cubicBezTo>
                <a:cubicBezTo>
                  <a:pt x="88" y="23809"/>
                  <a:pt x="1" y="26421"/>
                  <a:pt x="634" y="28890"/>
                </a:cubicBezTo>
                <a:cubicBezTo>
                  <a:pt x="1661" y="32910"/>
                  <a:pt x="4589" y="36308"/>
                  <a:pt x="8195" y="38362"/>
                </a:cubicBezTo>
                <a:cubicBezTo>
                  <a:pt x="10396" y="39603"/>
                  <a:pt x="12905" y="40401"/>
                  <a:pt x="15423" y="40401"/>
                </a:cubicBezTo>
                <a:cubicBezTo>
                  <a:pt x="15942" y="40401"/>
                  <a:pt x="16461" y="40367"/>
                  <a:pt x="16979" y="40296"/>
                </a:cubicBezTo>
                <a:cubicBezTo>
                  <a:pt x="20005" y="39881"/>
                  <a:pt x="22911" y="38100"/>
                  <a:pt x="24299" y="35380"/>
                </a:cubicBezTo>
                <a:cubicBezTo>
                  <a:pt x="26069" y="31872"/>
                  <a:pt x="25140" y="27666"/>
                  <a:pt x="25523" y="23755"/>
                </a:cubicBezTo>
                <a:cubicBezTo>
                  <a:pt x="25839" y="20674"/>
                  <a:pt x="26987" y="17735"/>
                  <a:pt x="28844" y="15255"/>
                </a:cubicBezTo>
                <a:cubicBezTo>
                  <a:pt x="30898" y="12534"/>
                  <a:pt x="33902" y="10164"/>
                  <a:pt x="34252" y="6766"/>
                </a:cubicBezTo>
                <a:cubicBezTo>
                  <a:pt x="34782" y="1682"/>
                  <a:pt x="31578" y="1"/>
                  <a:pt x="27335" y="1"/>
                </a:cubicBezTo>
                <a:close/>
              </a:path>
            </a:pathLst>
          </a:custGeom>
          <a:solidFill>
            <a:srgbClr val="F2A2A2">
              <a:alpha val="16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4"/>
          <p:cNvSpPr/>
          <p:nvPr/>
        </p:nvSpPr>
        <p:spPr>
          <a:xfrm rot="-2002909">
            <a:off x="-961437" y="3279691"/>
            <a:ext cx="2764366" cy="1532144"/>
          </a:xfrm>
          <a:custGeom>
            <a:avLst/>
            <a:gdLst/>
            <a:ahLst/>
            <a:cxnLst/>
            <a:rect l="l" t="t" r="r" b="b"/>
            <a:pathLst>
              <a:path w="33725" h="17413" extrusionOk="0">
                <a:moveTo>
                  <a:pt x="19581" y="0"/>
                </a:moveTo>
                <a:lnTo>
                  <a:pt x="19581" y="0"/>
                </a:lnTo>
                <a:cubicBezTo>
                  <a:pt x="14477" y="734"/>
                  <a:pt x="10575" y="4904"/>
                  <a:pt x="10174" y="10041"/>
                </a:cubicBezTo>
                <a:cubicBezTo>
                  <a:pt x="7372" y="10975"/>
                  <a:pt x="4871" y="11909"/>
                  <a:pt x="3069" y="12643"/>
                </a:cubicBezTo>
                <a:lnTo>
                  <a:pt x="2903" y="12743"/>
                </a:lnTo>
                <a:cubicBezTo>
                  <a:pt x="4604" y="11475"/>
                  <a:pt x="6772" y="9173"/>
                  <a:pt x="7739" y="7372"/>
                </a:cubicBezTo>
                <a:cubicBezTo>
                  <a:pt x="8707" y="5471"/>
                  <a:pt x="9541" y="3503"/>
                  <a:pt x="10208" y="1468"/>
                </a:cubicBezTo>
                <a:lnTo>
                  <a:pt x="10208" y="1468"/>
                </a:lnTo>
                <a:cubicBezTo>
                  <a:pt x="5271" y="2936"/>
                  <a:pt x="2135" y="7706"/>
                  <a:pt x="2702" y="12809"/>
                </a:cubicBezTo>
                <a:cubicBezTo>
                  <a:pt x="1001" y="13510"/>
                  <a:pt x="0" y="14010"/>
                  <a:pt x="34" y="14077"/>
                </a:cubicBezTo>
                <a:cubicBezTo>
                  <a:pt x="37" y="14087"/>
                  <a:pt x="53" y="14092"/>
                  <a:pt x="82" y="14092"/>
                </a:cubicBezTo>
                <a:cubicBezTo>
                  <a:pt x="329" y="14092"/>
                  <a:pt x="1504" y="13712"/>
                  <a:pt x="3269" y="13143"/>
                </a:cubicBezTo>
                <a:lnTo>
                  <a:pt x="4170" y="12809"/>
                </a:lnTo>
                <a:cubicBezTo>
                  <a:pt x="5604" y="14811"/>
                  <a:pt x="6872" y="15678"/>
                  <a:pt x="9274" y="16379"/>
                </a:cubicBezTo>
                <a:cubicBezTo>
                  <a:pt x="11776" y="17112"/>
                  <a:pt x="14344" y="17246"/>
                  <a:pt x="16946" y="17413"/>
                </a:cubicBezTo>
                <a:cubicBezTo>
                  <a:pt x="15008" y="14066"/>
                  <a:pt x="11443" y="12062"/>
                  <a:pt x="7659" y="12062"/>
                </a:cubicBezTo>
                <a:cubicBezTo>
                  <a:pt x="7144" y="12062"/>
                  <a:pt x="6625" y="12100"/>
                  <a:pt x="6105" y="12176"/>
                </a:cubicBezTo>
                <a:cubicBezTo>
                  <a:pt x="7539" y="11675"/>
                  <a:pt x="9174" y="11142"/>
                  <a:pt x="10942" y="10574"/>
                </a:cubicBezTo>
                <a:lnTo>
                  <a:pt x="12176" y="10141"/>
                </a:lnTo>
                <a:cubicBezTo>
                  <a:pt x="13777" y="11709"/>
                  <a:pt x="15678" y="12909"/>
                  <a:pt x="17746" y="13677"/>
                </a:cubicBezTo>
                <a:cubicBezTo>
                  <a:pt x="18723" y="13997"/>
                  <a:pt x="19756" y="14171"/>
                  <a:pt x="20780" y="14171"/>
                </a:cubicBezTo>
                <a:cubicBezTo>
                  <a:pt x="22101" y="14171"/>
                  <a:pt x="23405" y="13882"/>
                  <a:pt x="24551" y="13243"/>
                </a:cubicBezTo>
                <a:cubicBezTo>
                  <a:pt x="23017" y="11275"/>
                  <a:pt x="20815" y="9941"/>
                  <a:pt x="18380" y="9474"/>
                </a:cubicBezTo>
                <a:cubicBezTo>
                  <a:pt x="17480" y="9274"/>
                  <a:pt x="16546" y="9107"/>
                  <a:pt x="15612" y="9040"/>
                </a:cubicBezTo>
                <a:lnTo>
                  <a:pt x="18647" y="8106"/>
                </a:lnTo>
                <a:cubicBezTo>
                  <a:pt x="19248" y="7906"/>
                  <a:pt x="19781" y="7739"/>
                  <a:pt x="20215" y="7606"/>
                </a:cubicBezTo>
                <a:cubicBezTo>
                  <a:pt x="20802" y="7683"/>
                  <a:pt x="21387" y="7721"/>
                  <a:pt x="21968" y="7721"/>
                </a:cubicBezTo>
                <a:cubicBezTo>
                  <a:pt x="26872" y="7721"/>
                  <a:pt x="31458" y="5011"/>
                  <a:pt x="33725" y="567"/>
                </a:cubicBezTo>
                <a:cubicBezTo>
                  <a:pt x="32977" y="414"/>
                  <a:pt x="32219" y="339"/>
                  <a:pt x="31463" y="339"/>
                </a:cubicBezTo>
                <a:cubicBezTo>
                  <a:pt x="29422" y="339"/>
                  <a:pt x="27396" y="888"/>
                  <a:pt x="25619" y="1935"/>
                </a:cubicBezTo>
                <a:cubicBezTo>
                  <a:pt x="23250" y="3303"/>
                  <a:pt x="20682" y="4804"/>
                  <a:pt x="19781" y="7339"/>
                </a:cubicBezTo>
                <a:cubicBezTo>
                  <a:pt x="19381" y="7439"/>
                  <a:pt x="18947" y="7539"/>
                  <a:pt x="18480" y="7639"/>
                </a:cubicBezTo>
                <a:cubicBezTo>
                  <a:pt x="16512" y="8106"/>
                  <a:pt x="13877" y="8840"/>
                  <a:pt x="10975" y="9774"/>
                </a:cubicBezTo>
                <a:cubicBezTo>
                  <a:pt x="12743" y="8773"/>
                  <a:pt x="14411" y="7572"/>
                  <a:pt x="15878" y="6138"/>
                </a:cubicBezTo>
                <a:cubicBezTo>
                  <a:pt x="17680" y="4503"/>
                  <a:pt x="18981" y="2369"/>
                  <a:pt x="195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24"/>
          <p:cNvSpPr/>
          <p:nvPr/>
        </p:nvSpPr>
        <p:spPr>
          <a:xfrm rot="-5623279" flipH="1">
            <a:off x="7243606" y="450525"/>
            <a:ext cx="2764365" cy="1532135"/>
          </a:xfrm>
          <a:custGeom>
            <a:avLst/>
            <a:gdLst/>
            <a:ahLst/>
            <a:cxnLst/>
            <a:rect l="l" t="t" r="r" b="b"/>
            <a:pathLst>
              <a:path w="33725" h="17413" extrusionOk="0">
                <a:moveTo>
                  <a:pt x="19581" y="0"/>
                </a:moveTo>
                <a:lnTo>
                  <a:pt x="19581" y="0"/>
                </a:lnTo>
                <a:cubicBezTo>
                  <a:pt x="14477" y="734"/>
                  <a:pt x="10575" y="4904"/>
                  <a:pt x="10174" y="10041"/>
                </a:cubicBezTo>
                <a:cubicBezTo>
                  <a:pt x="7372" y="10975"/>
                  <a:pt x="4871" y="11909"/>
                  <a:pt x="3069" y="12643"/>
                </a:cubicBezTo>
                <a:lnTo>
                  <a:pt x="2903" y="12743"/>
                </a:lnTo>
                <a:cubicBezTo>
                  <a:pt x="4604" y="11475"/>
                  <a:pt x="6772" y="9173"/>
                  <a:pt x="7739" y="7372"/>
                </a:cubicBezTo>
                <a:cubicBezTo>
                  <a:pt x="8707" y="5471"/>
                  <a:pt x="9541" y="3503"/>
                  <a:pt x="10208" y="1468"/>
                </a:cubicBezTo>
                <a:lnTo>
                  <a:pt x="10208" y="1468"/>
                </a:lnTo>
                <a:cubicBezTo>
                  <a:pt x="5271" y="2936"/>
                  <a:pt x="2135" y="7706"/>
                  <a:pt x="2702" y="12809"/>
                </a:cubicBezTo>
                <a:cubicBezTo>
                  <a:pt x="1001" y="13510"/>
                  <a:pt x="0" y="14010"/>
                  <a:pt x="34" y="14077"/>
                </a:cubicBezTo>
                <a:cubicBezTo>
                  <a:pt x="37" y="14087"/>
                  <a:pt x="53" y="14092"/>
                  <a:pt x="82" y="14092"/>
                </a:cubicBezTo>
                <a:cubicBezTo>
                  <a:pt x="329" y="14092"/>
                  <a:pt x="1504" y="13712"/>
                  <a:pt x="3269" y="13143"/>
                </a:cubicBezTo>
                <a:lnTo>
                  <a:pt x="4170" y="12809"/>
                </a:lnTo>
                <a:cubicBezTo>
                  <a:pt x="5604" y="14811"/>
                  <a:pt x="6872" y="15678"/>
                  <a:pt x="9274" y="16379"/>
                </a:cubicBezTo>
                <a:cubicBezTo>
                  <a:pt x="11776" y="17112"/>
                  <a:pt x="14344" y="17246"/>
                  <a:pt x="16946" y="17413"/>
                </a:cubicBezTo>
                <a:cubicBezTo>
                  <a:pt x="15008" y="14066"/>
                  <a:pt x="11443" y="12062"/>
                  <a:pt x="7659" y="12062"/>
                </a:cubicBezTo>
                <a:cubicBezTo>
                  <a:pt x="7144" y="12062"/>
                  <a:pt x="6625" y="12100"/>
                  <a:pt x="6105" y="12176"/>
                </a:cubicBezTo>
                <a:cubicBezTo>
                  <a:pt x="7539" y="11675"/>
                  <a:pt x="9174" y="11142"/>
                  <a:pt x="10942" y="10574"/>
                </a:cubicBezTo>
                <a:lnTo>
                  <a:pt x="12176" y="10141"/>
                </a:lnTo>
                <a:cubicBezTo>
                  <a:pt x="13777" y="11709"/>
                  <a:pt x="15678" y="12909"/>
                  <a:pt x="17746" y="13677"/>
                </a:cubicBezTo>
                <a:cubicBezTo>
                  <a:pt x="18723" y="13997"/>
                  <a:pt x="19756" y="14171"/>
                  <a:pt x="20780" y="14171"/>
                </a:cubicBezTo>
                <a:cubicBezTo>
                  <a:pt x="22101" y="14171"/>
                  <a:pt x="23405" y="13882"/>
                  <a:pt x="24551" y="13243"/>
                </a:cubicBezTo>
                <a:cubicBezTo>
                  <a:pt x="23017" y="11275"/>
                  <a:pt x="20815" y="9941"/>
                  <a:pt x="18380" y="9474"/>
                </a:cubicBezTo>
                <a:cubicBezTo>
                  <a:pt x="17480" y="9274"/>
                  <a:pt x="16546" y="9107"/>
                  <a:pt x="15612" y="9040"/>
                </a:cubicBezTo>
                <a:lnTo>
                  <a:pt x="18647" y="8106"/>
                </a:lnTo>
                <a:cubicBezTo>
                  <a:pt x="19248" y="7906"/>
                  <a:pt x="19781" y="7739"/>
                  <a:pt x="20215" y="7606"/>
                </a:cubicBezTo>
                <a:cubicBezTo>
                  <a:pt x="20802" y="7683"/>
                  <a:pt x="21387" y="7721"/>
                  <a:pt x="21968" y="7721"/>
                </a:cubicBezTo>
                <a:cubicBezTo>
                  <a:pt x="26872" y="7721"/>
                  <a:pt x="31458" y="5011"/>
                  <a:pt x="33725" y="567"/>
                </a:cubicBezTo>
                <a:cubicBezTo>
                  <a:pt x="32977" y="414"/>
                  <a:pt x="32219" y="339"/>
                  <a:pt x="31463" y="339"/>
                </a:cubicBezTo>
                <a:cubicBezTo>
                  <a:pt x="29422" y="339"/>
                  <a:pt x="27396" y="888"/>
                  <a:pt x="25619" y="1935"/>
                </a:cubicBezTo>
                <a:cubicBezTo>
                  <a:pt x="23250" y="3303"/>
                  <a:pt x="20682" y="4804"/>
                  <a:pt x="19781" y="7339"/>
                </a:cubicBezTo>
                <a:cubicBezTo>
                  <a:pt x="19381" y="7439"/>
                  <a:pt x="18947" y="7539"/>
                  <a:pt x="18480" y="7639"/>
                </a:cubicBezTo>
                <a:cubicBezTo>
                  <a:pt x="16512" y="8106"/>
                  <a:pt x="13877" y="8840"/>
                  <a:pt x="10975" y="9774"/>
                </a:cubicBezTo>
                <a:cubicBezTo>
                  <a:pt x="12743" y="8773"/>
                  <a:pt x="14411" y="7572"/>
                  <a:pt x="15878" y="6138"/>
                </a:cubicBezTo>
                <a:cubicBezTo>
                  <a:pt x="17680" y="4503"/>
                  <a:pt x="18981" y="2369"/>
                  <a:pt x="1958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24"/>
          <p:cNvSpPr txBox="1">
            <a:spLocks noGrp="1"/>
          </p:cNvSpPr>
          <p:nvPr>
            <p:ph type="title"/>
          </p:nvPr>
        </p:nvSpPr>
        <p:spPr>
          <a:xfrm>
            <a:off x="713225" y="4450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CUSTOM_19"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8"/>
          <p:cNvSpPr/>
          <p:nvPr/>
        </p:nvSpPr>
        <p:spPr>
          <a:xfrm rot="1419655">
            <a:off x="464007" y="1271140"/>
            <a:ext cx="6135411" cy="3597531"/>
          </a:xfrm>
          <a:custGeom>
            <a:avLst/>
            <a:gdLst/>
            <a:ahLst/>
            <a:cxnLst/>
            <a:rect l="l" t="t" r="r" b="b"/>
            <a:pathLst>
              <a:path w="38799" h="22750" extrusionOk="0">
                <a:moveTo>
                  <a:pt x="21596" y="1"/>
                </a:moveTo>
                <a:cubicBezTo>
                  <a:pt x="18432" y="1"/>
                  <a:pt x="15293" y="432"/>
                  <a:pt x="12143" y="432"/>
                </a:cubicBezTo>
                <a:cubicBezTo>
                  <a:pt x="11346" y="432"/>
                  <a:pt x="10548" y="404"/>
                  <a:pt x="9748" y="335"/>
                </a:cubicBezTo>
                <a:cubicBezTo>
                  <a:pt x="9073" y="277"/>
                  <a:pt x="8246" y="226"/>
                  <a:pt x="7363" y="226"/>
                </a:cubicBezTo>
                <a:cubicBezTo>
                  <a:pt x="4074" y="226"/>
                  <a:pt x="1" y="939"/>
                  <a:pt x="35" y="4694"/>
                </a:cubicBezTo>
                <a:cubicBezTo>
                  <a:pt x="46" y="6224"/>
                  <a:pt x="1128" y="7524"/>
                  <a:pt x="2133" y="8671"/>
                </a:cubicBezTo>
                <a:lnTo>
                  <a:pt x="8524" y="15915"/>
                </a:lnTo>
                <a:cubicBezTo>
                  <a:pt x="11015" y="18733"/>
                  <a:pt x="13758" y="21716"/>
                  <a:pt x="17429" y="22525"/>
                </a:cubicBezTo>
                <a:cubicBezTo>
                  <a:pt x="18129" y="22680"/>
                  <a:pt x="18838" y="22750"/>
                  <a:pt x="19549" y="22750"/>
                </a:cubicBezTo>
                <a:cubicBezTo>
                  <a:pt x="21332" y="22750"/>
                  <a:pt x="23124" y="22311"/>
                  <a:pt x="24803" y="21694"/>
                </a:cubicBezTo>
                <a:cubicBezTo>
                  <a:pt x="29643" y="19913"/>
                  <a:pt x="33839" y="16712"/>
                  <a:pt x="36821" y="12506"/>
                </a:cubicBezTo>
                <a:cubicBezTo>
                  <a:pt x="37881" y="11020"/>
                  <a:pt x="38799" y="9228"/>
                  <a:pt x="38395" y="7458"/>
                </a:cubicBezTo>
                <a:cubicBezTo>
                  <a:pt x="38067" y="6049"/>
                  <a:pt x="36963" y="4967"/>
                  <a:pt x="35794" y="4104"/>
                </a:cubicBezTo>
                <a:cubicBezTo>
                  <a:pt x="32233" y="1482"/>
                  <a:pt x="27775" y="313"/>
                  <a:pt x="23361" y="51"/>
                </a:cubicBezTo>
                <a:cubicBezTo>
                  <a:pt x="22772" y="16"/>
                  <a:pt x="22183" y="1"/>
                  <a:pt x="21596" y="1"/>
                </a:cubicBezTo>
                <a:close/>
              </a:path>
            </a:pathLst>
          </a:custGeom>
          <a:solidFill>
            <a:srgbClr val="F2A2A2">
              <a:alpha val="16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28"/>
          <p:cNvSpPr/>
          <p:nvPr/>
        </p:nvSpPr>
        <p:spPr>
          <a:xfrm rot="3663506">
            <a:off x="2133340" y="-97423"/>
            <a:ext cx="2764320" cy="1532152"/>
          </a:xfrm>
          <a:custGeom>
            <a:avLst/>
            <a:gdLst/>
            <a:ahLst/>
            <a:cxnLst/>
            <a:rect l="l" t="t" r="r" b="b"/>
            <a:pathLst>
              <a:path w="33725" h="17413" extrusionOk="0">
                <a:moveTo>
                  <a:pt x="19581" y="0"/>
                </a:moveTo>
                <a:lnTo>
                  <a:pt x="19581" y="0"/>
                </a:lnTo>
                <a:cubicBezTo>
                  <a:pt x="14477" y="734"/>
                  <a:pt x="10575" y="4904"/>
                  <a:pt x="10174" y="10041"/>
                </a:cubicBezTo>
                <a:cubicBezTo>
                  <a:pt x="7372" y="10975"/>
                  <a:pt x="4871" y="11909"/>
                  <a:pt x="3069" y="12643"/>
                </a:cubicBezTo>
                <a:lnTo>
                  <a:pt x="2903" y="12743"/>
                </a:lnTo>
                <a:cubicBezTo>
                  <a:pt x="4604" y="11475"/>
                  <a:pt x="6772" y="9173"/>
                  <a:pt x="7739" y="7372"/>
                </a:cubicBezTo>
                <a:cubicBezTo>
                  <a:pt x="8707" y="5471"/>
                  <a:pt x="9541" y="3503"/>
                  <a:pt x="10208" y="1468"/>
                </a:cubicBezTo>
                <a:lnTo>
                  <a:pt x="10208" y="1468"/>
                </a:lnTo>
                <a:cubicBezTo>
                  <a:pt x="5271" y="2936"/>
                  <a:pt x="2135" y="7706"/>
                  <a:pt x="2702" y="12809"/>
                </a:cubicBezTo>
                <a:cubicBezTo>
                  <a:pt x="1001" y="13510"/>
                  <a:pt x="0" y="14010"/>
                  <a:pt x="34" y="14077"/>
                </a:cubicBezTo>
                <a:cubicBezTo>
                  <a:pt x="37" y="14087"/>
                  <a:pt x="53" y="14092"/>
                  <a:pt x="82" y="14092"/>
                </a:cubicBezTo>
                <a:cubicBezTo>
                  <a:pt x="329" y="14092"/>
                  <a:pt x="1504" y="13712"/>
                  <a:pt x="3269" y="13143"/>
                </a:cubicBezTo>
                <a:lnTo>
                  <a:pt x="4170" y="12809"/>
                </a:lnTo>
                <a:cubicBezTo>
                  <a:pt x="5604" y="14811"/>
                  <a:pt x="6872" y="15678"/>
                  <a:pt x="9274" y="16379"/>
                </a:cubicBezTo>
                <a:cubicBezTo>
                  <a:pt x="11776" y="17112"/>
                  <a:pt x="14344" y="17246"/>
                  <a:pt x="16946" y="17413"/>
                </a:cubicBezTo>
                <a:cubicBezTo>
                  <a:pt x="15008" y="14066"/>
                  <a:pt x="11443" y="12062"/>
                  <a:pt x="7659" y="12062"/>
                </a:cubicBezTo>
                <a:cubicBezTo>
                  <a:pt x="7144" y="12062"/>
                  <a:pt x="6625" y="12100"/>
                  <a:pt x="6105" y="12176"/>
                </a:cubicBezTo>
                <a:cubicBezTo>
                  <a:pt x="7539" y="11675"/>
                  <a:pt x="9174" y="11142"/>
                  <a:pt x="10942" y="10574"/>
                </a:cubicBezTo>
                <a:lnTo>
                  <a:pt x="12176" y="10141"/>
                </a:lnTo>
                <a:cubicBezTo>
                  <a:pt x="13777" y="11709"/>
                  <a:pt x="15678" y="12909"/>
                  <a:pt x="17746" y="13677"/>
                </a:cubicBezTo>
                <a:cubicBezTo>
                  <a:pt x="18723" y="13997"/>
                  <a:pt x="19756" y="14171"/>
                  <a:pt x="20780" y="14171"/>
                </a:cubicBezTo>
                <a:cubicBezTo>
                  <a:pt x="22101" y="14171"/>
                  <a:pt x="23405" y="13882"/>
                  <a:pt x="24551" y="13243"/>
                </a:cubicBezTo>
                <a:cubicBezTo>
                  <a:pt x="23017" y="11275"/>
                  <a:pt x="20815" y="9941"/>
                  <a:pt x="18380" y="9474"/>
                </a:cubicBezTo>
                <a:cubicBezTo>
                  <a:pt x="17480" y="9274"/>
                  <a:pt x="16546" y="9107"/>
                  <a:pt x="15612" y="9040"/>
                </a:cubicBezTo>
                <a:lnTo>
                  <a:pt x="18647" y="8106"/>
                </a:lnTo>
                <a:cubicBezTo>
                  <a:pt x="19248" y="7906"/>
                  <a:pt x="19781" y="7739"/>
                  <a:pt x="20215" y="7606"/>
                </a:cubicBezTo>
                <a:cubicBezTo>
                  <a:pt x="20802" y="7683"/>
                  <a:pt x="21387" y="7721"/>
                  <a:pt x="21968" y="7721"/>
                </a:cubicBezTo>
                <a:cubicBezTo>
                  <a:pt x="26872" y="7721"/>
                  <a:pt x="31458" y="5011"/>
                  <a:pt x="33725" y="567"/>
                </a:cubicBezTo>
                <a:cubicBezTo>
                  <a:pt x="32977" y="414"/>
                  <a:pt x="32219" y="339"/>
                  <a:pt x="31463" y="339"/>
                </a:cubicBezTo>
                <a:cubicBezTo>
                  <a:pt x="29422" y="339"/>
                  <a:pt x="27396" y="888"/>
                  <a:pt x="25619" y="1935"/>
                </a:cubicBezTo>
                <a:cubicBezTo>
                  <a:pt x="23250" y="3303"/>
                  <a:pt x="20682" y="4804"/>
                  <a:pt x="19781" y="7339"/>
                </a:cubicBezTo>
                <a:cubicBezTo>
                  <a:pt x="19381" y="7439"/>
                  <a:pt x="18947" y="7539"/>
                  <a:pt x="18480" y="7639"/>
                </a:cubicBezTo>
                <a:cubicBezTo>
                  <a:pt x="16512" y="8106"/>
                  <a:pt x="13877" y="8840"/>
                  <a:pt x="10975" y="9774"/>
                </a:cubicBezTo>
                <a:cubicBezTo>
                  <a:pt x="12743" y="8773"/>
                  <a:pt x="14411" y="7572"/>
                  <a:pt x="15878" y="6138"/>
                </a:cubicBezTo>
                <a:cubicBezTo>
                  <a:pt x="17680" y="4503"/>
                  <a:pt x="18981" y="2369"/>
                  <a:pt x="195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28"/>
          <p:cNvSpPr/>
          <p:nvPr/>
        </p:nvSpPr>
        <p:spPr>
          <a:xfrm rot="878033" flipH="1">
            <a:off x="2470348" y="3934006"/>
            <a:ext cx="2764233" cy="1532182"/>
          </a:xfrm>
          <a:custGeom>
            <a:avLst/>
            <a:gdLst/>
            <a:ahLst/>
            <a:cxnLst/>
            <a:rect l="l" t="t" r="r" b="b"/>
            <a:pathLst>
              <a:path w="33725" h="17413" extrusionOk="0">
                <a:moveTo>
                  <a:pt x="19581" y="0"/>
                </a:moveTo>
                <a:lnTo>
                  <a:pt x="19581" y="0"/>
                </a:lnTo>
                <a:cubicBezTo>
                  <a:pt x="14477" y="734"/>
                  <a:pt x="10575" y="4904"/>
                  <a:pt x="10174" y="10041"/>
                </a:cubicBezTo>
                <a:cubicBezTo>
                  <a:pt x="7372" y="10975"/>
                  <a:pt x="4871" y="11909"/>
                  <a:pt x="3069" y="12643"/>
                </a:cubicBezTo>
                <a:lnTo>
                  <a:pt x="2903" y="12743"/>
                </a:lnTo>
                <a:cubicBezTo>
                  <a:pt x="4604" y="11475"/>
                  <a:pt x="6772" y="9173"/>
                  <a:pt x="7739" y="7372"/>
                </a:cubicBezTo>
                <a:cubicBezTo>
                  <a:pt x="8707" y="5471"/>
                  <a:pt x="9541" y="3503"/>
                  <a:pt x="10208" y="1468"/>
                </a:cubicBezTo>
                <a:lnTo>
                  <a:pt x="10208" y="1468"/>
                </a:lnTo>
                <a:cubicBezTo>
                  <a:pt x="5271" y="2936"/>
                  <a:pt x="2135" y="7706"/>
                  <a:pt x="2702" y="12809"/>
                </a:cubicBezTo>
                <a:cubicBezTo>
                  <a:pt x="1001" y="13510"/>
                  <a:pt x="0" y="14010"/>
                  <a:pt x="34" y="14077"/>
                </a:cubicBezTo>
                <a:cubicBezTo>
                  <a:pt x="37" y="14087"/>
                  <a:pt x="53" y="14092"/>
                  <a:pt x="82" y="14092"/>
                </a:cubicBezTo>
                <a:cubicBezTo>
                  <a:pt x="329" y="14092"/>
                  <a:pt x="1504" y="13712"/>
                  <a:pt x="3269" y="13143"/>
                </a:cubicBezTo>
                <a:lnTo>
                  <a:pt x="4170" y="12809"/>
                </a:lnTo>
                <a:cubicBezTo>
                  <a:pt x="5604" y="14811"/>
                  <a:pt x="6872" y="15678"/>
                  <a:pt x="9274" y="16379"/>
                </a:cubicBezTo>
                <a:cubicBezTo>
                  <a:pt x="11776" y="17112"/>
                  <a:pt x="14344" y="17246"/>
                  <a:pt x="16946" y="17413"/>
                </a:cubicBezTo>
                <a:cubicBezTo>
                  <a:pt x="15008" y="14066"/>
                  <a:pt x="11443" y="12062"/>
                  <a:pt x="7659" y="12062"/>
                </a:cubicBezTo>
                <a:cubicBezTo>
                  <a:pt x="7144" y="12062"/>
                  <a:pt x="6625" y="12100"/>
                  <a:pt x="6105" y="12176"/>
                </a:cubicBezTo>
                <a:cubicBezTo>
                  <a:pt x="7539" y="11675"/>
                  <a:pt x="9174" y="11142"/>
                  <a:pt x="10942" y="10574"/>
                </a:cubicBezTo>
                <a:lnTo>
                  <a:pt x="12176" y="10141"/>
                </a:lnTo>
                <a:cubicBezTo>
                  <a:pt x="13777" y="11709"/>
                  <a:pt x="15678" y="12909"/>
                  <a:pt x="17746" y="13677"/>
                </a:cubicBezTo>
                <a:cubicBezTo>
                  <a:pt x="18723" y="13997"/>
                  <a:pt x="19756" y="14171"/>
                  <a:pt x="20780" y="14171"/>
                </a:cubicBezTo>
                <a:cubicBezTo>
                  <a:pt x="22101" y="14171"/>
                  <a:pt x="23405" y="13882"/>
                  <a:pt x="24551" y="13243"/>
                </a:cubicBezTo>
                <a:cubicBezTo>
                  <a:pt x="23017" y="11275"/>
                  <a:pt x="20815" y="9941"/>
                  <a:pt x="18380" y="9474"/>
                </a:cubicBezTo>
                <a:cubicBezTo>
                  <a:pt x="17480" y="9274"/>
                  <a:pt x="16546" y="9107"/>
                  <a:pt x="15612" y="9040"/>
                </a:cubicBezTo>
                <a:lnTo>
                  <a:pt x="18647" y="8106"/>
                </a:lnTo>
                <a:cubicBezTo>
                  <a:pt x="19248" y="7906"/>
                  <a:pt x="19781" y="7739"/>
                  <a:pt x="20215" y="7606"/>
                </a:cubicBezTo>
                <a:cubicBezTo>
                  <a:pt x="20802" y="7683"/>
                  <a:pt x="21387" y="7721"/>
                  <a:pt x="21968" y="7721"/>
                </a:cubicBezTo>
                <a:cubicBezTo>
                  <a:pt x="26872" y="7721"/>
                  <a:pt x="31458" y="5011"/>
                  <a:pt x="33725" y="567"/>
                </a:cubicBezTo>
                <a:cubicBezTo>
                  <a:pt x="32977" y="414"/>
                  <a:pt x="32219" y="339"/>
                  <a:pt x="31463" y="339"/>
                </a:cubicBezTo>
                <a:cubicBezTo>
                  <a:pt x="29422" y="339"/>
                  <a:pt x="27396" y="888"/>
                  <a:pt x="25619" y="1935"/>
                </a:cubicBezTo>
                <a:cubicBezTo>
                  <a:pt x="23250" y="3303"/>
                  <a:pt x="20682" y="4804"/>
                  <a:pt x="19781" y="7339"/>
                </a:cubicBezTo>
                <a:cubicBezTo>
                  <a:pt x="19381" y="7439"/>
                  <a:pt x="18947" y="7539"/>
                  <a:pt x="18480" y="7639"/>
                </a:cubicBezTo>
                <a:cubicBezTo>
                  <a:pt x="16512" y="8106"/>
                  <a:pt x="13877" y="8840"/>
                  <a:pt x="10975" y="9774"/>
                </a:cubicBezTo>
                <a:cubicBezTo>
                  <a:pt x="12743" y="8773"/>
                  <a:pt x="14411" y="7572"/>
                  <a:pt x="15878" y="6138"/>
                </a:cubicBezTo>
                <a:cubicBezTo>
                  <a:pt x="17680" y="4503"/>
                  <a:pt x="18981" y="2369"/>
                  <a:pt x="195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28"/>
          <p:cNvSpPr txBox="1">
            <a:spLocks noGrp="1"/>
          </p:cNvSpPr>
          <p:nvPr>
            <p:ph type="title"/>
          </p:nvPr>
        </p:nvSpPr>
        <p:spPr>
          <a:xfrm>
            <a:off x="713225" y="1615938"/>
            <a:ext cx="3858900" cy="11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"/>
              <a:buNone/>
              <a:defRPr sz="30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"/>
              <a:buNone/>
              <a:defRPr sz="30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"/>
              <a:buNone/>
              <a:defRPr sz="30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"/>
              <a:buNone/>
              <a:defRPr sz="30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"/>
              <a:buNone/>
              <a:defRPr sz="30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"/>
              <a:buNone/>
              <a:defRPr sz="30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"/>
              <a:buNone/>
              <a:defRPr sz="30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"/>
              <a:buNone/>
              <a:defRPr sz="30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462" name="Google Shape;462;p28"/>
          <p:cNvSpPr txBox="1">
            <a:spLocks noGrp="1"/>
          </p:cNvSpPr>
          <p:nvPr>
            <p:ph type="subTitle" idx="1"/>
          </p:nvPr>
        </p:nvSpPr>
        <p:spPr>
          <a:xfrm>
            <a:off x="713225" y="2698063"/>
            <a:ext cx="3858900" cy="8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7"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30"/>
          <p:cNvSpPr/>
          <p:nvPr/>
        </p:nvSpPr>
        <p:spPr>
          <a:xfrm rot="-5400025" flipH="1">
            <a:off x="1866987" y="137561"/>
            <a:ext cx="5410044" cy="4961631"/>
          </a:xfrm>
          <a:custGeom>
            <a:avLst/>
            <a:gdLst/>
            <a:ahLst/>
            <a:cxnLst/>
            <a:rect l="l" t="t" r="r" b="b"/>
            <a:pathLst>
              <a:path w="15624" h="14329" extrusionOk="0">
                <a:moveTo>
                  <a:pt x="8358" y="1"/>
                </a:moveTo>
                <a:cubicBezTo>
                  <a:pt x="5891" y="1"/>
                  <a:pt x="2866" y="476"/>
                  <a:pt x="1694" y="1253"/>
                </a:cubicBezTo>
                <a:cubicBezTo>
                  <a:pt x="459" y="2061"/>
                  <a:pt x="0" y="3700"/>
                  <a:pt x="230" y="5153"/>
                </a:cubicBezTo>
                <a:cubicBezTo>
                  <a:pt x="448" y="6595"/>
                  <a:pt x="1235" y="7895"/>
                  <a:pt x="2065" y="9097"/>
                </a:cubicBezTo>
                <a:cubicBezTo>
                  <a:pt x="3201" y="10736"/>
                  <a:pt x="4502" y="12331"/>
                  <a:pt x="6228" y="13347"/>
                </a:cubicBezTo>
                <a:cubicBezTo>
                  <a:pt x="7260" y="13959"/>
                  <a:pt x="8475" y="14329"/>
                  <a:pt x="9667" y="14329"/>
                </a:cubicBezTo>
                <a:cubicBezTo>
                  <a:pt x="10455" y="14329"/>
                  <a:pt x="11233" y="14167"/>
                  <a:pt x="11942" y="13806"/>
                </a:cubicBezTo>
                <a:cubicBezTo>
                  <a:pt x="13329" y="13107"/>
                  <a:pt x="14302" y="11719"/>
                  <a:pt x="14728" y="10222"/>
                </a:cubicBezTo>
                <a:cubicBezTo>
                  <a:pt x="15624" y="7120"/>
                  <a:pt x="14739" y="1515"/>
                  <a:pt x="11188" y="324"/>
                </a:cubicBezTo>
                <a:cubicBezTo>
                  <a:pt x="10524" y="103"/>
                  <a:pt x="9501" y="1"/>
                  <a:pt x="8358" y="1"/>
                </a:cubicBezTo>
                <a:close/>
              </a:path>
            </a:pathLst>
          </a:custGeom>
          <a:solidFill>
            <a:srgbClr val="F2A2A2">
              <a:alpha val="16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7" name="Google Shape;507;p30"/>
          <p:cNvGrpSpPr/>
          <p:nvPr/>
        </p:nvGrpSpPr>
        <p:grpSpPr>
          <a:xfrm>
            <a:off x="-163031" y="3901289"/>
            <a:ext cx="3008205" cy="1640749"/>
            <a:chOff x="6580475" y="4360025"/>
            <a:chExt cx="1366000" cy="745050"/>
          </a:xfrm>
        </p:grpSpPr>
        <p:sp>
          <p:nvSpPr>
            <p:cNvPr id="508" name="Google Shape;508;p30"/>
            <p:cNvSpPr/>
            <p:nvPr/>
          </p:nvSpPr>
          <p:spPr>
            <a:xfrm>
              <a:off x="7103350" y="4568900"/>
              <a:ext cx="843125" cy="435325"/>
            </a:xfrm>
            <a:custGeom>
              <a:avLst/>
              <a:gdLst/>
              <a:ahLst/>
              <a:cxnLst/>
              <a:rect l="l" t="t" r="r" b="b"/>
              <a:pathLst>
                <a:path w="33725" h="17413" extrusionOk="0">
                  <a:moveTo>
                    <a:pt x="19581" y="0"/>
                  </a:moveTo>
                  <a:lnTo>
                    <a:pt x="19581" y="0"/>
                  </a:lnTo>
                  <a:cubicBezTo>
                    <a:pt x="14477" y="734"/>
                    <a:pt x="10575" y="4904"/>
                    <a:pt x="10174" y="10041"/>
                  </a:cubicBezTo>
                  <a:cubicBezTo>
                    <a:pt x="7372" y="10975"/>
                    <a:pt x="4871" y="11909"/>
                    <a:pt x="3069" y="12643"/>
                  </a:cubicBezTo>
                  <a:lnTo>
                    <a:pt x="2903" y="12743"/>
                  </a:lnTo>
                  <a:cubicBezTo>
                    <a:pt x="4604" y="11475"/>
                    <a:pt x="6772" y="9173"/>
                    <a:pt x="7739" y="7372"/>
                  </a:cubicBezTo>
                  <a:cubicBezTo>
                    <a:pt x="8707" y="5471"/>
                    <a:pt x="9541" y="3503"/>
                    <a:pt x="10208" y="1468"/>
                  </a:cubicBezTo>
                  <a:lnTo>
                    <a:pt x="10208" y="1468"/>
                  </a:lnTo>
                  <a:cubicBezTo>
                    <a:pt x="5271" y="2936"/>
                    <a:pt x="2135" y="7706"/>
                    <a:pt x="2702" y="12809"/>
                  </a:cubicBezTo>
                  <a:cubicBezTo>
                    <a:pt x="1001" y="13510"/>
                    <a:pt x="0" y="14010"/>
                    <a:pt x="34" y="14077"/>
                  </a:cubicBezTo>
                  <a:cubicBezTo>
                    <a:pt x="37" y="14087"/>
                    <a:pt x="53" y="14092"/>
                    <a:pt x="82" y="14092"/>
                  </a:cubicBezTo>
                  <a:cubicBezTo>
                    <a:pt x="329" y="14092"/>
                    <a:pt x="1504" y="13712"/>
                    <a:pt x="3269" y="13143"/>
                  </a:cubicBezTo>
                  <a:lnTo>
                    <a:pt x="4170" y="12809"/>
                  </a:lnTo>
                  <a:cubicBezTo>
                    <a:pt x="5604" y="14811"/>
                    <a:pt x="6872" y="15678"/>
                    <a:pt x="9274" y="16379"/>
                  </a:cubicBezTo>
                  <a:cubicBezTo>
                    <a:pt x="11776" y="17112"/>
                    <a:pt x="14344" y="17246"/>
                    <a:pt x="16946" y="17413"/>
                  </a:cubicBezTo>
                  <a:cubicBezTo>
                    <a:pt x="15008" y="14066"/>
                    <a:pt x="11443" y="12062"/>
                    <a:pt x="7659" y="12062"/>
                  </a:cubicBezTo>
                  <a:cubicBezTo>
                    <a:pt x="7144" y="12062"/>
                    <a:pt x="6625" y="12100"/>
                    <a:pt x="6105" y="12176"/>
                  </a:cubicBezTo>
                  <a:cubicBezTo>
                    <a:pt x="7539" y="11675"/>
                    <a:pt x="9174" y="11142"/>
                    <a:pt x="10942" y="10574"/>
                  </a:cubicBezTo>
                  <a:lnTo>
                    <a:pt x="12176" y="10141"/>
                  </a:lnTo>
                  <a:cubicBezTo>
                    <a:pt x="13777" y="11709"/>
                    <a:pt x="15678" y="12909"/>
                    <a:pt x="17746" y="13677"/>
                  </a:cubicBezTo>
                  <a:cubicBezTo>
                    <a:pt x="18723" y="13997"/>
                    <a:pt x="19756" y="14171"/>
                    <a:pt x="20780" y="14171"/>
                  </a:cubicBezTo>
                  <a:cubicBezTo>
                    <a:pt x="22101" y="14171"/>
                    <a:pt x="23405" y="13882"/>
                    <a:pt x="24551" y="13243"/>
                  </a:cubicBezTo>
                  <a:cubicBezTo>
                    <a:pt x="23017" y="11275"/>
                    <a:pt x="20815" y="9941"/>
                    <a:pt x="18380" y="9474"/>
                  </a:cubicBezTo>
                  <a:cubicBezTo>
                    <a:pt x="17480" y="9274"/>
                    <a:pt x="16546" y="9107"/>
                    <a:pt x="15612" y="9040"/>
                  </a:cubicBezTo>
                  <a:lnTo>
                    <a:pt x="18647" y="8106"/>
                  </a:lnTo>
                  <a:cubicBezTo>
                    <a:pt x="19248" y="7906"/>
                    <a:pt x="19781" y="7739"/>
                    <a:pt x="20215" y="7606"/>
                  </a:cubicBezTo>
                  <a:cubicBezTo>
                    <a:pt x="20802" y="7683"/>
                    <a:pt x="21387" y="7721"/>
                    <a:pt x="21968" y="7721"/>
                  </a:cubicBezTo>
                  <a:cubicBezTo>
                    <a:pt x="26872" y="7721"/>
                    <a:pt x="31458" y="5011"/>
                    <a:pt x="33725" y="567"/>
                  </a:cubicBezTo>
                  <a:cubicBezTo>
                    <a:pt x="32977" y="414"/>
                    <a:pt x="32219" y="339"/>
                    <a:pt x="31463" y="339"/>
                  </a:cubicBezTo>
                  <a:cubicBezTo>
                    <a:pt x="29422" y="339"/>
                    <a:pt x="27396" y="888"/>
                    <a:pt x="25619" y="1935"/>
                  </a:cubicBezTo>
                  <a:cubicBezTo>
                    <a:pt x="23250" y="3303"/>
                    <a:pt x="20682" y="4804"/>
                    <a:pt x="19781" y="7339"/>
                  </a:cubicBezTo>
                  <a:cubicBezTo>
                    <a:pt x="19381" y="7439"/>
                    <a:pt x="18947" y="7539"/>
                    <a:pt x="18480" y="7639"/>
                  </a:cubicBezTo>
                  <a:cubicBezTo>
                    <a:pt x="16512" y="8106"/>
                    <a:pt x="13877" y="8840"/>
                    <a:pt x="10975" y="9774"/>
                  </a:cubicBezTo>
                  <a:cubicBezTo>
                    <a:pt x="12743" y="8773"/>
                    <a:pt x="14411" y="7572"/>
                    <a:pt x="15878" y="6138"/>
                  </a:cubicBezTo>
                  <a:cubicBezTo>
                    <a:pt x="17680" y="4503"/>
                    <a:pt x="18981" y="2369"/>
                    <a:pt x="195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0"/>
            <p:cNvSpPr/>
            <p:nvPr/>
          </p:nvSpPr>
          <p:spPr>
            <a:xfrm>
              <a:off x="6703900" y="4360025"/>
              <a:ext cx="410325" cy="542150"/>
            </a:xfrm>
            <a:custGeom>
              <a:avLst/>
              <a:gdLst/>
              <a:ahLst/>
              <a:cxnLst/>
              <a:rect l="l" t="t" r="r" b="b"/>
              <a:pathLst>
                <a:path w="16413" h="21686" extrusionOk="0">
                  <a:moveTo>
                    <a:pt x="8912" y="1"/>
                  </a:moveTo>
                  <a:cubicBezTo>
                    <a:pt x="8676" y="1"/>
                    <a:pt x="8441" y="17"/>
                    <a:pt x="8206" y="49"/>
                  </a:cubicBezTo>
                  <a:cubicBezTo>
                    <a:pt x="6572" y="349"/>
                    <a:pt x="5204" y="1584"/>
                    <a:pt x="4170" y="2951"/>
                  </a:cubicBezTo>
                  <a:cubicBezTo>
                    <a:pt x="1201" y="6754"/>
                    <a:pt x="0" y="11624"/>
                    <a:pt x="834" y="16394"/>
                  </a:cubicBezTo>
                  <a:cubicBezTo>
                    <a:pt x="1168" y="18262"/>
                    <a:pt x="2002" y="20197"/>
                    <a:pt x="3703" y="20864"/>
                  </a:cubicBezTo>
                  <a:lnTo>
                    <a:pt x="4270" y="20898"/>
                  </a:lnTo>
                  <a:cubicBezTo>
                    <a:pt x="5044" y="21436"/>
                    <a:pt x="5987" y="21686"/>
                    <a:pt x="6959" y="21686"/>
                  </a:cubicBezTo>
                  <a:cubicBezTo>
                    <a:pt x="7915" y="21686"/>
                    <a:pt x="8898" y="21444"/>
                    <a:pt x="9774" y="20998"/>
                  </a:cubicBezTo>
                  <a:cubicBezTo>
                    <a:pt x="11542" y="20097"/>
                    <a:pt x="12943" y="18496"/>
                    <a:pt x="13977" y="16761"/>
                  </a:cubicBezTo>
                  <a:cubicBezTo>
                    <a:pt x="15545" y="14126"/>
                    <a:pt x="16412" y="11024"/>
                    <a:pt x="16112" y="8022"/>
                  </a:cubicBezTo>
                  <a:cubicBezTo>
                    <a:pt x="15812" y="5053"/>
                    <a:pt x="14211" y="2217"/>
                    <a:pt x="11709" y="783"/>
                  </a:cubicBezTo>
                  <a:cubicBezTo>
                    <a:pt x="10850" y="273"/>
                    <a:pt x="9883" y="1"/>
                    <a:pt x="8912" y="1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0"/>
            <p:cNvSpPr/>
            <p:nvPr/>
          </p:nvSpPr>
          <p:spPr>
            <a:xfrm>
              <a:off x="6703900" y="4360025"/>
              <a:ext cx="410325" cy="542150"/>
            </a:xfrm>
            <a:custGeom>
              <a:avLst/>
              <a:gdLst/>
              <a:ahLst/>
              <a:cxnLst/>
              <a:rect l="l" t="t" r="r" b="b"/>
              <a:pathLst>
                <a:path w="16413" h="21686" extrusionOk="0">
                  <a:moveTo>
                    <a:pt x="8912" y="1"/>
                  </a:moveTo>
                  <a:cubicBezTo>
                    <a:pt x="8676" y="1"/>
                    <a:pt x="8441" y="17"/>
                    <a:pt x="8206" y="49"/>
                  </a:cubicBezTo>
                  <a:cubicBezTo>
                    <a:pt x="6572" y="349"/>
                    <a:pt x="5204" y="1584"/>
                    <a:pt x="4170" y="2951"/>
                  </a:cubicBezTo>
                  <a:cubicBezTo>
                    <a:pt x="1201" y="6754"/>
                    <a:pt x="0" y="11624"/>
                    <a:pt x="834" y="16394"/>
                  </a:cubicBezTo>
                  <a:cubicBezTo>
                    <a:pt x="1168" y="18262"/>
                    <a:pt x="2002" y="20197"/>
                    <a:pt x="3703" y="20864"/>
                  </a:cubicBezTo>
                  <a:lnTo>
                    <a:pt x="4270" y="20898"/>
                  </a:lnTo>
                  <a:cubicBezTo>
                    <a:pt x="5044" y="21436"/>
                    <a:pt x="5987" y="21686"/>
                    <a:pt x="6959" y="21686"/>
                  </a:cubicBezTo>
                  <a:cubicBezTo>
                    <a:pt x="7915" y="21686"/>
                    <a:pt x="8898" y="21444"/>
                    <a:pt x="9774" y="20998"/>
                  </a:cubicBezTo>
                  <a:cubicBezTo>
                    <a:pt x="11542" y="20097"/>
                    <a:pt x="12943" y="18496"/>
                    <a:pt x="13977" y="16761"/>
                  </a:cubicBezTo>
                  <a:cubicBezTo>
                    <a:pt x="15545" y="14126"/>
                    <a:pt x="16412" y="11024"/>
                    <a:pt x="16112" y="8022"/>
                  </a:cubicBezTo>
                  <a:cubicBezTo>
                    <a:pt x="15812" y="5053"/>
                    <a:pt x="14211" y="2217"/>
                    <a:pt x="11709" y="783"/>
                  </a:cubicBezTo>
                  <a:cubicBezTo>
                    <a:pt x="10850" y="273"/>
                    <a:pt x="9883" y="1"/>
                    <a:pt x="89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0"/>
            <p:cNvSpPr/>
            <p:nvPr/>
          </p:nvSpPr>
          <p:spPr>
            <a:xfrm>
              <a:off x="6909050" y="4608600"/>
              <a:ext cx="481200" cy="327300"/>
            </a:xfrm>
            <a:custGeom>
              <a:avLst/>
              <a:gdLst/>
              <a:ahLst/>
              <a:cxnLst/>
              <a:rect l="l" t="t" r="r" b="b"/>
              <a:pathLst>
                <a:path w="19248" h="13092" extrusionOk="0">
                  <a:moveTo>
                    <a:pt x="13926" y="1"/>
                  </a:moveTo>
                  <a:cubicBezTo>
                    <a:pt x="13104" y="1"/>
                    <a:pt x="12282" y="151"/>
                    <a:pt x="11508" y="447"/>
                  </a:cubicBezTo>
                  <a:cubicBezTo>
                    <a:pt x="9907" y="1047"/>
                    <a:pt x="8473" y="1981"/>
                    <a:pt x="7272" y="3149"/>
                  </a:cubicBezTo>
                  <a:cubicBezTo>
                    <a:pt x="4390" y="5733"/>
                    <a:pt x="2166" y="8975"/>
                    <a:pt x="796" y="12614"/>
                  </a:cubicBezTo>
                  <a:lnTo>
                    <a:pt x="796" y="12614"/>
                  </a:lnTo>
                  <a:cubicBezTo>
                    <a:pt x="527" y="12528"/>
                    <a:pt x="261" y="12431"/>
                    <a:pt x="0" y="12322"/>
                  </a:cubicBezTo>
                  <a:lnTo>
                    <a:pt x="0" y="12322"/>
                  </a:lnTo>
                  <a:lnTo>
                    <a:pt x="767" y="12689"/>
                  </a:lnTo>
                  <a:cubicBezTo>
                    <a:pt x="777" y="12664"/>
                    <a:pt x="786" y="12639"/>
                    <a:pt x="796" y="12614"/>
                  </a:cubicBezTo>
                  <a:lnTo>
                    <a:pt x="796" y="12614"/>
                  </a:lnTo>
                  <a:cubicBezTo>
                    <a:pt x="1796" y="12933"/>
                    <a:pt x="2846" y="13092"/>
                    <a:pt x="3900" y="13092"/>
                  </a:cubicBezTo>
                  <a:cubicBezTo>
                    <a:pt x="4302" y="13092"/>
                    <a:pt x="4704" y="13069"/>
                    <a:pt x="5104" y="13023"/>
                  </a:cubicBezTo>
                  <a:cubicBezTo>
                    <a:pt x="6838" y="12856"/>
                    <a:pt x="8540" y="12489"/>
                    <a:pt x="10208" y="11955"/>
                  </a:cubicBezTo>
                  <a:cubicBezTo>
                    <a:pt x="12776" y="11188"/>
                    <a:pt x="15411" y="10221"/>
                    <a:pt x="17346" y="8319"/>
                  </a:cubicBezTo>
                  <a:cubicBezTo>
                    <a:pt x="18413" y="7285"/>
                    <a:pt x="19247" y="5884"/>
                    <a:pt x="19181" y="4350"/>
                  </a:cubicBezTo>
                  <a:cubicBezTo>
                    <a:pt x="19147" y="2682"/>
                    <a:pt x="17946" y="1181"/>
                    <a:pt x="16412" y="480"/>
                  </a:cubicBezTo>
                  <a:cubicBezTo>
                    <a:pt x="15618" y="159"/>
                    <a:pt x="14772" y="1"/>
                    <a:pt x="13926" y="1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0"/>
            <p:cNvSpPr/>
            <p:nvPr/>
          </p:nvSpPr>
          <p:spPr>
            <a:xfrm>
              <a:off x="6909050" y="4608600"/>
              <a:ext cx="481200" cy="327300"/>
            </a:xfrm>
            <a:custGeom>
              <a:avLst/>
              <a:gdLst/>
              <a:ahLst/>
              <a:cxnLst/>
              <a:rect l="l" t="t" r="r" b="b"/>
              <a:pathLst>
                <a:path w="19248" h="13092" extrusionOk="0">
                  <a:moveTo>
                    <a:pt x="13926" y="1"/>
                  </a:moveTo>
                  <a:cubicBezTo>
                    <a:pt x="13104" y="1"/>
                    <a:pt x="12282" y="151"/>
                    <a:pt x="11508" y="447"/>
                  </a:cubicBezTo>
                  <a:cubicBezTo>
                    <a:pt x="9907" y="1047"/>
                    <a:pt x="8473" y="1981"/>
                    <a:pt x="7272" y="3149"/>
                  </a:cubicBezTo>
                  <a:cubicBezTo>
                    <a:pt x="4390" y="5733"/>
                    <a:pt x="2166" y="8975"/>
                    <a:pt x="796" y="12614"/>
                  </a:cubicBezTo>
                  <a:lnTo>
                    <a:pt x="796" y="12614"/>
                  </a:lnTo>
                  <a:cubicBezTo>
                    <a:pt x="527" y="12528"/>
                    <a:pt x="261" y="12431"/>
                    <a:pt x="0" y="12322"/>
                  </a:cubicBezTo>
                  <a:lnTo>
                    <a:pt x="0" y="12322"/>
                  </a:lnTo>
                  <a:lnTo>
                    <a:pt x="767" y="12689"/>
                  </a:lnTo>
                  <a:cubicBezTo>
                    <a:pt x="777" y="12664"/>
                    <a:pt x="786" y="12639"/>
                    <a:pt x="796" y="12614"/>
                  </a:cubicBezTo>
                  <a:lnTo>
                    <a:pt x="796" y="12614"/>
                  </a:lnTo>
                  <a:cubicBezTo>
                    <a:pt x="1796" y="12933"/>
                    <a:pt x="2846" y="13092"/>
                    <a:pt x="3900" y="13092"/>
                  </a:cubicBezTo>
                  <a:cubicBezTo>
                    <a:pt x="4302" y="13092"/>
                    <a:pt x="4704" y="13069"/>
                    <a:pt x="5104" y="13023"/>
                  </a:cubicBezTo>
                  <a:cubicBezTo>
                    <a:pt x="6838" y="12856"/>
                    <a:pt x="8540" y="12489"/>
                    <a:pt x="10208" y="11955"/>
                  </a:cubicBezTo>
                  <a:cubicBezTo>
                    <a:pt x="12776" y="11188"/>
                    <a:pt x="15411" y="10221"/>
                    <a:pt x="17346" y="8319"/>
                  </a:cubicBezTo>
                  <a:cubicBezTo>
                    <a:pt x="18413" y="7285"/>
                    <a:pt x="19247" y="5884"/>
                    <a:pt x="19181" y="4350"/>
                  </a:cubicBezTo>
                  <a:cubicBezTo>
                    <a:pt x="19147" y="2682"/>
                    <a:pt x="17946" y="1181"/>
                    <a:pt x="16412" y="480"/>
                  </a:cubicBezTo>
                  <a:cubicBezTo>
                    <a:pt x="15618" y="159"/>
                    <a:pt x="14772" y="1"/>
                    <a:pt x="139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0"/>
            <p:cNvSpPr/>
            <p:nvPr/>
          </p:nvSpPr>
          <p:spPr>
            <a:xfrm>
              <a:off x="6879025" y="4867600"/>
              <a:ext cx="450350" cy="237475"/>
            </a:xfrm>
            <a:custGeom>
              <a:avLst/>
              <a:gdLst/>
              <a:ahLst/>
              <a:cxnLst/>
              <a:rect l="l" t="t" r="r" b="b"/>
              <a:pathLst>
                <a:path w="18014" h="9499" extrusionOk="0">
                  <a:moveTo>
                    <a:pt x="10945" y="1"/>
                  </a:moveTo>
                  <a:cubicBezTo>
                    <a:pt x="9804" y="1"/>
                    <a:pt x="8665" y="96"/>
                    <a:pt x="7539" y="328"/>
                  </a:cubicBezTo>
                  <a:cubicBezTo>
                    <a:pt x="5137" y="795"/>
                    <a:pt x="2802" y="2029"/>
                    <a:pt x="1301" y="4030"/>
                  </a:cubicBezTo>
                  <a:cubicBezTo>
                    <a:pt x="668" y="4831"/>
                    <a:pt x="301" y="5832"/>
                    <a:pt x="267" y="6866"/>
                  </a:cubicBezTo>
                  <a:cubicBezTo>
                    <a:pt x="276" y="7132"/>
                    <a:pt x="323" y="7389"/>
                    <a:pt x="406" y="7632"/>
                  </a:cubicBezTo>
                  <a:lnTo>
                    <a:pt x="406" y="7632"/>
                  </a:lnTo>
                  <a:lnTo>
                    <a:pt x="0" y="7233"/>
                  </a:lnTo>
                  <a:lnTo>
                    <a:pt x="0" y="7233"/>
                  </a:lnTo>
                  <a:cubicBezTo>
                    <a:pt x="222" y="7996"/>
                    <a:pt x="808" y="8614"/>
                    <a:pt x="1529" y="8993"/>
                  </a:cubicBezTo>
                  <a:lnTo>
                    <a:pt x="1529" y="8993"/>
                  </a:lnTo>
                  <a:cubicBezTo>
                    <a:pt x="1676" y="9077"/>
                    <a:pt x="1834" y="9147"/>
                    <a:pt x="2002" y="9201"/>
                  </a:cubicBezTo>
                  <a:lnTo>
                    <a:pt x="2001" y="9200"/>
                  </a:lnTo>
                  <a:lnTo>
                    <a:pt x="2001" y="9200"/>
                  </a:lnTo>
                  <a:cubicBezTo>
                    <a:pt x="2111" y="9239"/>
                    <a:pt x="2222" y="9273"/>
                    <a:pt x="2335" y="9301"/>
                  </a:cubicBezTo>
                  <a:cubicBezTo>
                    <a:pt x="2930" y="9431"/>
                    <a:pt x="3536" y="9499"/>
                    <a:pt x="4140" y="9499"/>
                  </a:cubicBezTo>
                  <a:cubicBezTo>
                    <a:pt x="4620" y="9499"/>
                    <a:pt x="5099" y="9456"/>
                    <a:pt x="5571" y="9367"/>
                  </a:cubicBezTo>
                  <a:cubicBezTo>
                    <a:pt x="7606" y="9134"/>
                    <a:pt x="9607" y="8700"/>
                    <a:pt x="11542" y="8000"/>
                  </a:cubicBezTo>
                  <a:cubicBezTo>
                    <a:pt x="13477" y="7299"/>
                    <a:pt x="15211" y="6165"/>
                    <a:pt x="16646" y="4664"/>
                  </a:cubicBezTo>
                  <a:cubicBezTo>
                    <a:pt x="17379" y="3830"/>
                    <a:pt x="18013" y="2629"/>
                    <a:pt x="17513" y="1629"/>
                  </a:cubicBezTo>
                  <a:cubicBezTo>
                    <a:pt x="17046" y="728"/>
                    <a:pt x="15912" y="461"/>
                    <a:pt x="14911" y="328"/>
                  </a:cubicBezTo>
                  <a:cubicBezTo>
                    <a:pt x="13601" y="130"/>
                    <a:pt x="12273" y="1"/>
                    <a:pt x="10945" y="1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0"/>
            <p:cNvSpPr/>
            <p:nvPr/>
          </p:nvSpPr>
          <p:spPr>
            <a:xfrm>
              <a:off x="6879025" y="4867600"/>
              <a:ext cx="450350" cy="237475"/>
            </a:xfrm>
            <a:custGeom>
              <a:avLst/>
              <a:gdLst/>
              <a:ahLst/>
              <a:cxnLst/>
              <a:rect l="l" t="t" r="r" b="b"/>
              <a:pathLst>
                <a:path w="18014" h="9499" extrusionOk="0">
                  <a:moveTo>
                    <a:pt x="10945" y="1"/>
                  </a:moveTo>
                  <a:cubicBezTo>
                    <a:pt x="9804" y="1"/>
                    <a:pt x="8665" y="96"/>
                    <a:pt x="7539" y="328"/>
                  </a:cubicBezTo>
                  <a:cubicBezTo>
                    <a:pt x="5137" y="795"/>
                    <a:pt x="2802" y="2029"/>
                    <a:pt x="1301" y="4030"/>
                  </a:cubicBezTo>
                  <a:cubicBezTo>
                    <a:pt x="668" y="4831"/>
                    <a:pt x="301" y="5832"/>
                    <a:pt x="267" y="6866"/>
                  </a:cubicBezTo>
                  <a:cubicBezTo>
                    <a:pt x="276" y="7132"/>
                    <a:pt x="323" y="7389"/>
                    <a:pt x="406" y="7632"/>
                  </a:cubicBezTo>
                  <a:lnTo>
                    <a:pt x="406" y="7632"/>
                  </a:lnTo>
                  <a:lnTo>
                    <a:pt x="0" y="7233"/>
                  </a:lnTo>
                  <a:lnTo>
                    <a:pt x="0" y="7233"/>
                  </a:lnTo>
                  <a:cubicBezTo>
                    <a:pt x="222" y="7996"/>
                    <a:pt x="808" y="8614"/>
                    <a:pt x="1529" y="8993"/>
                  </a:cubicBezTo>
                  <a:lnTo>
                    <a:pt x="1529" y="8993"/>
                  </a:lnTo>
                  <a:cubicBezTo>
                    <a:pt x="1676" y="9077"/>
                    <a:pt x="1834" y="9147"/>
                    <a:pt x="2002" y="9201"/>
                  </a:cubicBezTo>
                  <a:lnTo>
                    <a:pt x="2001" y="9200"/>
                  </a:lnTo>
                  <a:lnTo>
                    <a:pt x="2001" y="9200"/>
                  </a:lnTo>
                  <a:cubicBezTo>
                    <a:pt x="2111" y="9239"/>
                    <a:pt x="2222" y="9273"/>
                    <a:pt x="2335" y="9301"/>
                  </a:cubicBezTo>
                  <a:cubicBezTo>
                    <a:pt x="2930" y="9431"/>
                    <a:pt x="3536" y="9499"/>
                    <a:pt x="4140" y="9499"/>
                  </a:cubicBezTo>
                  <a:cubicBezTo>
                    <a:pt x="4620" y="9499"/>
                    <a:pt x="5099" y="9456"/>
                    <a:pt x="5571" y="9367"/>
                  </a:cubicBezTo>
                  <a:cubicBezTo>
                    <a:pt x="7606" y="9134"/>
                    <a:pt x="9607" y="8700"/>
                    <a:pt x="11542" y="8000"/>
                  </a:cubicBezTo>
                  <a:cubicBezTo>
                    <a:pt x="13477" y="7299"/>
                    <a:pt x="15211" y="6165"/>
                    <a:pt x="16646" y="4664"/>
                  </a:cubicBezTo>
                  <a:cubicBezTo>
                    <a:pt x="17379" y="3830"/>
                    <a:pt x="18013" y="2629"/>
                    <a:pt x="17513" y="1629"/>
                  </a:cubicBezTo>
                  <a:cubicBezTo>
                    <a:pt x="17046" y="728"/>
                    <a:pt x="15912" y="461"/>
                    <a:pt x="14911" y="328"/>
                  </a:cubicBezTo>
                  <a:cubicBezTo>
                    <a:pt x="13601" y="130"/>
                    <a:pt x="12273" y="1"/>
                    <a:pt x="109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0"/>
            <p:cNvSpPr/>
            <p:nvPr/>
          </p:nvSpPr>
          <p:spPr>
            <a:xfrm>
              <a:off x="6580475" y="4512375"/>
              <a:ext cx="268550" cy="464000"/>
            </a:xfrm>
            <a:custGeom>
              <a:avLst/>
              <a:gdLst/>
              <a:ahLst/>
              <a:cxnLst/>
              <a:rect l="l" t="t" r="r" b="b"/>
              <a:pathLst>
                <a:path w="10742" h="18560" extrusionOk="0">
                  <a:moveTo>
                    <a:pt x="3075" y="0"/>
                  </a:moveTo>
                  <a:cubicBezTo>
                    <a:pt x="2308" y="0"/>
                    <a:pt x="1554" y="275"/>
                    <a:pt x="968" y="793"/>
                  </a:cubicBezTo>
                  <a:cubicBezTo>
                    <a:pt x="67" y="1694"/>
                    <a:pt x="1" y="3129"/>
                    <a:pt x="67" y="4396"/>
                  </a:cubicBezTo>
                  <a:cubicBezTo>
                    <a:pt x="167" y="6564"/>
                    <a:pt x="501" y="8699"/>
                    <a:pt x="1035" y="10801"/>
                  </a:cubicBezTo>
                  <a:cubicBezTo>
                    <a:pt x="1502" y="12669"/>
                    <a:pt x="1768" y="14737"/>
                    <a:pt x="3069" y="16171"/>
                  </a:cubicBezTo>
                  <a:cubicBezTo>
                    <a:pt x="4165" y="17440"/>
                    <a:pt x="5710" y="18559"/>
                    <a:pt x="7336" y="18559"/>
                  </a:cubicBezTo>
                  <a:cubicBezTo>
                    <a:pt x="7591" y="18559"/>
                    <a:pt x="7849" y="18532"/>
                    <a:pt x="8106" y="18473"/>
                  </a:cubicBezTo>
                  <a:cubicBezTo>
                    <a:pt x="9908" y="16071"/>
                    <a:pt x="10742" y="13102"/>
                    <a:pt x="10475" y="10100"/>
                  </a:cubicBezTo>
                  <a:cubicBezTo>
                    <a:pt x="10208" y="7131"/>
                    <a:pt x="8940" y="4329"/>
                    <a:pt x="6939" y="2128"/>
                  </a:cubicBezTo>
                  <a:cubicBezTo>
                    <a:pt x="6205" y="1260"/>
                    <a:pt x="5238" y="560"/>
                    <a:pt x="4170" y="193"/>
                  </a:cubicBezTo>
                  <a:cubicBezTo>
                    <a:pt x="3813" y="63"/>
                    <a:pt x="3443" y="0"/>
                    <a:pt x="3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0"/>
            <p:cNvSpPr/>
            <p:nvPr/>
          </p:nvSpPr>
          <p:spPr>
            <a:xfrm>
              <a:off x="6856500" y="4734000"/>
              <a:ext cx="33400" cy="110125"/>
            </a:xfrm>
            <a:custGeom>
              <a:avLst/>
              <a:gdLst/>
              <a:ahLst/>
              <a:cxnLst/>
              <a:rect l="l" t="t" r="r" b="b"/>
              <a:pathLst>
                <a:path w="1336" h="4405" extrusionOk="0">
                  <a:moveTo>
                    <a:pt x="245" y="0"/>
                  </a:moveTo>
                  <a:cubicBezTo>
                    <a:pt x="241" y="0"/>
                    <a:pt x="238" y="0"/>
                    <a:pt x="234" y="1"/>
                  </a:cubicBezTo>
                  <a:cubicBezTo>
                    <a:pt x="1" y="68"/>
                    <a:pt x="67" y="1068"/>
                    <a:pt x="301" y="2269"/>
                  </a:cubicBezTo>
                  <a:cubicBezTo>
                    <a:pt x="563" y="3482"/>
                    <a:pt x="922" y="4405"/>
                    <a:pt x="1124" y="4405"/>
                  </a:cubicBezTo>
                  <a:cubicBezTo>
                    <a:pt x="1128" y="4405"/>
                    <a:pt x="1131" y="4405"/>
                    <a:pt x="1135" y="4404"/>
                  </a:cubicBezTo>
                  <a:cubicBezTo>
                    <a:pt x="1335" y="4371"/>
                    <a:pt x="1302" y="3337"/>
                    <a:pt x="1068" y="2136"/>
                  </a:cubicBezTo>
                  <a:cubicBezTo>
                    <a:pt x="806" y="923"/>
                    <a:pt x="447" y="0"/>
                    <a:pt x="2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0"/>
            <p:cNvSpPr/>
            <p:nvPr/>
          </p:nvSpPr>
          <p:spPr>
            <a:xfrm>
              <a:off x="6882350" y="4732250"/>
              <a:ext cx="40050" cy="110225"/>
            </a:xfrm>
            <a:custGeom>
              <a:avLst/>
              <a:gdLst/>
              <a:ahLst/>
              <a:cxnLst/>
              <a:rect l="l" t="t" r="r" b="b"/>
              <a:pathLst>
                <a:path w="1602" h="4409" extrusionOk="0">
                  <a:moveTo>
                    <a:pt x="1378" y="1"/>
                  </a:moveTo>
                  <a:cubicBezTo>
                    <a:pt x="1139" y="1"/>
                    <a:pt x="725" y="913"/>
                    <a:pt x="434" y="2106"/>
                  </a:cubicBezTo>
                  <a:cubicBezTo>
                    <a:pt x="101" y="3307"/>
                    <a:pt x="1" y="4341"/>
                    <a:pt x="201" y="4407"/>
                  </a:cubicBezTo>
                  <a:cubicBezTo>
                    <a:pt x="204" y="4408"/>
                    <a:pt x="208" y="4408"/>
                    <a:pt x="212" y="4408"/>
                  </a:cubicBezTo>
                  <a:cubicBezTo>
                    <a:pt x="416" y="4408"/>
                    <a:pt x="841" y="3486"/>
                    <a:pt x="1168" y="2306"/>
                  </a:cubicBezTo>
                  <a:cubicBezTo>
                    <a:pt x="1502" y="1072"/>
                    <a:pt x="1602" y="38"/>
                    <a:pt x="1402" y="4"/>
                  </a:cubicBezTo>
                  <a:cubicBezTo>
                    <a:pt x="1394" y="2"/>
                    <a:pt x="1386" y="1"/>
                    <a:pt x="13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0"/>
            <p:cNvSpPr/>
            <p:nvPr/>
          </p:nvSpPr>
          <p:spPr>
            <a:xfrm>
              <a:off x="6899025" y="4763900"/>
              <a:ext cx="50075" cy="73850"/>
            </a:xfrm>
            <a:custGeom>
              <a:avLst/>
              <a:gdLst/>
              <a:ahLst/>
              <a:cxnLst/>
              <a:rect l="l" t="t" r="r" b="b"/>
              <a:pathLst>
                <a:path w="2003" h="2954" extrusionOk="0">
                  <a:moveTo>
                    <a:pt x="1774" y="1"/>
                  </a:moveTo>
                  <a:cubicBezTo>
                    <a:pt x="1585" y="1"/>
                    <a:pt x="1113" y="580"/>
                    <a:pt x="701" y="1340"/>
                  </a:cubicBezTo>
                  <a:cubicBezTo>
                    <a:pt x="268" y="2107"/>
                    <a:pt x="1" y="2841"/>
                    <a:pt x="201" y="2941"/>
                  </a:cubicBezTo>
                  <a:cubicBezTo>
                    <a:pt x="215" y="2949"/>
                    <a:pt x="231" y="2953"/>
                    <a:pt x="249" y="2953"/>
                  </a:cubicBezTo>
                  <a:cubicBezTo>
                    <a:pt x="459" y="2953"/>
                    <a:pt x="973" y="2440"/>
                    <a:pt x="1402" y="1674"/>
                  </a:cubicBezTo>
                  <a:cubicBezTo>
                    <a:pt x="1869" y="873"/>
                    <a:pt x="2002" y="106"/>
                    <a:pt x="1802" y="6"/>
                  </a:cubicBezTo>
                  <a:cubicBezTo>
                    <a:pt x="1794" y="2"/>
                    <a:pt x="1784" y="1"/>
                    <a:pt x="17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0"/>
            <p:cNvSpPr/>
            <p:nvPr/>
          </p:nvSpPr>
          <p:spPr>
            <a:xfrm>
              <a:off x="6920725" y="4757150"/>
              <a:ext cx="75900" cy="98175"/>
            </a:xfrm>
            <a:custGeom>
              <a:avLst/>
              <a:gdLst/>
              <a:ahLst/>
              <a:cxnLst/>
              <a:rect l="l" t="t" r="r" b="b"/>
              <a:pathLst>
                <a:path w="3036" h="3927" extrusionOk="0">
                  <a:moveTo>
                    <a:pt x="2833" y="0"/>
                  </a:moveTo>
                  <a:cubicBezTo>
                    <a:pt x="2612" y="0"/>
                    <a:pt x="1892" y="739"/>
                    <a:pt x="1201" y="1744"/>
                  </a:cubicBezTo>
                  <a:cubicBezTo>
                    <a:pt x="467" y="2811"/>
                    <a:pt x="0" y="3778"/>
                    <a:pt x="167" y="3912"/>
                  </a:cubicBezTo>
                  <a:cubicBezTo>
                    <a:pt x="182" y="3922"/>
                    <a:pt x="199" y="3926"/>
                    <a:pt x="220" y="3926"/>
                  </a:cubicBezTo>
                  <a:cubicBezTo>
                    <a:pt x="475" y="3926"/>
                    <a:pt x="1155" y="3166"/>
                    <a:pt x="1835" y="2177"/>
                  </a:cubicBezTo>
                  <a:cubicBezTo>
                    <a:pt x="2569" y="1110"/>
                    <a:pt x="3036" y="142"/>
                    <a:pt x="2869" y="9"/>
                  </a:cubicBezTo>
                  <a:cubicBezTo>
                    <a:pt x="2859" y="3"/>
                    <a:pt x="2847" y="0"/>
                    <a:pt x="28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0"/>
            <p:cNvSpPr/>
            <p:nvPr/>
          </p:nvSpPr>
          <p:spPr>
            <a:xfrm>
              <a:off x="6929900" y="4803350"/>
              <a:ext cx="95925" cy="56775"/>
            </a:xfrm>
            <a:custGeom>
              <a:avLst/>
              <a:gdLst/>
              <a:ahLst/>
              <a:cxnLst/>
              <a:rect l="l" t="t" r="r" b="b"/>
              <a:pathLst>
                <a:path w="3837" h="2271" extrusionOk="0">
                  <a:moveTo>
                    <a:pt x="3572" y="1"/>
                  </a:moveTo>
                  <a:cubicBezTo>
                    <a:pt x="3243" y="1"/>
                    <a:pt x="2493" y="288"/>
                    <a:pt x="1701" y="763"/>
                  </a:cubicBezTo>
                  <a:cubicBezTo>
                    <a:pt x="701" y="1397"/>
                    <a:pt x="0" y="2030"/>
                    <a:pt x="100" y="2231"/>
                  </a:cubicBezTo>
                  <a:cubicBezTo>
                    <a:pt x="122" y="2258"/>
                    <a:pt x="164" y="2271"/>
                    <a:pt x="222" y="2271"/>
                  </a:cubicBezTo>
                  <a:cubicBezTo>
                    <a:pt x="521" y="2271"/>
                    <a:pt x="1265" y="1932"/>
                    <a:pt x="2102" y="1430"/>
                  </a:cubicBezTo>
                  <a:cubicBezTo>
                    <a:pt x="3069" y="863"/>
                    <a:pt x="3836" y="262"/>
                    <a:pt x="3736" y="62"/>
                  </a:cubicBezTo>
                  <a:cubicBezTo>
                    <a:pt x="3715" y="21"/>
                    <a:pt x="3658" y="1"/>
                    <a:pt x="35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0"/>
            <p:cNvSpPr/>
            <p:nvPr/>
          </p:nvSpPr>
          <p:spPr>
            <a:xfrm>
              <a:off x="6939075" y="4850850"/>
              <a:ext cx="96750" cy="26200"/>
            </a:xfrm>
            <a:custGeom>
              <a:avLst/>
              <a:gdLst/>
              <a:ahLst/>
              <a:cxnLst/>
              <a:rect l="l" t="t" r="r" b="b"/>
              <a:pathLst>
                <a:path w="3870" h="1048" extrusionOk="0">
                  <a:moveTo>
                    <a:pt x="3250" y="1"/>
                  </a:moveTo>
                  <a:cubicBezTo>
                    <a:pt x="2897" y="1"/>
                    <a:pt x="2405" y="60"/>
                    <a:pt x="1868" y="164"/>
                  </a:cubicBezTo>
                  <a:cubicBezTo>
                    <a:pt x="801" y="364"/>
                    <a:pt x="0" y="697"/>
                    <a:pt x="33" y="898"/>
                  </a:cubicBezTo>
                  <a:cubicBezTo>
                    <a:pt x="50" y="998"/>
                    <a:pt x="275" y="1048"/>
                    <a:pt x="630" y="1048"/>
                  </a:cubicBezTo>
                  <a:cubicBezTo>
                    <a:pt x="984" y="1048"/>
                    <a:pt x="1468" y="998"/>
                    <a:pt x="2002" y="898"/>
                  </a:cubicBezTo>
                  <a:cubicBezTo>
                    <a:pt x="3036" y="697"/>
                    <a:pt x="3870" y="364"/>
                    <a:pt x="3803" y="164"/>
                  </a:cubicBezTo>
                  <a:cubicBezTo>
                    <a:pt x="3787" y="51"/>
                    <a:pt x="3578" y="1"/>
                    <a:pt x="3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0"/>
            <p:cNvSpPr/>
            <p:nvPr/>
          </p:nvSpPr>
          <p:spPr>
            <a:xfrm>
              <a:off x="6758100" y="4661450"/>
              <a:ext cx="99275" cy="159325"/>
            </a:xfrm>
            <a:custGeom>
              <a:avLst/>
              <a:gdLst/>
              <a:ahLst/>
              <a:cxnLst/>
              <a:rect l="l" t="t" r="r" b="b"/>
              <a:pathLst>
                <a:path w="3971" h="6373" extrusionOk="0">
                  <a:moveTo>
                    <a:pt x="34" y="1"/>
                  </a:moveTo>
                  <a:lnTo>
                    <a:pt x="34" y="1"/>
                  </a:lnTo>
                  <a:cubicBezTo>
                    <a:pt x="1" y="34"/>
                    <a:pt x="835" y="1469"/>
                    <a:pt x="1902" y="3237"/>
                  </a:cubicBezTo>
                  <a:cubicBezTo>
                    <a:pt x="2990" y="4984"/>
                    <a:pt x="3882" y="6373"/>
                    <a:pt x="3935" y="6373"/>
                  </a:cubicBezTo>
                  <a:cubicBezTo>
                    <a:pt x="3936" y="6373"/>
                    <a:pt x="3936" y="6372"/>
                    <a:pt x="3937" y="6372"/>
                  </a:cubicBezTo>
                  <a:cubicBezTo>
                    <a:pt x="3970" y="6372"/>
                    <a:pt x="3103" y="4904"/>
                    <a:pt x="2035" y="3170"/>
                  </a:cubicBezTo>
                  <a:cubicBezTo>
                    <a:pt x="968" y="1402"/>
                    <a:pt x="67" y="1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0"/>
            <p:cNvSpPr/>
            <p:nvPr/>
          </p:nvSpPr>
          <p:spPr>
            <a:xfrm>
              <a:off x="6832325" y="4704000"/>
              <a:ext cx="33375" cy="120925"/>
            </a:xfrm>
            <a:custGeom>
              <a:avLst/>
              <a:gdLst/>
              <a:ahLst/>
              <a:cxnLst/>
              <a:rect l="l" t="t" r="r" b="b"/>
              <a:pathLst>
                <a:path w="1335" h="4837" extrusionOk="0">
                  <a:moveTo>
                    <a:pt x="0" y="0"/>
                  </a:moveTo>
                  <a:cubicBezTo>
                    <a:pt x="0" y="267"/>
                    <a:pt x="34" y="500"/>
                    <a:pt x="100" y="734"/>
                  </a:cubicBezTo>
                  <a:cubicBezTo>
                    <a:pt x="201" y="1201"/>
                    <a:pt x="334" y="1801"/>
                    <a:pt x="501" y="2469"/>
                  </a:cubicBezTo>
                  <a:cubicBezTo>
                    <a:pt x="701" y="3136"/>
                    <a:pt x="901" y="3736"/>
                    <a:pt x="1034" y="4170"/>
                  </a:cubicBezTo>
                  <a:cubicBezTo>
                    <a:pt x="1101" y="4403"/>
                    <a:pt x="1201" y="4637"/>
                    <a:pt x="1335" y="4837"/>
                  </a:cubicBezTo>
                  <a:cubicBezTo>
                    <a:pt x="1268" y="4603"/>
                    <a:pt x="1235" y="4370"/>
                    <a:pt x="1135" y="4136"/>
                  </a:cubicBezTo>
                  <a:lnTo>
                    <a:pt x="668" y="2435"/>
                  </a:lnTo>
                  <a:cubicBezTo>
                    <a:pt x="467" y="1801"/>
                    <a:pt x="334" y="1201"/>
                    <a:pt x="201" y="734"/>
                  </a:cubicBezTo>
                  <a:cubicBezTo>
                    <a:pt x="167" y="467"/>
                    <a:pt x="67" y="23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0"/>
            <p:cNvSpPr/>
            <p:nvPr/>
          </p:nvSpPr>
          <p:spPr>
            <a:xfrm>
              <a:off x="6884025" y="4656450"/>
              <a:ext cx="5875" cy="177650"/>
            </a:xfrm>
            <a:custGeom>
              <a:avLst/>
              <a:gdLst/>
              <a:ahLst/>
              <a:cxnLst/>
              <a:rect l="l" t="t" r="r" b="b"/>
              <a:pathLst>
                <a:path w="235" h="7106" extrusionOk="0">
                  <a:moveTo>
                    <a:pt x="34" y="1"/>
                  </a:moveTo>
                  <a:cubicBezTo>
                    <a:pt x="1" y="1"/>
                    <a:pt x="1" y="1602"/>
                    <a:pt x="34" y="3570"/>
                  </a:cubicBezTo>
                  <a:cubicBezTo>
                    <a:pt x="67" y="5538"/>
                    <a:pt x="134" y="7106"/>
                    <a:pt x="167" y="7106"/>
                  </a:cubicBezTo>
                  <a:cubicBezTo>
                    <a:pt x="234" y="7106"/>
                    <a:pt x="201" y="5538"/>
                    <a:pt x="167" y="3570"/>
                  </a:cubicBezTo>
                  <a:cubicBezTo>
                    <a:pt x="134" y="1602"/>
                    <a:pt x="67" y="1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0"/>
            <p:cNvSpPr/>
            <p:nvPr/>
          </p:nvSpPr>
          <p:spPr>
            <a:xfrm>
              <a:off x="6895700" y="4579725"/>
              <a:ext cx="85925" cy="245200"/>
            </a:xfrm>
            <a:custGeom>
              <a:avLst/>
              <a:gdLst/>
              <a:ahLst/>
              <a:cxnLst/>
              <a:rect l="l" t="t" r="r" b="b"/>
              <a:pathLst>
                <a:path w="3437" h="9808" extrusionOk="0">
                  <a:moveTo>
                    <a:pt x="3436" y="1"/>
                  </a:moveTo>
                  <a:cubicBezTo>
                    <a:pt x="3370" y="134"/>
                    <a:pt x="3303" y="234"/>
                    <a:pt x="3270" y="368"/>
                  </a:cubicBezTo>
                  <a:cubicBezTo>
                    <a:pt x="3136" y="601"/>
                    <a:pt x="2969" y="968"/>
                    <a:pt x="2803" y="1402"/>
                  </a:cubicBezTo>
                  <a:cubicBezTo>
                    <a:pt x="2436" y="2269"/>
                    <a:pt x="1935" y="3470"/>
                    <a:pt x="1468" y="4804"/>
                  </a:cubicBezTo>
                  <a:cubicBezTo>
                    <a:pt x="1001" y="6172"/>
                    <a:pt x="601" y="7406"/>
                    <a:pt x="367" y="8307"/>
                  </a:cubicBezTo>
                  <a:cubicBezTo>
                    <a:pt x="234" y="8774"/>
                    <a:pt x="134" y="9141"/>
                    <a:pt x="101" y="9408"/>
                  </a:cubicBezTo>
                  <a:cubicBezTo>
                    <a:pt x="34" y="9541"/>
                    <a:pt x="34" y="9674"/>
                    <a:pt x="1" y="9808"/>
                  </a:cubicBezTo>
                  <a:cubicBezTo>
                    <a:pt x="67" y="9674"/>
                    <a:pt x="101" y="9541"/>
                    <a:pt x="134" y="9408"/>
                  </a:cubicBezTo>
                  <a:lnTo>
                    <a:pt x="468" y="8340"/>
                  </a:lnTo>
                  <a:cubicBezTo>
                    <a:pt x="734" y="7440"/>
                    <a:pt x="1135" y="6205"/>
                    <a:pt x="1602" y="4871"/>
                  </a:cubicBezTo>
                  <a:cubicBezTo>
                    <a:pt x="2069" y="3503"/>
                    <a:pt x="2536" y="2303"/>
                    <a:pt x="2903" y="1435"/>
                  </a:cubicBezTo>
                  <a:lnTo>
                    <a:pt x="3303" y="401"/>
                  </a:lnTo>
                  <a:cubicBezTo>
                    <a:pt x="3370" y="268"/>
                    <a:pt x="3403" y="134"/>
                    <a:pt x="34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0"/>
            <p:cNvSpPr/>
            <p:nvPr/>
          </p:nvSpPr>
          <p:spPr>
            <a:xfrm>
              <a:off x="6929900" y="4660625"/>
              <a:ext cx="108425" cy="194350"/>
            </a:xfrm>
            <a:custGeom>
              <a:avLst/>
              <a:gdLst/>
              <a:ahLst/>
              <a:cxnLst/>
              <a:rect l="l" t="t" r="r" b="b"/>
              <a:pathLst>
                <a:path w="4337" h="7774" extrusionOk="0">
                  <a:moveTo>
                    <a:pt x="4302" y="0"/>
                  </a:moveTo>
                  <a:cubicBezTo>
                    <a:pt x="4251" y="0"/>
                    <a:pt x="3258" y="1722"/>
                    <a:pt x="2102" y="3870"/>
                  </a:cubicBezTo>
                  <a:cubicBezTo>
                    <a:pt x="934" y="6005"/>
                    <a:pt x="0" y="7773"/>
                    <a:pt x="34" y="7773"/>
                  </a:cubicBezTo>
                  <a:cubicBezTo>
                    <a:pt x="34" y="7773"/>
                    <a:pt x="34" y="7773"/>
                    <a:pt x="35" y="7773"/>
                  </a:cubicBezTo>
                  <a:cubicBezTo>
                    <a:pt x="86" y="7773"/>
                    <a:pt x="1079" y="6051"/>
                    <a:pt x="2235" y="3937"/>
                  </a:cubicBezTo>
                  <a:cubicBezTo>
                    <a:pt x="3403" y="1768"/>
                    <a:pt x="4337" y="34"/>
                    <a:pt x="4303" y="1"/>
                  </a:cubicBezTo>
                  <a:cubicBezTo>
                    <a:pt x="4303" y="0"/>
                    <a:pt x="4303" y="0"/>
                    <a:pt x="4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0"/>
            <p:cNvSpPr/>
            <p:nvPr/>
          </p:nvSpPr>
          <p:spPr>
            <a:xfrm>
              <a:off x="6954075" y="4719000"/>
              <a:ext cx="175975" cy="140125"/>
            </a:xfrm>
            <a:custGeom>
              <a:avLst/>
              <a:gdLst/>
              <a:ahLst/>
              <a:cxnLst/>
              <a:rect l="l" t="t" r="r" b="b"/>
              <a:pathLst>
                <a:path w="7039" h="5605" extrusionOk="0">
                  <a:moveTo>
                    <a:pt x="7039" y="1"/>
                  </a:moveTo>
                  <a:lnTo>
                    <a:pt x="7039" y="1"/>
                  </a:lnTo>
                  <a:cubicBezTo>
                    <a:pt x="6939" y="67"/>
                    <a:pt x="6839" y="134"/>
                    <a:pt x="6772" y="234"/>
                  </a:cubicBezTo>
                  <a:lnTo>
                    <a:pt x="6038" y="868"/>
                  </a:lnTo>
                  <a:cubicBezTo>
                    <a:pt x="5438" y="1402"/>
                    <a:pt x="4570" y="2135"/>
                    <a:pt x="3603" y="2903"/>
                  </a:cubicBezTo>
                  <a:cubicBezTo>
                    <a:pt x="2636" y="3670"/>
                    <a:pt x="1735" y="4337"/>
                    <a:pt x="1068" y="4804"/>
                  </a:cubicBezTo>
                  <a:lnTo>
                    <a:pt x="301" y="5371"/>
                  </a:lnTo>
                  <a:cubicBezTo>
                    <a:pt x="201" y="5438"/>
                    <a:pt x="101" y="5504"/>
                    <a:pt x="1" y="5605"/>
                  </a:cubicBezTo>
                  <a:cubicBezTo>
                    <a:pt x="134" y="5538"/>
                    <a:pt x="234" y="5471"/>
                    <a:pt x="334" y="5404"/>
                  </a:cubicBezTo>
                  <a:cubicBezTo>
                    <a:pt x="534" y="5338"/>
                    <a:pt x="801" y="5138"/>
                    <a:pt x="1135" y="4904"/>
                  </a:cubicBezTo>
                  <a:cubicBezTo>
                    <a:pt x="1802" y="4470"/>
                    <a:pt x="2736" y="3803"/>
                    <a:pt x="3703" y="3036"/>
                  </a:cubicBezTo>
                  <a:cubicBezTo>
                    <a:pt x="4671" y="2269"/>
                    <a:pt x="5538" y="1502"/>
                    <a:pt x="6105" y="935"/>
                  </a:cubicBezTo>
                  <a:cubicBezTo>
                    <a:pt x="6405" y="668"/>
                    <a:pt x="6639" y="434"/>
                    <a:pt x="6805" y="267"/>
                  </a:cubicBezTo>
                  <a:cubicBezTo>
                    <a:pt x="6905" y="201"/>
                    <a:pt x="6972" y="101"/>
                    <a:pt x="7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0"/>
            <p:cNvSpPr/>
            <p:nvPr/>
          </p:nvSpPr>
          <p:spPr>
            <a:xfrm>
              <a:off x="6962425" y="4803225"/>
              <a:ext cx="170125" cy="74250"/>
            </a:xfrm>
            <a:custGeom>
              <a:avLst/>
              <a:gdLst/>
              <a:ahLst/>
              <a:cxnLst/>
              <a:rect l="l" t="t" r="r" b="b"/>
              <a:pathLst>
                <a:path w="6805" h="2970" extrusionOk="0">
                  <a:moveTo>
                    <a:pt x="6805" y="1"/>
                  </a:moveTo>
                  <a:cubicBezTo>
                    <a:pt x="6438" y="134"/>
                    <a:pt x="6138" y="267"/>
                    <a:pt x="5804" y="434"/>
                  </a:cubicBezTo>
                  <a:cubicBezTo>
                    <a:pt x="5204" y="734"/>
                    <a:pt x="4370" y="1135"/>
                    <a:pt x="3436" y="1535"/>
                  </a:cubicBezTo>
                  <a:cubicBezTo>
                    <a:pt x="2502" y="1935"/>
                    <a:pt x="1635" y="2302"/>
                    <a:pt x="1001" y="2536"/>
                  </a:cubicBezTo>
                  <a:cubicBezTo>
                    <a:pt x="667" y="2669"/>
                    <a:pt x="334" y="2803"/>
                    <a:pt x="0" y="2969"/>
                  </a:cubicBezTo>
                  <a:cubicBezTo>
                    <a:pt x="100" y="2936"/>
                    <a:pt x="200" y="2936"/>
                    <a:pt x="300" y="2903"/>
                  </a:cubicBezTo>
                  <a:cubicBezTo>
                    <a:pt x="467" y="2836"/>
                    <a:pt x="734" y="2736"/>
                    <a:pt x="1068" y="2636"/>
                  </a:cubicBezTo>
                  <a:cubicBezTo>
                    <a:pt x="1668" y="2402"/>
                    <a:pt x="2535" y="2102"/>
                    <a:pt x="3503" y="1668"/>
                  </a:cubicBezTo>
                  <a:cubicBezTo>
                    <a:pt x="4437" y="1268"/>
                    <a:pt x="5271" y="868"/>
                    <a:pt x="5838" y="534"/>
                  </a:cubicBezTo>
                  <a:cubicBezTo>
                    <a:pt x="6138" y="368"/>
                    <a:pt x="6371" y="234"/>
                    <a:pt x="6538" y="167"/>
                  </a:cubicBezTo>
                  <a:cubicBezTo>
                    <a:pt x="6638" y="101"/>
                    <a:pt x="6705" y="67"/>
                    <a:pt x="6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0"/>
            <p:cNvSpPr/>
            <p:nvPr/>
          </p:nvSpPr>
          <p:spPr>
            <a:xfrm>
              <a:off x="6972425" y="4848250"/>
              <a:ext cx="165975" cy="45900"/>
            </a:xfrm>
            <a:custGeom>
              <a:avLst/>
              <a:gdLst/>
              <a:ahLst/>
              <a:cxnLst/>
              <a:rect l="l" t="t" r="r" b="b"/>
              <a:pathLst>
                <a:path w="6639" h="1836" extrusionOk="0">
                  <a:moveTo>
                    <a:pt x="6638" y="1"/>
                  </a:moveTo>
                  <a:cubicBezTo>
                    <a:pt x="6305" y="68"/>
                    <a:pt x="5971" y="168"/>
                    <a:pt x="5671" y="268"/>
                  </a:cubicBezTo>
                  <a:cubicBezTo>
                    <a:pt x="5071" y="435"/>
                    <a:pt x="4237" y="701"/>
                    <a:pt x="3336" y="935"/>
                  </a:cubicBezTo>
                  <a:cubicBezTo>
                    <a:pt x="2435" y="1202"/>
                    <a:pt x="1602" y="1402"/>
                    <a:pt x="1001" y="1569"/>
                  </a:cubicBezTo>
                  <a:cubicBezTo>
                    <a:pt x="668" y="1602"/>
                    <a:pt x="334" y="1702"/>
                    <a:pt x="0" y="1836"/>
                  </a:cubicBezTo>
                  <a:cubicBezTo>
                    <a:pt x="334" y="1802"/>
                    <a:pt x="668" y="1735"/>
                    <a:pt x="1001" y="1669"/>
                  </a:cubicBezTo>
                  <a:cubicBezTo>
                    <a:pt x="1635" y="1535"/>
                    <a:pt x="2469" y="1369"/>
                    <a:pt x="3369" y="1102"/>
                  </a:cubicBezTo>
                  <a:cubicBezTo>
                    <a:pt x="4303" y="835"/>
                    <a:pt x="5104" y="568"/>
                    <a:pt x="5704" y="368"/>
                  </a:cubicBezTo>
                  <a:cubicBezTo>
                    <a:pt x="6038" y="268"/>
                    <a:pt x="6338" y="134"/>
                    <a:pt x="66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0"/>
            <p:cNvSpPr/>
            <p:nvPr/>
          </p:nvSpPr>
          <p:spPr>
            <a:xfrm>
              <a:off x="6733925" y="4633650"/>
              <a:ext cx="35875" cy="32000"/>
            </a:xfrm>
            <a:custGeom>
              <a:avLst/>
              <a:gdLst/>
              <a:ahLst/>
              <a:cxnLst/>
              <a:rect l="l" t="t" r="r" b="b"/>
              <a:pathLst>
                <a:path w="1435" h="1280" extrusionOk="0">
                  <a:moveTo>
                    <a:pt x="571" y="1"/>
                  </a:moveTo>
                  <a:cubicBezTo>
                    <a:pt x="526" y="1"/>
                    <a:pt x="480" y="4"/>
                    <a:pt x="434" y="12"/>
                  </a:cubicBezTo>
                  <a:cubicBezTo>
                    <a:pt x="234" y="45"/>
                    <a:pt x="67" y="212"/>
                    <a:pt x="34" y="412"/>
                  </a:cubicBezTo>
                  <a:cubicBezTo>
                    <a:pt x="0" y="613"/>
                    <a:pt x="67" y="846"/>
                    <a:pt x="267" y="979"/>
                  </a:cubicBezTo>
                  <a:cubicBezTo>
                    <a:pt x="401" y="1180"/>
                    <a:pt x="634" y="1280"/>
                    <a:pt x="868" y="1280"/>
                  </a:cubicBezTo>
                  <a:cubicBezTo>
                    <a:pt x="1234" y="1213"/>
                    <a:pt x="1435" y="879"/>
                    <a:pt x="1401" y="546"/>
                  </a:cubicBezTo>
                  <a:cubicBezTo>
                    <a:pt x="1254" y="221"/>
                    <a:pt x="923" y="1"/>
                    <a:pt x="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0"/>
            <p:cNvSpPr/>
            <p:nvPr/>
          </p:nvSpPr>
          <p:spPr>
            <a:xfrm>
              <a:off x="6964075" y="4556075"/>
              <a:ext cx="35900" cy="31200"/>
            </a:xfrm>
            <a:custGeom>
              <a:avLst/>
              <a:gdLst/>
              <a:ahLst/>
              <a:cxnLst/>
              <a:rect l="l" t="t" r="r" b="b"/>
              <a:pathLst>
                <a:path w="1436" h="1248" extrusionOk="0">
                  <a:moveTo>
                    <a:pt x="588" y="0"/>
                  </a:moveTo>
                  <a:cubicBezTo>
                    <a:pt x="537" y="0"/>
                    <a:pt x="486" y="4"/>
                    <a:pt x="434" y="13"/>
                  </a:cubicBezTo>
                  <a:lnTo>
                    <a:pt x="468" y="13"/>
                  </a:lnTo>
                  <a:cubicBezTo>
                    <a:pt x="268" y="46"/>
                    <a:pt x="101" y="180"/>
                    <a:pt x="34" y="380"/>
                  </a:cubicBezTo>
                  <a:cubicBezTo>
                    <a:pt x="1" y="613"/>
                    <a:pt x="101" y="813"/>
                    <a:pt x="268" y="980"/>
                  </a:cubicBezTo>
                  <a:cubicBezTo>
                    <a:pt x="401" y="1147"/>
                    <a:pt x="635" y="1247"/>
                    <a:pt x="868" y="1247"/>
                  </a:cubicBezTo>
                  <a:cubicBezTo>
                    <a:pt x="1202" y="1180"/>
                    <a:pt x="1435" y="847"/>
                    <a:pt x="1368" y="513"/>
                  </a:cubicBezTo>
                  <a:cubicBezTo>
                    <a:pt x="1252" y="193"/>
                    <a:pt x="933" y="0"/>
                    <a:pt x="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0"/>
            <p:cNvSpPr/>
            <p:nvPr/>
          </p:nvSpPr>
          <p:spPr>
            <a:xfrm>
              <a:off x="7102525" y="4707050"/>
              <a:ext cx="35050" cy="31150"/>
            </a:xfrm>
            <a:custGeom>
              <a:avLst/>
              <a:gdLst/>
              <a:ahLst/>
              <a:cxnLst/>
              <a:rect l="l" t="t" r="r" b="b"/>
              <a:pathLst>
                <a:path w="1402" h="1246" extrusionOk="0">
                  <a:moveTo>
                    <a:pt x="538" y="0"/>
                  </a:moveTo>
                  <a:cubicBezTo>
                    <a:pt x="492" y="0"/>
                    <a:pt x="446" y="4"/>
                    <a:pt x="400" y="12"/>
                  </a:cubicBezTo>
                  <a:lnTo>
                    <a:pt x="434" y="45"/>
                  </a:lnTo>
                  <a:cubicBezTo>
                    <a:pt x="234" y="45"/>
                    <a:pt x="67" y="212"/>
                    <a:pt x="0" y="412"/>
                  </a:cubicBezTo>
                  <a:cubicBezTo>
                    <a:pt x="0" y="612"/>
                    <a:pt x="67" y="845"/>
                    <a:pt x="234" y="979"/>
                  </a:cubicBezTo>
                  <a:cubicBezTo>
                    <a:pt x="400" y="1146"/>
                    <a:pt x="601" y="1246"/>
                    <a:pt x="867" y="1246"/>
                  </a:cubicBezTo>
                  <a:cubicBezTo>
                    <a:pt x="1168" y="1179"/>
                    <a:pt x="1401" y="879"/>
                    <a:pt x="1368" y="545"/>
                  </a:cubicBezTo>
                  <a:cubicBezTo>
                    <a:pt x="1220" y="220"/>
                    <a:pt x="890" y="0"/>
                    <a:pt x="5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0"/>
            <p:cNvSpPr/>
            <p:nvPr/>
          </p:nvSpPr>
          <p:spPr>
            <a:xfrm>
              <a:off x="6874850" y="4637275"/>
              <a:ext cx="24200" cy="21700"/>
            </a:xfrm>
            <a:custGeom>
              <a:avLst/>
              <a:gdLst/>
              <a:ahLst/>
              <a:cxnLst/>
              <a:rect l="l" t="t" r="r" b="b"/>
              <a:pathLst>
                <a:path w="968" h="868" extrusionOk="0">
                  <a:moveTo>
                    <a:pt x="301" y="1"/>
                  </a:moveTo>
                  <a:lnTo>
                    <a:pt x="301" y="1"/>
                  </a:lnTo>
                  <a:cubicBezTo>
                    <a:pt x="167" y="34"/>
                    <a:pt x="34" y="134"/>
                    <a:pt x="1" y="267"/>
                  </a:cubicBezTo>
                  <a:cubicBezTo>
                    <a:pt x="1" y="401"/>
                    <a:pt x="34" y="568"/>
                    <a:pt x="167" y="668"/>
                  </a:cubicBezTo>
                  <a:cubicBezTo>
                    <a:pt x="267" y="801"/>
                    <a:pt x="434" y="868"/>
                    <a:pt x="568" y="868"/>
                  </a:cubicBezTo>
                  <a:cubicBezTo>
                    <a:pt x="801" y="834"/>
                    <a:pt x="968" y="601"/>
                    <a:pt x="935" y="367"/>
                  </a:cubicBezTo>
                  <a:cubicBezTo>
                    <a:pt x="852" y="146"/>
                    <a:pt x="654" y="17"/>
                    <a:pt x="418" y="17"/>
                  </a:cubicBezTo>
                  <a:cubicBezTo>
                    <a:pt x="370" y="17"/>
                    <a:pt x="319" y="22"/>
                    <a:pt x="267" y="34"/>
                  </a:cubicBezTo>
                  <a:lnTo>
                    <a:pt x="3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0"/>
            <p:cNvSpPr/>
            <p:nvPr/>
          </p:nvSpPr>
          <p:spPr>
            <a:xfrm>
              <a:off x="7119200" y="4789875"/>
              <a:ext cx="25025" cy="21725"/>
            </a:xfrm>
            <a:custGeom>
              <a:avLst/>
              <a:gdLst/>
              <a:ahLst/>
              <a:cxnLst/>
              <a:rect l="l" t="t" r="r" b="b"/>
              <a:pathLst>
                <a:path w="1001" h="869" extrusionOk="0">
                  <a:moveTo>
                    <a:pt x="334" y="1"/>
                  </a:moveTo>
                  <a:lnTo>
                    <a:pt x="334" y="1"/>
                  </a:lnTo>
                  <a:cubicBezTo>
                    <a:pt x="167" y="34"/>
                    <a:pt x="67" y="134"/>
                    <a:pt x="34" y="268"/>
                  </a:cubicBezTo>
                  <a:cubicBezTo>
                    <a:pt x="0" y="435"/>
                    <a:pt x="67" y="568"/>
                    <a:pt x="200" y="668"/>
                  </a:cubicBezTo>
                  <a:cubicBezTo>
                    <a:pt x="300" y="801"/>
                    <a:pt x="434" y="868"/>
                    <a:pt x="601" y="868"/>
                  </a:cubicBezTo>
                  <a:cubicBezTo>
                    <a:pt x="834" y="835"/>
                    <a:pt x="1001" y="601"/>
                    <a:pt x="968" y="368"/>
                  </a:cubicBezTo>
                  <a:cubicBezTo>
                    <a:pt x="883" y="170"/>
                    <a:pt x="653" y="19"/>
                    <a:pt x="423" y="19"/>
                  </a:cubicBezTo>
                  <a:cubicBezTo>
                    <a:pt x="382" y="19"/>
                    <a:pt x="341" y="24"/>
                    <a:pt x="300" y="34"/>
                  </a:cubicBezTo>
                  <a:lnTo>
                    <a:pt x="3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0"/>
            <p:cNvSpPr/>
            <p:nvPr/>
          </p:nvSpPr>
          <p:spPr>
            <a:xfrm>
              <a:off x="7125025" y="4834925"/>
              <a:ext cx="25050" cy="21700"/>
            </a:xfrm>
            <a:custGeom>
              <a:avLst/>
              <a:gdLst/>
              <a:ahLst/>
              <a:cxnLst/>
              <a:rect l="l" t="t" r="r" b="b"/>
              <a:pathLst>
                <a:path w="1002" h="868" extrusionOk="0">
                  <a:moveTo>
                    <a:pt x="301" y="0"/>
                  </a:moveTo>
                  <a:cubicBezTo>
                    <a:pt x="168" y="34"/>
                    <a:pt x="67" y="134"/>
                    <a:pt x="34" y="267"/>
                  </a:cubicBezTo>
                  <a:cubicBezTo>
                    <a:pt x="1" y="434"/>
                    <a:pt x="67" y="567"/>
                    <a:pt x="201" y="701"/>
                  </a:cubicBezTo>
                  <a:cubicBezTo>
                    <a:pt x="301" y="801"/>
                    <a:pt x="434" y="867"/>
                    <a:pt x="601" y="867"/>
                  </a:cubicBezTo>
                  <a:cubicBezTo>
                    <a:pt x="835" y="834"/>
                    <a:pt x="1001" y="601"/>
                    <a:pt x="968" y="367"/>
                  </a:cubicBezTo>
                  <a:cubicBezTo>
                    <a:pt x="855" y="169"/>
                    <a:pt x="645" y="19"/>
                    <a:pt x="421" y="19"/>
                  </a:cubicBezTo>
                  <a:cubicBezTo>
                    <a:pt x="382" y="19"/>
                    <a:pt x="341" y="23"/>
                    <a:pt x="301" y="34"/>
                  </a:cubicBezTo>
                  <a:lnTo>
                    <a:pt x="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0"/>
            <p:cNvSpPr/>
            <p:nvPr/>
          </p:nvSpPr>
          <p:spPr>
            <a:xfrm>
              <a:off x="6815650" y="4686350"/>
              <a:ext cx="24200" cy="21000"/>
            </a:xfrm>
            <a:custGeom>
              <a:avLst/>
              <a:gdLst/>
              <a:ahLst/>
              <a:cxnLst/>
              <a:rect l="l" t="t" r="r" b="b"/>
              <a:pathLst>
                <a:path w="968" h="840" extrusionOk="0">
                  <a:moveTo>
                    <a:pt x="357" y="1"/>
                  </a:moveTo>
                  <a:cubicBezTo>
                    <a:pt x="327" y="1"/>
                    <a:pt x="297" y="2"/>
                    <a:pt x="267" y="6"/>
                  </a:cubicBezTo>
                  <a:lnTo>
                    <a:pt x="300" y="6"/>
                  </a:lnTo>
                  <a:cubicBezTo>
                    <a:pt x="167" y="6"/>
                    <a:pt x="34" y="106"/>
                    <a:pt x="0" y="239"/>
                  </a:cubicBezTo>
                  <a:cubicBezTo>
                    <a:pt x="0" y="406"/>
                    <a:pt x="34" y="573"/>
                    <a:pt x="167" y="673"/>
                  </a:cubicBezTo>
                  <a:cubicBezTo>
                    <a:pt x="267" y="773"/>
                    <a:pt x="434" y="840"/>
                    <a:pt x="567" y="840"/>
                  </a:cubicBezTo>
                  <a:cubicBezTo>
                    <a:pt x="801" y="806"/>
                    <a:pt x="968" y="606"/>
                    <a:pt x="934" y="373"/>
                  </a:cubicBezTo>
                  <a:cubicBezTo>
                    <a:pt x="844" y="133"/>
                    <a:pt x="620" y="1"/>
                    <a:pt x="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0"/>
            <p:cNvSpPr/>
            <p:nvPr/>
          </p:nvSpPr>
          <p:spPr>
            <a:xfrm>
              <a:off x="7028300" y="4642275"/>
              <a:ext cx="25050" cy="21700"/>
            </a:xfrm>
            <a:custGeom>
              <a:avLst/>
              <a:gdLst/>
              <a:ahLst/>
              <a:cxnLst/>
              <a:rect l="l" t="t" r="r" b="b"/>
              <a:pathLst>
                <a:path w="1002" h="868" extrusionOk="0">
                  <a:moveTo>
                    <a:pt x="301" y="1"/>
                  </a:moveTo>
                  <a:cubicBezTo>
                    <a:pt x="167" y="34"/>
                    <a:pt x="67" y="134"/>
                    <a:pt x="34" y="268"/>
                  </a:cubicBezTo>
                  <a:cubicBezTo>
                    <a:pt x="0" y="434"/>
                    <a:pt x="67" y="568"/>
                    <a:pt x="200" y="668"/>
                  </a:cubicBezTo>
                  <a:cubicBezTo>
                    <a:pt x="301" y="801"/>
                    <a:pt x="434" y="868"/>
                    <a:pt x="601" y="868"/>
                  </a:cubicBezTo>
                  <a:cubicBezTo>
                    <a:pt x="834" y="835"/>
                    <a:pt x="1001" y="601"/>
                    <a:pt x="968" y="368"/>
                  </a:cubicBezTo>
                  <a:cubicBezTo>
                    <a:pt x="883" y="169"/>
                    <a:pt x="654" y="19"/>
                    <a:pt x="423" y="19"/>
                  </a:cubicBezTo>
                  <a:cubicBezTo>
                    <a:pt x="382" y="19"/>
                    <a:pt x="341" y="24"/>
                    <a:pt x="301" y="34"/>
                  </a:cubicBezTo>
                  <a:lnTo>
                    <a:pt x="3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0"/>
            <p:cNvSpPr/>
            <p:nvPr/>
          </p:nvSpPr>
          <p:spPr>
            <a:xfrm>
              <a:off x="6661375" y="4779050"/>
              <a:ext cx="342750" cy="297825"/>
            </a:xfrm>
            <a:custGeom>
              <a:avLst/>
              <a:gdLst/>
              <a:ahLst/>
              <a:cxnLst/>
              <a:rect l="l" t="t" r="r" b="b"/>
              <a:pathLst>
                <a:path w="13710" h="11913" extrusionOk="0">
                  <a:moveTo>
                    <a:pt x="5070" y="0"/>
                  </a:moveTo>
                  <a:cubicBezTo>
                    <a:pt x="3536" y="0"/>
                    <a:pt x="2068" y="667"/>
                    <a:pt x="1068" y="1868"/>
                  </a:cubicBezTo>
                  <a:cubicBezTo>
                    <a:pt x="167" y="3069"/>
                    <a:pt x="0" y="6271"/>
                    <a:pt x="1568" y="8573"/>
                  </a:cubicBezTo>
                  <a:lnTo>
                    <a:pt x="1601" y="8540"/>
                  </a:lnTo>
                  <a:cubicBezTo>
                    <a:pt x="2335" y="9741"/>
                    <a:pt x="3269" y="10875"/>
                    <a:pt x="4570" y="11475"/>
                  </a:cubicBezTo>
                  <a:cubicBezTo>
                    <a:pt x="5352" y="11758"/>
                    <a:pt x="6177" y="11913"/>
                    <a:pt x="7008" y="11913"/>
                  </a:cubicBezTo>
                  <a:cubicBezTo>
                    <a:pt x="7452" y="11913"/>
                    <a:pt x="7898" y="11868"/>
                    <a:pt x="8339" y="11775"/>
                  </a:cubicBezTo>
                  <a:cubicBezTo>
                    <a:pt x="10241" y="11442"/>
                    <a:pt x="12242" y="10574"/>
                    <a:pt x="13076" y="8807"/>
                  </a:cubicBezTo>
                  <a:cubicBezTo>
                    <a:pt x="13710" y="7372"/>
                    <a:pt x="13577" y="5704"/>
                    <a:pt x="12776" y="4337"/>
                  </a:cubicBezTo>
                  <a:cubicBezTo>
                    <a:pt x="11942" y="3002"/>
                    <a:pt x="10775" y="1935"/>
                    <a:pt x="9407" y="1234"/>
                  </a:cubicBezTo>
                  <a:cubicBezTo>
                    <a:pt x="8073" y="434"/>
                    <a:pt x="6605" y="34"/>
                    <a:pt x="5070" y="0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0"/>
            <p:cNvSpPr/>
            <p:nvPr/>
          </p:nvSpPr>
          <p:spPr>
            <a:xfrm>
              <a:off x="6661375" y="4779050"/>
              <a:ext cx="342750" cy="297825"/>
            </a:xfrm>
            <a:custGeom>
              <a:avLst/>
              <a:gdLst/>
              <a:ahLst/>
              <a:cxnLst/>
              <a:rect l="l" t="t" r="r" b="b"/>
              <a:pathLst>
                <a:path w="13710" h="11913" extrusionOk="0">
                  <a:moveTo>
                    <a:pt x="5070" y="0"/>
                  </a:moveTo>
                  <a:cubicBezTo>
                    <a:pt x="3536" y="0"/>
                    <a:pt x="2068" y="667"/>
                    <a:pt x="1068" y="1868"/>
                  </a:cubicBezTo>
                  <a:cubicBezTo>
                    <a:pt x="167" y="3069"/>
                    <a:pt x="0" y="6271"/>
                    <a:pt x="1568" y="8573"/>
                  </a:cubicBezTo>
                  <a:lnTo>
                    <a:pt x="1601" y="8540"/>
                  </a:lnTo>
                  <a:cubicBezTo>
                    <a:pt x="2335" y="9741"/>
                    <a:pt x="3269" y="10875"/>
                    <a:pt x="4570" y="11475"/>
                  </a:cubicBezTo>
                  <a:cubicBezTo>
                    <a:pt x="5352" y="11758"/>
                    <a:pt x="6177" y="11913"/>
                    <a:pt x="7008" y="11913"/>
                  </a:cubicBezTo>
                  <a:cubicBezTo>
                    <a:pt x="7452" y="11913"/>
                    <a:pt x="7898" y="11868"/>
                    <a:pt x="8339" y="11775"/>
                  </a:cubicBezTo>
                  <a:cubicBezTo>
                    <a:pt x="10241" y="11442"/>
                    <a:pt x="12242" y="10574"/>
                    <a:pt x="13076" y="8807"/>
                  </a:cubicBezTo>
                  <a:cubicBezTo>
                    <a:pt x="13710" y="7372"/>
                    <a:pt x="13577" y="5704"/>
                    <a:pt x="12776" y="4337"/>
                  </a:cubicBezTo>
                  <a:cubicBezTo>
                    <a:pt x="11942" y="3002"/>
                    <a:pt x="10775" y="1935"/>
                    <a:pt x="9407" y="1234"/>
                  </a:cubicBezTo>
                  <a:cubicBezTo>
                    <a:pt x="8073" y="434"/>
                    <a:pt x="6605" y="34"/>
                    <a:pt x="50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0" name="Google Shape;540;p30"/>
          <p:cNvSpPr/>
          <p:nvPr/>
        </p:nvSpPr>
        <p:spPr>
          <a:xfrm rot="-9012888" flipH="1">
            <a:off x="-758002" y="-116813"/>
            <a:ext cx="2764195" cy="1532164"/>
          </a:xfrm>
          <a:custGeom>
            <a:avLst/>
            <a:gdLst/>
            <a:ahLst/>
            <a:cxnLst/>
            <a:rect l="l" t="t" r="r" b="b"/>
            <a:pathLst>
              <a:path w="33725" h="17413" extrusionOk="0">
                <a:moveTo>
                  <a:pt x="19581" y="0"/>
                </a:moveTo>
                <a:lnTo>
                  <a:pt x="19581" y="0"/>
                </a:lnTo>
                <a:cubicBezTo>
                  <a:pt x="14477" y="734"/>
                  <a:pt x="10575" y="4904"/>
                  <a:pt x="10174" y="10041"/>
                </a:cubicBezTo>
                <a:cubicBezTo>
                  <a:pt x="7372" y="10975"/>
                  <a:pt x="4871" y="11909"/>
                  <a:pt x="3069" y="12643"/>
                </a:cubicBezTo>
                <a:lnTo>
                  <a:pt x="2903" y="12743"/>
                </a:lnTo>
                <a:cubicBezTo>
                  <a:pt x="4604" y="11475"/>
                  <a:pt x="6772" y="9173"/>
                  <a:pt x="7739" y="7372"/>
                </a:cubicBezTo>
                <a:cubicBezTo>
                  <a:pt x="8707" y="5471"/>
                  <a:pt x="9541" y="3503"/>
                  <a:pt x="10208" y="1468"/>
                </a:cubicBezTo>
                <a:lnTo>
                  <a:pt x="10208" y="1468"/>
                </a:lnTo>
                <a:cubicBezTo>
                  <a:pt x="5271" y="2936"/>
                  <a:pt x="2135" y="7706"/>
                  <a:pt x="2702" y="12809"/>
                </a:cubicBezTo>
                <a:cubicBezTo>
                  <a:pt x="1001" y="13510"/>
                  <a:pt x="0" y="14010"/>
                  <a:pt x="34" y="14077"/>
                </a:cubicBezTo>
                <a:cubicBezTo>
                  <a:pt x="37" y="14087"/>
                  <a:pt x="53" y="14092"/>
                  <a:pt x="82" y="14092"/>
                </a:cubicBezTo>
                <a:cubicBezTo>
                  <a:pt x="329" y="14092"/>
                  <a:pt x="1504" y="13712"/>
                  <a:pt x="3269" y="13143"/>
                </a:cubicBezTo>
                <a:lnTo>
                  <a:pt x="4170" y="12809"/>
                </a:lnTo>
                <a:cubicBezTo>
                  <a:pt x="5604" y="14811"/>
                  <a:pt x="6872" y="15678"/>
                  <a:pt x="9274" y="16379"/>
                </a:cubicBezTo>
                <a:cubicBezTo>
                  <a:pt x="11776" y="17112"/>
                  <a:pt x="14344" y="17246"/>
                  <a:pt x="16946" y="17413"/>
                </a:cubicBezTo>
                <a:cubicBezTo>
                  <a:pt x="15008" y="14066"/>
                  <a:pt x="11443" y="12062"/>
                  <a:pt x="7659" y="12062"/>
                </a:cubicBezTo>
                <a:cubicBezTo>
                  <a:pt x="7144" y="12062"/>
                  <a:pt x="6625" y="12100"/>
                  <a:pt x="6105" y="12176"/>
                </a:cubicBezTo>
                <a:cubicBezTo>
                  <a:pt x="7539" y="11675"/>
                  <a:pt x="9174" y="11142"/>
                  <a:pt x="10942" y="10574"/>
                </a:cubicBezTo>
                <a:lnTo>
                  <a:pt x="12176" y="10141"/>
                </a:lnTo>
                <a:cubicBezTo>
                  <a:pt x="13777" y="11709"/>
                  <a:pt x="15678" y="12909"/>
                  <a:pt x="17746" y="13677"/>
                </a:cubicBezTo>
                <a:cubicBezTo>
                  <a:pt x="18723" y="13997"/>
                  <a:pt x="19756" y="14171"/>
                  <a:pt x="20780" y="14171"/>
                </a:cubicBezTo>
                <a:cubicBezTo>
                  <a:pt x="22101" y="14171"/>
                  <a:pt x="23405" y="13882"/>
                  <a:pt x="24551" y="13243"/>
                </a:cubicBezTo>
                <a:cubicBezTo>
                  <a:pt x="23017" y="11275"/>
                  <a:pt x="20815" y="9941"/>
                  <a:pt x="18380" y="9474"/>
                </a:cubicBezTo>
                <a:cubicBezTo>
                  <a:pt x="17480" y="9274"/>
                  <a:pt x="16546" y="9107"/>
                  <a:pt x="15612" y="9040"/>
                </a:cubicBezTo>
                <a:lnTo>
                  <a:pt x="18647" y="8106"/>
                </a:lnTo>
                <a:cubicBezTo>
                  <a:pt x="19248" y="7906"/>
                  <a:pt x="19781" y="7739"/>
                  <a:pt x="20215" y="7606"/>
                </a:cubicBezTo>
                <a:cubicBezTo>
                  <a:pt x="20802" y="7683"/>
                  <a:pt x="21387" y="7721"/>
                  <a:pt x="21968" y="7721"/>
                </a:cubicBezTo>
                <a:cubicBezTo>
                  <a:pt x="26872" y="7721"/>
                  <a:pt x="31458" y="5011"/>
                  <a:pt x="33725" y="567"/>
                </a:cubicBezTo>
                <a:cubicBezTo>
                  <a:pt x="32977" y="414"/>
                  <a:pt x="32219" y="339"/>
                  <a:pt x="31463" y="339"/>
                </a:cubicBezTo>
                <a:cubicBezTo>
                  <a:pt x="29422" y="339"/>
                  <a:pt x="27396" y="888"/>
                  <a:pt x="25619" y="1935"/>
                </a:cubicBezTo>
                <a:cubicBezTo>
                  <a:pt x="23250" y="3303"/>
                  <a:pt x="20682" y="4804"/>
                  <a:pt x="19781" y="7339"/>
                </a:cubicBezTo>
                <a:cubicBezTo>
                  <a:pt x="19381" y="7439"/>
                  <a:pt x="18947" y="7539"/>
                  <a:pt x="18480" y="7639"/>
                </a:cubicBezTo>
                <a:cubicBezTo>
                  <a:pt x="16512" y="8106"/>
                  <a:pt x="13877" y="8840"/>
                  <a:pt x="10975" y="9774"/>
                </a:cubicBezTo>
                <a:cubicBezTo>
                  <a:pt x="12743" y="8773"/>
                  <a:pt x="14411" y="7572"/>
                  <a:pt x="15878" y="6138"/>
                </a:cubicBezTo>
                <a:cubicBezTo>
                  <a:pt x="17680" y="4503"/>
                  <a:pt x="18981" y="2369"/>
                  <a:pt x="195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30"/>
          <p:cNvSpPr/>
          <p:nvPr/>
        </p:nvSpPr>
        <p:spPr>
          <a:xfrm rot="-5399895">
            <a:off x="7479844" y="2297751"/>
            <a:ext cx="2764270" cy="1532170"/>
          </a:xfrm>
          <a:custGeom>
            <a:avLst/>
            <a:gdLst/>
            <a:ahLst/>
            <a:cxnLst/>
            <a:rect l="l" t="t" r="r" b="b"/>
            <a:pathLst>
              <a:path w="33725" h="17413" extrusionOk="0">
                <a:moveTo>
                  <a:pt x="19581" y="0"/>
                </a:moveTo>
                <a:lnTo>
                  <a:pt x="19581" y="0"/>
                </a:lnTo>
                <a:cubicBezTo>
                  <a:pt x="14477" y="734"/>
                  <a:pt x="10575" y="4904"/>
                  <a:pt x="10174" y="10041"/>
                </a:cubicBezTo>
                <a:cubicBezTo>
                  <a:pt x="7372" y="10975"/>
                  <a:pt x="4871" y="11909"/>
                  <a:pt x="3069" y="12643"/>
                </a:cubicBezTo>
                <a:lnTo>
                  <a:pt x="2903" y="12743"/>
                </a:lnTo>
                <a:cubicBezTo>
                  <a:pt x="4604" y="11475"/>
                  <a:pt x="6772" y="9173"/>
                  <a:pt x="7739" y="7372"/>
                </a:cubicBezTo>
                <a:cubicBezTo>
                  <a:pt x="8707" y="5471"/>
                  <a:pt x="9541" y="3503"/>
                  <a:pt x="10208" y="1468"/>
                </a:cubicBezTo>
                <a:lnTo>
                  <a:pt x="10208" y="1468"/>
                </a:lnTo>
                <a:cubicBezTo>
                  <a:pt x="5271" y="2936"/>
                  <a:pt x="2135" y="7706"/>
                  <a:pt x="2702" y="12809"/>
                </a:cubicBezTo>
                <a:cubicBezTo>
                  <a:pt x="1001" y="13510"/>
                  <a:pt x="0" y="14010"/>
                  <a:pt x="34" y="14077"/>
                </a:cubicBezTo>
                <a:cubicBezTo>
                  <a:pt x="37" y="14087"/>
                  <a:pt x="53" y="14092"/>
                  <a:pt x="82" y="14092"/>
                </a:cubicBezTo>
                <a:cubicBezTo>
                  <a:pt x="329" y="14092"/>
                  <a:pt x="1504" y="13712"/>
                  <a:pt x="3269" y="13143"/>
                </a:cubicBezTo>
                <a:lnTo>
                  <a:pt x="4170" y="12809"/>
                </a:lnTo>
                <a:cubicBezTo>
                  <a:pt x="5604" y="14811"/>
                  <a:pt x="6872" y="15678"/>
                  <a:pt x="9274" y="16379"/>
                </a:cubicBezTo>
                <a:cubicBezTo>
                  <a:pt x="11776" y="17112"/>
                  <a:pt x="14344" y="17246"/>
                  <a:pt x="16946" y="17413"/>
                </a:cubicBezTo>
                <a:cubicBezTo>
                  <a:pt x="15008" y="14066"/>
                  <a:pt x="11443" y="12062"/>
                  <a:pt x="7659" y="12062"/>
                </a:cubicBezTo>
                <a:cubicBezTo>
                  <a:pt x="7144" y="12062"/>
                  <a:pt x="6625" y="12100"/>
                  <a:pt x="6105" y="12176"/>
                </a:cubicBezTo>
                <a:cubicBezTo>
                  <a:pt x="7539" y="11675"/>
                  <a:pt x="9174" y="11142"/>
                  <a:pt x="10942" y="10574"/>
                </a:cubicBezTo>
                <a:lnTo>
                  <a:pt x="12176" y="10141"/>
                </a:lnTo>
                <a:cubicBezTo>
                  <a:pt x="13777" y="11709"/>
                  <a:pt x="15678" y="12909"/>
                  <a:pt x="17746" y="13677"/>
                </a:cubicBezTo>
                <a:cubicBezTo>
                  <a:pt x="18723" y="13997"/>
                  <a:pt x="19756" y="14171"/>
                  <a:pt x="20780" y="14171"/>
                </a:cubicBezTo>
                <a:cubicBezTo>
                  <a:pt x="22101" y="14171"/>
                  <a:pt x="23405" y="13882"/>
                  <a:pt x="24551" y="13243"/>
                </a:cubicBezTo>
                <a:cubicBezTo>
                  <a:pt x="23017" y="11275"/>
                  <a:pt x="20815" y="9941"/>
                  <a:pt x="18380" y="9474"/>
                </a:cubicBezTo>
                <a:cubicBezTo>
                  <a:pt x="17480" y="9274"/>
                  <a:pt x="16546" y="9107"/>
                  <a:pt x="15612" y="9040"/>
                </a:cubicBezTo>
                <a:lnTo>
                  <a:pt x="18647" y="8106"/>
                </a:lnTo>
                <a:cubicBezTo>
                  <a:pt x="19248" y="7906"/>
                  <a:pt x="19781" y="7739"/>
                  <a:pt x="20215" y="7606"/>
                </a:cubicBezTo>
                <a:cubicBezTo>
                  <a:pt x="20802" y="7683"/>
                  <a:pt x="21387" y="7721"/>
                  <a:pt x="21968" y="7721"/>
                </a:cubicBezTo>
                <a:cubicBezTo>
                  <a:pt x="26872" y="7721"/>
                  <a:pt x="31458" y="5011"/>
                  <a:pt x="33725" y="567"/>
                </a:cubicBezTo>
                <a:cubicBezTo>
                  <a:pt x="32977" y="414"/>
                  <a:pt x="32219" y="339"/>
                  <a:pt x="31463" y="339"/>
                </a:cubicBezTo>
                <a:cubicBezTo>
                  <a:pt x="29422" y="339"/>
                  <a:pt x="27396" y="888"/>
                  <a:pt x="25619" y="1935"/>
                </a:cubicBezTo>
                <a:cubicBezTo>
                  <a:pt x="23250" y="3303"/>
                  <a:pt x="20682" y="4804"/>
                  <a:pt x="19781" y="7339"/>
                </a:cubicBezTo>
                <a:cubicBezTo>
                  <a:pt x="19381" y="7439"/>
                  <a:pt x="18947" y="7539"/>
                  <a:pt x="18480" y="7639"/>
                </a:cubicBezTo>
                <a:cubicBezTo>
                  <a:pt x="16512" y="8106"/>
                  <a:pt x="13877" y="8840"/>
                  <a:pt x="10975" y="9774"/>
                </a:cubicBezTo>
                <a:cubicBezTo>
                  <a:pt x="12743" y="8773"/>
                  <a:pt x="14411" y="7572"/>
                  <a:pt x="15878" y="6138"/>
                </a:cubicBezTo>
                <a:cubicBezTo>
                  <a:pt x="17680" y="4503"/>
                  <a:pt x="18981" y="2369"/>
                  <a:pt x="1958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30"/>
          <p:cNvSpPr txBox="1">
            <a:spLocks noGrp="1"/>
          </p:cNvSpPr>
          <p:nvPr>
            <p:ph type="title"/>
          </p:nvPr>
        </p:nvSpPr>
        <p:spPr>
          <a:xfrm>
            <a:off x="713225" y="4450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30"/>
          <p:cNvSpPr txBox="1">
            <a:spLocks noGrp="1"/>
          </p:cNvSpPr>
          <p:nvPr>
            <p:ph type="subTitle" idx="1"/>
          </p:nvPr>
        </p:nvSpPr>
        <p:spPr>
          <a:xfrm>
            <a:off x="1625695" y="1585300"/>
            <a:ext cx="2777400" cy="32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200">
                <a:solidFill>
                  <a:schemeClr val="accent2"/>
                </a:solidFill>
                <a:latin typeface="Galada"/>
                <a:ea typeface="Galada"/>
                <a:cs typeface="Galada"/>
                <a:sym typeface="Gal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4" name="Google Shape;544;p30"/>
          <p:cNvSpPr txBox="1">
            <a:spLocks noGrp="1"/>
          </p:cNvSpPr>
          <p:nvPr>
            <p:ph type="subTitle" idx="2"/>
          </p:nvPr>
        </p:nvSpPr>
        <p:spPr>
          <a:xfrm>
            <a:off x="1625700" y="1983700"/>
            <a:ext cx="2777400" cy="19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400"/>
              <a:buFont typeface="Public Sans"/>
              <a:buChar char="●"/>
              <a:defRPr sz="1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400"/>
              <a:buFont typeface="Public Sans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400"/>
              <a:buFont typeface="Public Sans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400"/>
              <a:buFont typeface="Public Sans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400"/>
              <a:buFont typeface="Public Sans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400"/>
              <a:buFont typeface="Public Sans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400"/>
              <a:buFont typeface="Public Sans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400"/>
              <a:buFont typeface="Public Sans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400"/>
              <a:buFont typeface="Public Sans"/>
              <a:buChar char="■"/>
              <a:defRPr/>
            </a:lvl9pPr>
          </a:lstStyle>
          <a:p>
            <a:endParaRPr/>
          </a:p>
        </p:txBody>
      </p:sp>
      <p:sp>
        <p:nvSpPr>
          <p:cNvPr id="545" name="Google Shape;545;p30"/>
          <p:cNvSpPr txBox="1">
            <a:spLocks noGrp="1"/>
          </p:cNvSpPr>
          <p:nvPr>
            <p:ph type="subTitle" idx="3"/>
          </p:nvPr>
        </p:nvSpPr>
        <p:spPr>
          <a:xfrm>
            <a:off x="4740920" y="1585300"/>
            <a:ext cx="2777400" cy="32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200">
                <a:solidFill>
                  <a:schemeClr val="accent2"/>
                </a:solidFill>
                <a:latin typeface="Galada"/>
                <a:ea typeface="Galada"/>
                <a:cs typeface="Galada"/>
                <a:sym typeface="Gal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6" name="Google Shape;546;p30"/>
          <p:cNvSpPr txBox="1">
            <a:spLocks noGrp="1"/>
          </p:cNvSpPr>
          <p:nvPr>
            <p:ph type="subTitle" idx="4"/>
          </p:nvPr>
        </p:nvSpPr>
        <p:spPr>
          <a:xfrm>
            <a:off x="4740925" y="1983700"/>
            <a:ext cx="2777400" cy="19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400"/>
              <a:buFont typeface="Public Sans"/>
              <a:buChar char="●"/>
              <a:defRPr sz="1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400"/>
              <a:buFont typeface="Public Sans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400"/>
              <a:buFont typeface="Public Sans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400"/>
              <a:buFont typeface="Public Sans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400"/>
              <a:buFont typeface="Public Sans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400"/>
              <a:buFont typeface="Public Sans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400"/>
              <a:buFont typeface="Public Sans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400"/>
              <a:buFont typeface="Public Sans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400"/>
              <a:buFont typeface="Public Sans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/>
          <p:nvPr/>
        </p:nvSpPr>
        <p:spPr>
          <a:xfrm rot="7885330">
            <a:off x="352726" y="711980"/>
            <a:ext cx="2497714" cy="2901151"/>
          </a:xfrm>
          <a:custGeom>
            <a:avLst/>
            <a:gdLst/>
            <a:ahLst/>
            <a:cxnLst/>
            <a:rect l="l" t="t" r="r" b="b"/>
            <a:pathLst>
              <a:path w="34782" h="40401" extrusionOk="0">
                <a:moveTo>
                  <a:pt x="27335" y="1"/>
                </a:moveTo>
                <a:cubicBezTo>
                  <a:pt x="21337" y="1"/>
                  <a:pt x="13261" y="3359"/>
                  <a:pt x="10708" y="5214"/>
                </a:cubicBezTo>
                <a:cubicBezTo>
                  <a:pt x="5420" y="9104"/>
                  <a:pt x="1793" y="14851"/>
                  <a:pt x="558" y="21297"/>
                </a:cubicBezTo>
                <a:cubicBezTo>
                  <a:pt x="88" y="23809"/>
                  <a:pt x="1" y="26421"/>
                  <a:pt x="634" y="28890"/>
                </a:cubicBezTo>
                <a:cubicBezTo>
                  <a:pt x="1661" y="32910"/>
                  <a:pt x="4589" y="36308"/>
                  <a:pt x="8195" y="38362"/>
                </a:cubicBezTo>
                <a:cubicBezTo>
                  <a:pt x="10396" y="39603"/>
                  <a:pt x="12905" y="40401"/>
                  <a:pt x="15423" y="40401"/>
                </a:cubicBezTo>
                <a:cubicBezTo>
                  <a:pt x="15942" y="40401"/>
                  <a:pt x="16461" y="40367"/>
                  <a:pt x="16979" y="40296"/>
                </a:cubicBezTo>
                <a:cubicBezTo>
                  <a:pt x="20005" y="39881"/>
                  <a:pt x="22911" y="38100"/>
                  <a:pt x="24299" y="35380"/>
                </a:cubicBezTo>
                <a:cubicBezTo>
                  <a:pt x="26069" y="31872"/>
                  <a:pt x="25140" y="27666"/>
                  <a:pt x="25523" y="23755"/>
                </a:cubicBezTo>
                <a:cubicBezTo>
                  <a:pt x="25839" y="20674"/>
                  <a:pt x="26987" y="17735"/>
                  <a:pt x="28844" y="15255"/>
                </a:cubicBezTo>
                <a:cubicBezTo>
                  <a:pt x="30898" y="12534"/>
                  <a:pt x="33902" y="10164"/>
                  <a:pt x="34252" y="6766"/>
                </a:cubicBezTo>
                <a:cubicBezTo>
                  <a:pt x="34782" y="1682"/>
                  <a:pt x="31578" y="1"/>
                  <a:pt x="27335" y="1"/>
                </a:cubicBezTo>
                <a:close/>
              </a:path>
            </a:pathLst>
          </a:custGeom>
          <a:solidFill>
            <a:srgbClr val="F2A2A2">
              <a:alpha val="16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"/>
          <p:cNvSpPr/>
          <p:nvPr/>
        </p:nvSpPr>
        <p:spPr>
          <a:xfrm rot="7511437">
            <a:off x="4315624" y="-692756"/>
            <a:ext cx="5997325" cy="7524755"/>
          </a:xfrm>
          <a:custGeom>
            <a:avLst/>
            <a:gdLst/>
            <a:ahLst/>
            <a:cxnLst/>
            <a:rect l="l" t="t" r="r" b="b"/>
            <a:pathLst>
              <a:path w="43768" h="56166" extrusionOk="0">
                <a:moveTo>
                  <a:pt x="24054" y="0"/>
                </a:moveTo>
                <a:cubicBezTo>
                  <a:pt x="22092" y="0"/>
                  <a:pt x="20084" y="480"/>
                  <a:pt x="18082" y="1557"/>
                </a:cubicBezTo>
                <a:cubicBezTo>
                  <a:pt x="16673" y="2311"/>
                  <a:pt x="15329" y="3250"/>
                  <a:pt x="14411" y="4561"/>
                </a:cubicBezTo>
                <a:cubicBezTo>
                  <a:pt x="12925" y="6670"/>
                  <a:pt x="12739" y="9434"/>
                  <a:pt x="12991" y="12002"/>
                </a:cubicBezTo>
                <a:cubicBezTo>
                  <a:pt x="13253" y="14580"/>
                  <a:pt x="13908" y="17115"/>
                  <a:pt x="13887" y="19693"/>
                </a:cubicBezTo>
                <a:cubicBezTo>
                  <a:pt x="13843" y="23047"/>
                  <a:pt x="12685" y="26303"/>
                  <a:pt x="10598" y="28925"/>
                </a:cubicBezTo>
                <a:cubicBezTo>
                  <a:pt x="9025" y="30881"/>
                  <a:pt x="6971" y="32410"/>
                  <a:pt x="5452" y="34410"/>
                </a:cubicBezTo>
                <a:cubicBezTo>
                  <a:pt x="0" y="41555"/>
                  <a:pt x="2917" y="51945"/>
                  <a:pt x="11297" y="55212"/>
                </a:cubicBezTo>
                <a:cubicBezTo>
                  <a:pt x="12979" y="55866"/>
                  <a:pt x="14767" y="56166"/>
                  <a:pt x="16565" y="56166"/>
                </a:cubicBezTo>
                <a:cubicBezTo>
                  <a:pt x="18820" y="56166"/>
                  <a:pt x="21092" y="55695"/>
                  <a:pt x="23195" y="54862"/>
                </a:cubicBezTo>
                <a:cubicBezTo>
                  <a:pt x="26975" y="53365"/>
                  <a:pt x="30231" y="50765"/>
                  <a:pt x="32995" y="47793"/>
                </a:cubicBezTo>
                <a:cubicBezTo>
                  <a:pt x="37289" y="43172"/>
                  <a:pt x="40490" y="37644"/>
                  <a:pt x="42358" y="31613"/>
                </a:cubicBezTo>
                <a:cubicBezTo>
                  <a:pt x="43199" y="28849"/>
                  <a:pt x="43768" y="25975"/>
                  <a:pt x="43713" y="23091"/>
                </a:cubicBezTo>
                <a:cubicBezTo>
                  <a:pt x="43520" y="13399"/>
                  <a:pt x="34421" y="0"/>
                  <a:pt x="24054" y="0"/>
                </a:cubicBezTo>
                <a:close/>
              </a:path>
            </a:pathLst>
          </a:custGeom>
          <a:solidFill>
            <a:srgbClr val="F2A2A2">
              <a:alpha val="16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" name="Google Shape;109;p3"/>
          <p:cNvGrpSpPr/>
          <p:nvPr/>
        </p:nvGrpSpPr>
        <p:grpSpPr>
          <a:xfrm>
            <a:off x="2025856" y="215172"/>
            <a:ext cx="2273297" cy="1239912"/>
            <a:chOff x="6580475" y="4360025"/>
            <a:chExt cx="1366000" cy="745050"/>
          </a:xfrm>
        </p:grpSpPr>
        <p:sp>
          <p:nvSpPr>
            <p:cNvPr id="110" name="Google Shape;110;p3"/>
            <p:cNvSpPr/>
            <p:nvPr/>
          </p:nvSpPr>
          <p:spPr>
            <a:xfrm>
              <a:off x="7103350" y="4568900"/>
              <a:ext cx="843125" cy="435325"/>
            </a:xfrm>
            <a:custGeom>
              <a:avLst/>
              <a:gdLst/>
              <a:ahLst/>
              <a:cxnLst/>
              <a:rect l="l" t="t" r="r" b="b"/>
              <a:pathLst>
                <a:path w="33725" h="17413" extrusionOk="0">
                  <a:moveTo>
                    <a:pt x="19581" y="0"/>
                  </a:moveTo>
                  <a:lnTo>
                    <a:pt x="19581" y="0"/>
                  </a:lnTo>
                  <a:cubicBezTo>
                    <a:pt x="14477" y="734"/>
                    <a:pt x="10575" y="4904"/>
                    <a:pt x="10174" y="10041"/>
                  </a:cubicBezTo>
                  <a:cubicBezTo>
                    <a:pt x="7372" y="10975"/>
                    <a:pt x="4871" y="11909"/>
                    <a:pt x="3069" y="12643"/>
                  </a:cubicBezTo>
                  <a:lnTo>
                    <a:pt x="2903" y="12743"/>
                  </a:lnTo>
                  <a:cubicBezTo>
                    <a:pt x="4604" y="11475"/>
                    <a:pt x="6772" y="9173"/>
                    <a:pt x="7739" y="7372"/>
                  </a:cubicBezTo>
                  <a:cubicBezTo>
                    <a:pt x="8707" y="5471"/>
                    <a:pt x="9541" y="3503"/>
                    <a:pt x="10208" y="1468"/>
                  </a:cubicBezTo>
                  <a:lnTo>
                    <a:pt x="10208" y="1468"/>
                  </a:lnTo>
                  <a:cubicBezTo>
                    <a:pt x="5271" y="2936"/>
                    <a:pt x="2135" y="7706"/>
                    <a:pt x="2702" y="12809"/>
                  </a:cubicBezTo>
                  <a:cubicBezTo>
                    <a:pt x="1001" y="13510"/>
                    <a:pt x="0" y="14010"/>
                    <a:pt x="34" y="14077"/>
                  </a:cubicBezTo>
                  <a:cubicBezTo>
                    <a:pt x="37" y="14087"/>
                    <a:pt x="53" y="14092"/>
                    <a:pt x="82" y="14092"/>
                  </a:cubicBezTo>
                  <a:cubicBezTo>
                    <a:pt x="329" y="14092"/>
                    <a:pt x="1504" y="13712"/>
                    <a:pt x="3269" y="13143"/>
                  </a:cubicBezTo>
                  <a:lnTo>
                    <a:pt x="4170" y="12809"/>
                  </a:lnTo>
                  <a:cubicBezTo>
                    <a:pt x="5604" y="14811"/>
                    <a:pt x="6872" y="15678"/>
                    <a:pt x="9274" y="16379"/>
                  </a:cubicBezTo>
                  <a:cubicBezTo>
                    <a:pt x="11776" y="17112"/>
                    <a:pt x="14344" y="17246"/>
                    <a:pt x="16946" y="17413"/>
                  </a:cubicBezTo>
                  <a:cubicBezTo>
                    <a:pt x="15008" y="14066"/>
                    <a:pt x="11443" y="12062"/>
                    <a:pt x="7659" y="12062"/>
                  </a:cubicBezTo>
                  <a:cubicBezTo>
                    <a:pt x="7144" y="12062"/>
                    <a:pt x="6625" y="12100"/>
                    <a:pt x="6105" y="12176"/>
                  </a:cubicBezTo>
                  <a:cubicBezTo>
                    <a:pt x="7539" y="11675"/>
                    <a:pt x="9174" y="11142"/>
                    <a:pt x="10942" y="10574"/>
                  </a:cubicBezTo>
                  <a:lnTo>
                    <a:pt x="12176" y="10141"/>
                  </a:lnTo>
                  <a:cubicBezTo>
                    <a:pt x="13777" y="11709"/>
                    <a:pt x="15678" y="12909"/>
                    <a:pt x="17746" y="13677"/>
                  </a:cubicBezTo>
                  <a:cubicBezTo>
                    <a:pt x="18723" y="13997"/>
                    <a:pt x="19756" y="14171"/>
                    <a:pt x="20780" y="14171"/>
                  </a:cubicBezTo>
                  <a:cubicBezTo>
                    <a:pt x="22101" y="14171"/>
                    <a:pt x="23405" y="13882"/>
                    <a:pt x="24551" y="13243"/>
                  </a:cubicBezTo>
                  <a:cubicBezTo>
                    <a:pt x="23017" y="11275"/>
                    <a:pt x="20815" y="9941"/>
                    <a:pt x="18380" y="9474"/>
                  </a:cubicBezTo>
                  <a:cubicBezTo>
                    <a:pt x="17480" y="9274"/>
                    <a:pt x="16546" y="9107"/>
                    <a:pt x="15612" y="9040"/>
                  </a:cubicBezTo>
                  <a:lnTo>
                    <a:pt x="18647" y="8106"/>
                  </a:lnTo>
                  <a:cubicBezTo>
                    <a:pt x="19248" y="7906"/>
                    <a:pt x="19781" y="7739"/>
                    <a:pt x="20215" y="7606"/>
                  </a:cubicBezTo>
                  <a:cubicBezTo>
                    <a:pt x="20802" y="7683"/>
                    <a:pt x="21387" y="7721"/>
                    <a:pt x="21968" y="7721"/>
                  </a:cubicBezTo>
                  <a:cubicBezTo>
                    <a:pt x="26872" y="7721"/>
                    <a:pt x="31458" y="5011"/>
                    <a:pt x="33725" y="567"/>
                  </a:cubicBezTo>
                  <a:cubicBezTo>
                    <a:pt x="32977" y="414"/>
                    <a:pt x="32219" y="339"/>
                    <a:pt x="31463" y="339"/>
                  </a:cubicBezTo>
                  <a:cubicBezTo>
                    <a:pt x="29422" y="339"/>
                    <a:pt x="27396" y="888"/>
                    <a:pt x="25619" y="1935"/>
                  </a:cubicBezTo>
                  <a:cubicBezTo>
                    <a:pt x="23250" y="3303"/>
                    <a:pt x="20682" y="4804"/>
                    <a:pt x="19781" y="7339"/>
                  </a:cubicBezTo>
                  <a:cubicBezTo>
                    <a:pt x="19381" y="7439"/>
                    <a:pt x="18947" y="7539"/>
                    <a:pt x="18480" y="7639"/>
                  </a:cubicBezTo>
                  <a:cubicBezTo>
                    <a:pt x="16512" y="8106"/>
                    <a:pt x="13877" y="8840"/>
                    <a:pt x="10975" y="9774"/>
                  </a:cubicBezTo>
                  <a:cubicBezTo>
                    <a:pt x="12743" y="8773"/>
                    <a:pt x="14411" y="7572"/>
                    <a:pt x="15878" y="6138"/>
                  </a:cubicBezTo>
                  <a:cubicBezTo>
                    <a:pt x="17680" y="4503"/>
                    <a:pt x="18981" y="2369"/>
                    <a:pt x="195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6703900" y="4360025"/>
              <a:ext cx="410325" cy="542150"/>
            </a:xfrm>
            <a:custGeom>
              <a:avLst/>
              <a:gdLst/>
              <a:ahLst/>
              <a:cxnLst/>
              <a:rect l="l" t="t" r="r" b="b"/>
              <a:pathLst>
                <a:path w="16413" h="21686" extrusionOk="0">
                  <a:moveTo>
                    <a:pt x="8912" y="1"/>
                  </a:moveTo>
                  <a:cubicBezTo>
                    <a:pt x="8676" y="1"/>
                    <a:pt x="8441" y="17"/>
                    <a:pt x="8206" y="49"/>
                  </a:cubicBezTo>
                  <a:cubicBezTo>
                    <a:pt x="6572" y="349"/>
                    <a:pt x="5204" y="1584"/>
                    <a:pt x="4170" y="2951"/>
                  </a:cubicBezTo>
                  <a:cubicBezTo>
                    <a:pt x="1201" y="6754"/>
                    <a:pt x="0" y="11624"/>
                    <a:pt x="834" y="16394"/>
                  </a:cubicBezTo>
                  <a:cubicBezTo>
                    <a:pt x="1168" y="18262"/>
                    <a:pt x="2002" y="20197"/>
                    <a:pt x="3703" y="20864"/>
                  </a:cubicBezTo>
                  <a:lnTo>
                    <a:pt x="4270" y="20898"/>
                  </a:lnTo>
                  <a:cubicBezTo>
                    <a:pt x="5044" y="21436"/>
                    <a:pt x="5987" y="21686"/>
                    <a:pt x="6959" y="21686"/>
                  </a:cubicBezTo>
                  <a:cubicBezTo>
                    <a:pt x="7915" y="21686"/>
                    <a:pt x="8898" y="21444"/>
                    <a:pt x="9774" y="20998"/>
                  </a:cubicBezTo>
                  <a:cubicBezTo>
                    <a:pt x="11542" y="20097"/>
                    <a:pt x="12943" y="18496"/>
                    <a:pt x="13977" y="16761"/>
                  </a:cubicBezTo>
                  <a:cubicBezTo>
                    <a:pt x="15545" y="14126"/>
                    <a:pt x="16412" y="11024"/>
                    <a:pt x="16112" y="8022"/>
                  </a:cubicBezTo>
                  <a:cubicBezTo>
                    <a:pt x="15812" y="5053"/>
                    <a:pt x="14211" y="2217"/>
                    <a:pt x="11709" y="783"/>
                  </a:cubicBezTo>
                  <a:cubicBezTo>
                    <a:pt x="10850" y="273"/>
                    <a:pt x="9883" y="1"/>
                    <a:pt x="8912" y="1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6703900" y="4360025"/>
              <a:ext cx="410325" cy="542150"/>
            </a:xfrm>
            <a:custGeom>
              <a:avLst/>
              <a:gdLst/>
              <a:ahLst/>
              <a:cxnLst/>
              <a:rect l="l" t="t" r="r" b="b"/>
              <a:pathLst>
                <a:path w="16413" h="21686" extrusionOk="0">
                  <a:moveTo>
                    <a:pt x="8912" y="1"/>
                  </a:moveTo>
                  <a:cubicBezTo>
                    <a:pt x="8676" y="1"/>
                    <a:pt x="8441" y="17"/>
                    <a:pt x="8206" y="49"/>
                  </a:cubicBezTo>
                  <a:cubicBezTo>
                    <a:pt x="6572" y="349"/>
                    <a:pt x="5204" y="1584"/>
                    <a:pt x="4170" y="2951"/>
                  </a:cubicBezTo>
                  <a:cubicBezTo>
                    <a:pt x="1201" y="6754"/>
                    <a:pt x="0" y="11624"/>
                    <a:pt x="834" y="16394"/>
                  </a:cubicBezTo>
                  <a:cubicBezTo>
                    <a:pt x="1168" y="18262"/>
                    <a:pt x="2002" y="20197"/>
                    <a:pt x="3703" y="20864"/>
                  </a:cubicBezTo>
                  <a:lnTo>
                    <a:pt x="4270" y="20898"/>
                  </a:lnTo>
                  <a:cubicBezTo>
                    <a:pt x="5044" y="21436"/>
                    <a:pt x="5987" y="21686"/>
                    <a:pt x="6959" y="21686"/>
                  </a:cubicBezTo>
                  <a:cubicBezTo>
                    <a:pt x="7915" y="21686"/>
                    <a:pt x="8898" y="21444"/>
                    <a:pt x="9774" y="20998"/>
                  </a:cubicBezTo>
                  <a:cubicBezTo>
                    <a:pt x="11542" y="20097"/>
                    <a:pt x="12943" y="18496"/>
                    <a:pt x="13977" y="16761"/>
                  </a:cubicBezTo>
                  <a:cubicBezTo>
                    <a:pt x="15545" y="14126"/>
                    <a:pt x="16412" y="11024"/>
                    <a:pt x="16112" y="8022"/>
                  </a:cubicBezTo>
                  <a:cubicBezTo>
                    <a:pt x="15812" y="5053"/>
                    <a:pt x="14211" y="2217"/>
                    <a:pt x="11709" y="783"/>
                  </a:cubicBezTo>
                  <a:cubicBezTo>
                    <a:pt x="10850" y="273"/>
                    <a:pt x="9883" y="1"/>
                    <a:pt x="89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6909050" y="4608600"/>
              <a:ext cx="481200" cy="327300"/>
            </a:xfrm>
            <a:custGeom>
              <a:avLst/>
              <a:gdLst/>
              <a:ahLst/>
              <a:cxnLst/>
              <a:rect l="l" t="t" r="r" b="b"/>
              <a:pathLst>
                <a:path w="19248" h="13092" extrusionOk="0">
                  <a:moveTo>
                    <a:pt x="13926" y="1"/>
                  </a:moveTo>
                  <a:cubicBezTo>
                    <a:pt x="13104" y="1"/>
                    <a:pt x="12282" y="151"/>
                    <a:pt x="11508" y="447"/>
                  </a:cubicBezTo>
                  <a:cubicBezTo>
                    <a:pt x="9907" y="1047"/>
                    <a:pt x="8473" y="1981"/>
                    <a:pt x="7272" y="3149"/>
                  </a:cubicBezTo>
                  <a:cubicBezTo>
                    <a:pt x="4390" y="5733"/>
                    <a:pt x="2166" y="8975"/>
                    <a:pt x="796" y="12614"/>
                  </a:cubicBezTo>
                  <a:lnTo>
                    <a:pt x="796" y="12614"/>
                  </a:lnTo>
                  <a:cubicBezTo>
                    <a:pt x="527" y="12528"/>
                    <a:pt x="261" y="12431"/>
                    <a:pt x="0" y="12322"/>
                  </a:cubicBezTo>
                  <a:lnTo>
                    <a:pt x="0" y="12322"/>
                  </a:lnTo>
                  <a:lnTo>
                    <a:pt x="767" y="12689"/>
                  </a:lnTo>
                  <a:cubicBezTo>
                    <a:pt x="777" y="12664"/>
                    <a:pt x="786" y="12639"/>
                    <a:pt x="796" y="12614"/>
                  </a:cubicBezTo>
                  <a:lnTo>
                    <a:pt x="796" y="12614"/>
                  </a:lnTo>
                  <a:cubicBezTo>
                    <a:pt x="1796" y="12933"/>
                    <a:pt x="2846" y="13092"/>
                    <a:pt x="3900" y="13092"/>
                  </a:cubicBezTo>
                  <a:cubicBezTo>
                    <a:pt x="4302" y="13092"/>
                    <a:pt x="4704" y="13069"/>
                    <a:pt x="5104" y="13023"/>
                  </a:cubicBezTo>
                  <a:cubicBezTo>
                    <a:pt x="6838" y="12856"/>
                    <a:pt x="8540" y="12489"/>
                    <a:pt x="10208" y="11955"/>
                  </a:cubicBezTo>
                  <a:cubicBezTo>
                    <a:pt x="12776" y="11188"/>
                    <a:pt x="15411" y="10221"/>
                    <a:pt x="17346" y="8319"/>
                  </a:cubicBezTo>
                  <a:cubicBezTo>
                    <a:pt x="18413" y="7285"/>
                    <a:pt x="19247" y="5884"/>
                    <a:pt x="19181" y="4350"/>
                  </a:cubicBezTo>
                  <a:cubicBezTo>
                    <a:pt x="19147" y="2682"/>
                    <a:pt x="17946" y="1181"/>
                    <a:pt x="16412" y="480"/>
                  </a:cubicBezTo>
                  <a:cubicBezTo>
                    <a:pt x="15618" y="159"/>
                    <a:pt x="14772" y="1"/>
                    <a:pt x="13926" y="1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6909050" y="4608600"/>
              <a:ext cx="481200" cy="327300"/>
            </a:xfrm>
            <a:custGeom>
              <a:avLst/>
              <a:gdLst/>
              <a:ahLst/>
              <a:cxnLst/>
              <a:rect l="l" t="t" r="r" b="b"/>
              <a:pathLst>
                <a:path w="19248" h="13092" extrusionOk="0">
                  <a:moveTo>
                    <a:pt x="13926" y="1"/>
                  </a:moveTo>
                  <a:cubicBezTo>
                    <a:pt x="13104" y="1"/>
                    <a:pt x="12282" y="151"/>
                    <a:pt x="11508" y="447"/>
                  </a:cubicBezTo>
                  <a:cubicBezTo>
                    <a:pt x="9907" y="1047"/>
                    <a:pt x="8473" y="1981"/>
                    <a:pt x="7272" y="3149"/>
                  </a:cubicBezTo>
                  <a:cubicBezTo>
                    <a:pt x="4390" y="5733"/>
                    <a:pt x="2166" y="8975"/>
                    <a:pt x="796" y="12614"/>
                  </a:cubicBezTo>
                  <a:lnTo>
                    <a:pt x="796" y="12614"/>
                  </a:lnTo>
                  <a:cubicBezTo>
                    <a:pt x="527" y="12528"/>
                    <a:pt x="261" y="12431"/>
                    <a:pt x="0" y="12322"/>
                  </a:cubicBezTo>
                  <a:lnTo>
                    <a:pt x="0" y="12322"/>
                  </a:lnTo>
                  <a:lnTo>
                    <a:pt x="767" y="12689"/>
                  </a:lnTo>
                  <a:cubicBezTo>
                    <a:pt x="777" y="12664"/>
                    <a:pt x="786" y="12639"/>
                    <a:pt x="796" y="12614"/>
                  </a:cubicBezTo>
                  <a:lnTo>
                    <a:pt x="796" y="12614"/>
                  </a:lnTo>
                  <a:cubicBezTo>
                    <a:pt x="1796" y="12933"/>
                    <a:pt x="2846" y="13092"/>
                    <a:pt x="3900" y="13092"/>
                  </a:cubicBezTo>
                  <a:cubicBezTo>
                    <a:pt x="4302" y="13092"/>
                    <a:pt x="4704" y="13069"/>
                    <a:pt x="5104" y="13023"/>
                  </a:cubicBezTo>
                  <a:cubicBezTo>
                    <a:pt x="6838" y="12856"/>
                    <a:pt x="8540" y="12489"/>
                    <a:pt x="10208" y="11955"/>
                  </a:cubicBezTo>
                  <a:cubicBezTo>
                    <a:pt x="12776" y="11188"/>
                    <a:pt x="15411" y="10221"/>
                    <a:pt x="17346" y="8319"/>
                  </a:cubicBezTo>
                  <a:cubicBezTo>
                    <a:pt x="18413" y="7285"/>
                    <a:pt x="19247" y="5884"/>
                    <a:pt x="19181" y="4350"/>
                  </a:cubicBezTo>
                  <a:cubicBezTo>
                    <a:pt x="19147" y="2682"/>
                    <a:pt x="17946" y="1181"/>
                    <a:pt x="16412" y="480"/>
                  </a:cubicBezTo>
                  <a:cubicBezTo>
                    <a:pt x="15618" y="159"/>
                    <a:pt x="14772" y="1"/>
                    <a:pt x="139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6879025" y="4867600"/>
              <a:ext cx="450350" cy="237475"/>
            </a:xfrm>
            <a:custGeom>
              <a:avLst/>
              <a:gdLst/>
              <a:ahLst/>
              <a:cxnLst/>
              <a:rect l="l" t="t" r="r" b="b"/>
              <a:pathLst>
                <a:path w="18014" h="9499" extrusionOk="0">
                  <a:moveTo>
                    <a:pt x="10945" y="1"/>
                  </a:moveTo>
                  <a:cubicBezTo>
                    <a:pt x="9804" y="1"/>
                    <a:pt x="8665" y="96"/>
                    <a:pt x="7539" y="328"/>
                  </a:cubicBezTo>
                  <a:cubicBezTo>
                    <a:pt x="5137" y="795"/>
                    <a:pt x="2802" y="2029"/>
                    <a:pt x="1301" y="4030"/>
                  </a:cubicBezTo>
                  <a:cubicBezTo>
                    <a:pt x="668" y="4831"/>
                    <a:pt x="301" y="5832"/>
                    <a:pt x="267" y="6866"/>
                  </a:cubicBezTo>
                  <a:cubicBezTo>
                    <a:pt x="276" y="7132"/>
                    <a:pt x="323" y="7389"/>
                    <a:pt x="406" y="7632"/>
                  </a:cubicBezTo>
                  <a:lnTo>
                    <a:pt x="406" y="7632"/>
                  </a:lnTo>
                  <a:lnTo>
                    <a:pt x="0" y="7233"/>
                  </a:lnTo>
                  <a:lnTo>
                    <a:pt x="0" y="7233"/>
                  </a:lnTo>
                  <a:cubicBezTo>
                    <a:pt x="222" y="7996"/>
                    <a:pt x="808" y="8614"/>
                    <a:pt x="1529" y="8993"/>
                  </a:cubicBezTo>
                  <a:lnTo>
                    <a:pt x="1529" y="8993"/>
                  </a:lnTo>
                  <a:cubicBezTo>
                    <a:pt x="1676" y="9077"/>
                    <a:pt x="1834" y="9147"/>
                    <a:pt x="2002" y="9201"/>
                  </a:cubicBezTo>
                  <a:lnTo>
                    <a:pt x="2001" y="9200"/>
                  </a:lnTo>
                  <a:lnTo>
                    <a:pt x="2001" y="9200"/>
                  </a:lnTo>
                  <a:cubicBezTo>
                    <a:pt x="2111" y="9239"/>
                    <a:pt x="2222" y="9273"/>
                    <a:pt x="2335" y="9301"/>
                  </a:cubicBezTo>
                  <a:cubicBezTo>
                    <a:pt x="2930" y="9431"/>
                    <a:pt x="3536" y="9499"/>
                    <a:pt x="4140" y="9499"/>
                  </a:cubicBezTo>
                  <a:cubicBezTo>
                    <a:pt x="4620" y="9499"/>
                    <a:pt x="5099" y="9456"/>
                    <a:pt x="5571" y="9367"/>
                  </a:cubicBezTo>
                  <a:cubicBezTo>
                    <a:pt x="7606" y="9134"/>
                    <a:pt x="9607" y="8700"/>
                    <a:pt x="11542" y="8000"/>
                  </a:cubicBezTo>
                  <a:cubicBezTo>
                    <a:pt x="13477" y="7299"/>
                    <a:pt x="15211" y="6165"/>
                    <a:pt x="16646" y="4664"/>
                  </a:cubicBezTo>
                  <a:cubicBezTo>
                    <a:pt x="17379" y="3830"/>
                    <a:pt x="18013" y="2629"/>
                    <a:pt x="17513" y="1629"/>
                  </a:cubicBezTo>
                  <a:cubicBezTo>
                    <a:pt x="17046" y="728"/>
                    <a:pt x="15912" y="461"/>
                    <a:pt x="14911" y="328"/>
                  </a:cubicBezTo>
                  <a:cubicBezTo>
                    <a:pt x="13601" y="130"/>
                    <a:pt x="12273" y="1"/>
                    <a:pt x="10945" y="1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6879025" y="4867600"/>
              <a:ext cx="450350" cy="237475"/>
            </a:xfrm>
            <a:custGeom>
              <a:avLst/>
              <a:gdLst/>
              <a:ahLst/>
              <a:cxnLst/>
              <a:rect l="l" t="t" r="r" b="b"/>
              <a:pathLst>
                <a:path w="18014" h="9499" extrusionOk="0">
                  <a:moveTo>
                    <a:pt x="10945" y="1"/>
                  </a:moveTo>
                  <a:cubicBezTo>
                    <a:pt x="9804" y="1"/>
                    <a:pt x="8665" y="96"/>
                    <a:pt x="7539" y="328"/>
                  </a:cubicBezTo>
                  <a:cubicBezTo>
                    <a:pt x="5137" y="795"/>
                    <a:pt x="2802" y="2029"/>
                    <a:pt x="1301" y="4030"/>
                  </a:cubicBezTo>
                  <a:cubicBezTo>
                    <a:pt x="668" y="4831"/>
                    <a:pt x="301" y="5832"/>
                    <a:pt x="267" y="6866"/>
                  </a:cubicBezTo>
                  <a:cubicBezTo>
                    <a:pt x="276" y="7132"/>
                    <a:pt x="323" y="7389"/>
                    <a:pt x="406" y="7632"/>
                  </a:cubicBezTo>
                  <a:lnTo>
                    <a:pt x="406" y="7632"/>
                  </a:lnTo>
                  <a:lnTo>
                    <a:pt x="0" y="7233"/>
                  </a:lnTo>
                  <a:lnTo>
                    <a:pt x="0" y="7233"/>
                  </a:lnTo>
                  <a:cubicBezTo>
                    <a:pt x="222" y="7996"/>
                    <a:pt x="808" y="8614"/>
                    <a:pt x="1529" y="8993"/>
                  </a:cubicBezTo>
                  <a:lnTo>
                    <a:pt x="1529" y="8993"/>
                  </a:lnTo>
                  <a:cubicBezTo>
                    <a:pt x="1676" y="9077"/>
                    <a:pt x="1834" y="9147"/>
                    <a:pt x="2002" y="9201"/>
                  </a:cubicBezTo>
                  <a:lnTo>
                    <a:pt x="2001" y="9200"/>
                  </a:lnTo>
                  <a:lnTo>
                    <a:pt x="2001" y="9200"/>
                  </a:lnTo>
                  <a:cubicBezTo>
                    <a:pt x="2111" y="9239"/>
                    <a:pt x="2222" y="9273"/>
                    <a:pt x="2335" y="9301"/>
                  </a:cubicBezTo>
                  <a:cubicBezTo>
                    <a:pt x="2930" y="9431"/>
                    <a:pt x="3536" y="9499"/>
                    <a:pt x="4140" y="9499"/>
                  </a:cubicBezTo>
                  <a:cubicBezTo>
                    <a:pt x="4620" y="9499"/>
                    <a:pt x="5099" y="9456"/>
                    <a:pt x="5571" y="9367"/>
                  </a:cubicBezTo>
                  <a:cubicBezTo>
                    <a:pt x="7606" y="9134"/>
                    <a:pt x="9607" y="8700"/>
                    <a:pt x="11542" y="8000"/>
                  </a:cubicBezTo>
                  <a:cubicBezTo>
                    <a:pt x="13477" y="7299"/>
                    <a:pt x="15211" y="6165"/>
                    <a:pt x="16646" y="4664"/>
                  </a:cubicBezTo>
                  <a:cubicBezTo>
                    <a:pt x="17379" y="3830"/>
                    <a:pt x="18013" y="2629"/>
                    <a:pt x="17513" y="1629"/>
                  </a:cubicBezTo>
                  <a:cubicBezTo>
                    <a:pt x="17046" y="728"/>
                    <a:pt x="15912" y="461"/>
                    <a:pt x="14911" y="328"/>
                  </a:cubicBezTo>
                  <a:cubicBezTo>
                    <a:pt x="13601" y="130"/>
                    <a:pt x="12273" y="1"/>
                    <a:pt x="109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6580475" y="4512375"/>
              <a:ext cx="268550" cy="464000"/>
            </a:xfrm>
            <a:custGeom>
              <a:avLst/>
              <a:gdLst/>
              <a:ahLst/>
              <a:cxnLst/>
              <a:rect l="l" t="t" r="r" b="b"/>
              <a:pathLst>
                <a:path w="10742" h="18560" extrusionOk="0">
                  <a:moveTo>
                    <a:pt x="3075" y="0"/>
                  </a:moveTo>
                  <a:cubicBezTo>
                    <a:pt x="2308" y="0"/>
                    <a:pt x="1554" y="275"/>
                    <a:pt x="968" y="793"/>
                  </a:cubicBezTo>
                  <a:cubicBezTo>
                    <a:pt x="67" y="1694"/>
                    <a:pt x="1" y="3129"/>
                    <a:pt x="67" y="4396"/>
                  </a:cubicBezTo>
                  <a:cubicBezTo>
                    <a:pt x="167" y="6564"/>
                    <a:pt x="501" y="8699"/>
                    <a:pt x="1035" y="10801"/>
                  </a:cubicBezTo>
                  <a:cubicBezTo>
                    <a:pt x="1502" y="12669"/>
                    <a:pt x="1768" y="14737"/>
                    <a:pt x="3069" y="16171"/>
                  </a:cubicBezTo>
                  <a:cubicBezTo>
                    <a:pt x="4165" y="17440"/>
                    <a:pt x="5710" y="18559"/>
                    <a:pt x="7336" y="18559"/>
                  </a:cubicBezTo>
                  <a:cubicBezTo>
                    <a:pt x="7591" y="18559"/>
                    <a:pt x="7849" y="18532"/>
                    <a:pt x="8106" y="18473"/>
                  </a:cubicBezTo>
                  <a:cubicBezTo>
                    <a:pt x="9908" y="16071"/>
                    <a:pt x="10742" y="13102"/>
                    <a:pt x="10475" y="10100"/>
                  </a:cubicBezTo>
                  <a:cubicBezTo>
                    <a:pt x="10208" y="7131"/>
                    <a:pt x="8940" y="4329"/>
                    <a:pt x="6939" y="2128"/>
                  </a:cubicBezTo>
                  <a:cubicBezTo>
                    <a:pt x="6205" y="1260"/>
                    <a:pt x="5238" y="560"/>
                    <a:pt x="4170" y="193"/>
                  </a:cubicBezTo>
                  <a:cubicBezTo>
                    <a:pt x="3813" y="63"/>
                    <a:pt x="3443" y="0"/>
                    <a:pt x="30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6856500" y="4734000"/>
              <a:ext cx="33400" cy="110125"/>
            </a:xfrm>
            <a:custGeom>
              <a:avLst/>
              <a:gdLst/>
              <a:ahLst/>
              <a:cxnLst/>
              <a:rect l="l" t="t" r="r" b="b"/>
              <a:pathLst>
                <a:path w="1336" h="4405" extrusionOk="0">
                  <a:moveTo>
                    <a:pt x="245" y="0"/>
                  </a:moveTo>
                  <a:cubicBezTo>
                    <a:pt x="241" y="0"/>
                    <a:pt x="238" y="0"/>
                    <a:pt x="234" y="1"/>
                  </a:cubicBezTo>
                  <a:cubicBezTo>
                    <a:pt x="1" y="68"/>
                    <a:pt x="67" y="1068"/>
                    <a:pt x="301" y="2269"/>
                  </a:cubicBezTo>
                  <a:cubicBezTo>
                    <a:pt x="563" y="3482"/>
                    <a:pt x="922" y="4405"/>
                    <a:pt x="1124" y="4405"/>
                  </a:cubicBezTo>
                  <a:cubicBezTo>
                    <a:pt x="1128" y="4405"/>
                    <a:pt x="1131" y="4405"/>
                    <a:pt x="1135" y="4404"/>
                  </a:cubicBezTo>
                  <a:cubicBezTo>
                    <a:pt x="1335" y="4371"/>
                    <a:pt x="1302" y="3337"/>
                    <a:pt x="1068" y="2136"/>
                  </a:cubicBezTo>
                  <a:cubicBezTo>
                    <a:pt x="806" y="923"/>
                    <a:pt x="447" y="0"/>
                    <a:pt x="2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6882350" y="4732250"/>
              <a:ext cx="40050" cy="110225"/>
            </a:xfrm>
            <a:custGeom>
              <a:avLst/>
              <a:gdLst/>
              <a:ahLst/>
              <a:cxnLst/>
              <a:rect l="l" t="t" r="r" b="b"/>
              <a:pathLst>
                <a:path w="1602" h="4409" extrusionOk="0">
                  <a:moveTo>
                    <a:pt x="1378" y="1"/>
                  </a:moveTo>
                  <a:cubicBezTo>
                    <a:pt x="1139" y="1"/>
                    <a:pt x="725" y="913"/>
                    <a:pt x="434" y="2106"/>
                  </a:cubicBezTo>
                  <a:cubicBezTo>
                    <a:pt x="101" y="3307"/>
                    <a:pt x="1" y="4341"/>
                    <a:pt x="201" y="4407"/>
                  </a:cubicBezTo>
                  <a:cubicBezTo>
                    <a:pt x="204" y="4408"/>
                    <a:pt x="208" y="4408"/>
                    <a:pt x="212" y="4408"/>
                  </a:cubicBezTo>
                  <a:cubicBezTo>
                    <a:pt x="416" y="4408"/>
                    <a:pt x="841" y="3486"/>
                    <a:pt x="1168" y="2306"/>
                  </a:cubicBezTo>
                  <a:cubicBezTo>
                    <a:pt x="1502" y="1072"/>
                    <a:pt x="1602" y="38"/>
                    <a:pt x="1402" y="4"/>
                  </a:cubicBezTo>
                  <a:cubicBezTo>
                    <a:pt x="1394" y="2"/>
                    <a:pt x="1386" y="1"/>
                    <a:pt x="13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6899025" y="4763900"/>
              <a:ext cx="50075" cy="73850"/>
            </a:xfrm>
            <a:custGeom>
              <a:avLst/>
              <a:gdLst/>
              <a:ahLst/>
              <a:cxnLst/>
              <a:rect l="l" t="t" r="r" b="b"/>
              <a:pathLst>
                <a:path w="2003" h="2954" extrusionOk="0">
                  <a:moveTo>
                    <a:pt x="1774" y="1"/>
                  </a:moveTo>
                  <a:cubicBezTo>
                    <a:pt x="1585" y="1"/>
                    <a:pt x="1113" y="580"/>
                    <a:pt x="701" y="1340"/>
                  </a:cubicBezTo>
                  <a:cubicBezTo>
                    <a:pt x="268" y="2107"/>
                    <a:pt x="1" y="2841"/>
                    <a:pt x="201" y="2941"/>
                  </a:cubicBezTo>
                  <a:cubicBezTo>
                    <a:pt x="215" y="2949"/>
                    <a:pt x="231" y="2953"/>
                    <a:pt x="249" y="2953"/>
                  </a:cubicBezTo>
                  <a:cubicBezTo>
                    <a:pt x="459" y="2953"/>
                    <a:pt x="973" y="2440"/>
                    <a:pt x="1402" y="1674"/>
                  </a:cubicBezTo>
                  <a:cubicBezTo>
                    <a:pt x="1869" y="873"/>
                    <a:pt x="2002" y="106"/>
                    <a:pt x="1802" y="6"/>
                  </a:cubicBezTo>
                  <a:cubicBezTo>
                    <a:pt x="1794" y="2"/>
                    <a:pt x="1784" y="1"/>
                    <a:pt x="17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6920725" y="4757150"/>
              <a:ext cx="75900" cy="98175"/>
            </a:xfrm>
            <a:custGeom>
              <a:avLst/>
              <a:gdLst/>
              <a:ahLst/>
              <a:cxnLst/>
              <a:rect l="l" t="t" r="r" b="b"/>
              <a:pathLst>
                <a:path w="3036" h="3927" extrusionOk="0">
                  <a:moveTo>
                    <a:pt x="2833" y="0"/>
                  </a:moveTo>
                  <a:cubicBezTo>
                    <a:pt x="2612" y="0"/>
                    <a:pt x="1892" y="739"/>
                    <a:pt x="1201" y="1744"/>
                  </a:cubicBezTo>
                  <a:cubicBezTo>
                    <a:pt x="467" y="2811"/>
                    <a:pt x="0" y="3778"/>
                    <a:pt x="167" y="3912"/>
                  </a:cubicBezTo>
                  <a:cubicBezTo>
                    <a:pt x="182" y="3922"/>
                    <a:pt x="199" y="3926"/>
                    <a:pt x="220" y="3926"/>
                  </a:cubicBezTo>
                  <a:cubicBezTo>
                    <a:pt x="475" y="3926"/>
                    <a:pt x="1155" y="3166"/>
                    <a:pt x="1835" y="2177"/>
                  </a:cubicBezTo>
                  <a:cubicBezTo>
                    <a:pt x="2569" y="1110"/>
                    <a:pt x="3036" y="142"/>
                    <a:pt x="2869" y="9"/>
                  </a:cubicBezTo>
                  <a:cubicBezTo>
                    <a:pt x="2859" y="3"/>
                    <a:pt x="2847" y="0"/>
                    <a:pt x="28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6929900" y="4803350"/>
              <a:ext cx="95925" cy="56775"/>
            </a:xfrm>
            <a:custGeom>
              <a:avLst/>
              <a:gdLst/>
              <a:ahLst/>
              <a:cxnLst/>
              <a:rect l="l" t="t" r="r" b="b"/>
              <a:pathLst>
                <a:path w="3837" h="2271" extrusionOk="0">
                  <a:moveTo>
                    <a:pt x="3572" y="1"/>
                  </a:moveTo>
                  <a:cubicBezTo>
                    <a:pt x="3243" y="1"/>
                    <a:pt x="2493" y="288"/>
                    <a:pt x="1701" y="763"/>
                  </a:cubicBezTo>
                  <a:cubicBezTo>
                    <a:pt x="701" y="1397"/>
                    <a:pt x="0" y="2030"/>
                    <a:pt x="100" y="2231"/>
                  </a:cubicBezTo>
                  <a:cubicBezTo>
                    <a:pt x="122" y="2258"/>
                    <a:pt x="164" y="2271"/>
                    <a:pt x="222" y="2271"/>
                  </a:cubicBezTo>
                  <a:cubicBezTo>
                    <a:pt x="521" y="2271"/>
                    <a:pt x="1265" y="1932"/>
                    <a:pt x="2102" y="1430"/>
                  </a:cubicBezTo>
                  <a:cubicBezTo>
                    <a:pt x="3069" y="863"/>
                    <a:pt x="3836" y="262"/>
                    <a:pt x="3736" y="62"/>
                  </a:cubicBezTo>
                  <a:cubicBezTo>
                    <a:pt x="3715" y="21"/>
                    <a:pt x="3658" y="1"/>
                    <a:pt x="35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6939075" y="4850850"/>
              <a:ext cx="96750" cy="26200"/>
            </a:xfrm>
            <a:custGeom>
              <a:avLst/>
              <a:gdLst/>
              <a:ahLst/>
              <a:cxnLst/>
              <a:rect l="l" t="t" r="r" b="b"/>
              <a:pathLst>
                <a:path w="3870" h="1048" extrusionOk="0">
                  <a:moveTo>
                    <a:pt x="3250" y="1"/>
                  </a:moveTo>
                  <a:cubicBezTo>
                    <a:pt x="2897" y="1"/>
                    <a:pt x="2405" y="60"/>
                    <a:pt x="1868" y="164"/>
                  </a:cubicBezTo>
                  <a:cubicBezTo>
                    <a:pt x="801" y="364"/>
                    <a:pt x="0" y="697"/>
                    <a:pt x="33" y="898"/>
                  </a:cubicBezTo>
                  <a:cubicBezTo>
                    <a:pt x="50" y="998"/>
                    <a:pt x="275" y="1048"/>
                    <a:pt x="630" y="1048"/>
                  </a:cubicBezTo>
                  <a:cubicBezTo>
                    <a:pt x="984" y="1048"/>
                    <a:pt x="1468" y="998"/>
                    <a:pt x="2002" y="898"/>
                  </a:cubicBezTo>
                  <a:cubicBezTo>
                    <a:pt x="3036" y="697"/>
                    <a:pt x="3870" y="364"/>
                    <a:pt x="3803" y="164"/>
                  </a:cubicBezTo>
                  <a:cubicBezTo>
                    <a:pt x="3787" y="51"/>
                    <a:pt x="3578" y="1"/>
                    <a:pt x="3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6758100" y="4661450"/>
              <a:ext cx="99275" cy="159325"/>
            </a:xfrm>
            <a:custGeom>
              <a:avLst/>
              <a:gdLst/>
              <a:ahLst/>
              <a:cxnLst/>
              <a:rect l="l" t="t" r="r" b="b"/>
              <a:pathLst>
                <a:path w="3971" h="6373" extrusionOk="0">
                  <a:moveTo>
                    <a:pt x="34" y="1"/>
                  </a:moveTo>
                  <a:lnTo>
                    <a:pt x="34" y="1"/>
                  </a:lnTo>
                  <a:cubicBezTo>
                    <a:pt x="1" y="34"/>
                    <a:pt x="835" y="1469"/>
                    <a:pt x="1902" y="3237"/>
                  </a:cubicBezTo>
                  <a:cubicBezTo>
                    <a:pt x="2990" y="4984"/>
                    <a:pt x="3882" y="6373"/>
                    <a:pt x="3935" y="6373"/>
                  </a:cubicBezTo>
                  <a:cubicBezTo>
                    <a:pt x="3936" y="6373"/>
                    <a:pt x="3936" y="6372"/>
                    <a:pt x="3937" y="6372"/>
                  </a:cubicBezTo>
                  <a:cubicBezTo>
                    <a:pt x="3970" y="6372"/>
                    <a:pt x="3103" y="4904"/>
                    <a:pt x="2035" y="3170"/>
                  </a:cubicBezTo>
                  <a:cubicBezTo>
                    <a:pt x="968" y="1402"/>
                    <a:pt x="67" y="1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6832325" y="4704000"/>
              <a:ext cx="33375" cy="120925"/>
            </a:xfrm>
            <a:custGeom>
              <a:avLst/>
              <a:gdLst/>
              <a:ahLst/>
              <a:cxnLst/>
              <a:rect l="l" t="t" r="r" b="b"/>
              <a:pathLst>
                <a:path w="1335" h="4837" extrusionOk="0">
                  <a:moveTo>
                    <a:pt x="0" y="0"/>
                  </a:moveTo>
                  <a:cubicBezTo>
                    <a:pt x="0" y="267"/>
                    <a:pt x="34" y="500"/>
                    <a:pt x="100" y="734"/>
                  </a:cubicBezTo>
                  <a:cubicBezTo>
                    <a:pt x="201" y="1201"/>
                    <a:pt x="334" y="1801"/>
                    <a:pt x="501" y="2469"/>
                  </a:cubicBezTo>
                  <a:cubicBezTo>
                    <a:pt x="701" y="3136"/>
                    <a:pt x="901" y="3736"/>
                    <a:pt x="1034" y="4170"/>
                  </a:cubicBezTo>
                  <a:cubicBezTo>
                    <a:pt x="1101" y="4403"/>
                    <a:pt x="1201" y="4637"/>
                    <a:pt x="1335" y="4837"/>
                  </a:cubicBezTo>
                  <a:cubicBezTo>
                    <a:pt x="1268" y="4603"/>
                    <a:pt x="1235" y="4370"/>
                    <a:pt x="1135" y="4136"/>
                  </a:cubicBezTo>
                  <a:lnTo>
                    <a:pt x="668" y="2435"/>
                  </a:lnTo>
                  <a:cubicBezTo>
                    <a:pt x="467" y="1801"/>
                    <a:pt x="334" y="1201"/>
                    <a:pt x="201" y="734"/>
                  </a:cubicBezTo>
                  <a:cubicBezTo>
                    <a:pt x="167" y="467"/>
                    <a:pt x="67" y="23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6884025" y="4656450"/>
              <a:ext cx="5875" cy="177650"/>
            </a:xfrm>
            <a:custGeom>
              <a:avLst/>
              <a:gdLst/>
              <a:ahLst/>
              <a:cxnLst/>
              <a:rect l="l" t="t" r="r" b="b"/>
              <a:pathLst>
                <a:path w="235" h="7106" extrusionOk="0">
                  <a:moveTo>
                    <a:pt x="34" y="1"/>
                  </a:moveTo>
                  <a:cubicBezTo>
                    <a:pt x="1" y="1"/>
                    <a:pt x="1" y="1602"/>
                    <a:pt x="34" y="3570"/>
                  </a:cubicBezTo>
                  <a:cubicBezTo>
                    <a:pt x="67" y="5538"/>
                    <a:pt x="134" y="7106"/>
                    <a:pt x="167" y="7106"/>
                  </a:cubicBezTo>
                  <a:cubicBezTo>
                    <a:pt x="234" y="7106"/>
                    <a:pt x="201" y="5538"/>
                    <a:pt x="167" y="3570"/>
                  </a:cubicBezTo>
                  <a:cubicBezTo>
                    <a:pt x="134" y="1602"/>
                    <a:pt x="67" y="1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6895700" y="4579725"/>
              <a:ext cx="85925" cy="245200"/>
            </a:xfrm>
            <a:custGeom>
              <a:avLst/>
              <a:gdLst/>
              <a:ahLst/>
              <a:cxnLst/>
              <a:rect l="l" t="t" r="r" b="b"/>
              <a:pathLst>
                <a:path w="3437" h="9808" extrusionOk="0">
                  <a:moveTo>
                    <a:pt x="3436" y="1"/>
                  </a:moveTo>
                  <a:cubicBezTo>
                    <a:pt x="3370" y="134"/>
                    <a:pt x="3303" y="234"/>
                    <a:pt x="3270" y="368"/>
                  </a:cubicBezTo>
                  <a:cubicBezTo>
                    <a:pt x="3136" y="601"/>
                    <a:pt x="2969" y="968"/>
                    <a:pt x="2803" y="1402"/>
                  </a:cubicBezTo>
                  <a:cubicBezTo>
                    <a:pt x="2436" y="2269"/>
                    <a:pt x="1935" y="3470"/>
                    <a:pt x="1468" y="4804"/>
                  </a:cubicBezTo>
                  <a:cubicBezTo>
                    <a:pt x="1001" y="6172"/>
                    <a:pt x="601" y="7406"/>
                    <a:pt x="367" y="8307"/>
                  </a:cubicBezTo>
                  <a:cubicBezTo>
                    <a:pt x="234" y="8774"/>
                    <a:pt x="134" y="9141"/>
                    <a:pt x="101" y="9408"/>
                  </a:cubicBezTo>
                  <a:cubicBezTo>
                    <a:pt x="34" y="9541"/>
                    <a:pt x="34" y="9674"/>
                    <a:pt x="1" y="9808"/>
                  </a:cubicBezTo>
                  <a:cubicBezTo>
                    <a:pt x="67" y="9674"/>
                    <a:pt x="101" y="9541"/>
                    <a:pt x="134" y="9408"/>
                  </a:cubicBezTo>
                  <a:lnTo>
                    <a:pt x="468" y="8340"/>
                  </a:lnTo>
                  <a:cubicBezTo>
                    <a:pt x="734" y="7440"/>
                    <a:pt x="1135" y="6205"/>
                    <a:pt x="1602" y="4871"/>
                  </a:cubicBezTo>
                  <a:cubicBezTo>
                    <a:pt x="2069" y="3503"/>
                    <a:pt x="2536" y="2303"/>
                    <a:pt x="2903" y="1435"/>
                  </a:cubicBezTo>
                  <a:lnTo>
                    <a:pt x="3303" y="401"/>
                  </a:lnTo>
                  <a:cubicBezTo>
                    <a:pt x="3370" y="268"/>
                    <a:pt x="3403" y="134"/>
                    <a:pt x="34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6929900" y="4660625"/>
              <a:ext cx="108425" cy="194350"/>
            </a:xfrm>
            <a:custGeom>
              <a:avLst/>
              <a:gdLst/>
              <a:ahLst/>
              <a:cxnLst/>
              <a:rect l="l" t="t" r="r" b="b"/>
              <a:pathLst>
                <a:path w="4337" h="7774" extrusionOk="0">
                  <a:moveTo>
                    <a:pt x="4302" y="0"/>
                  </a:moveTo>
                  <a:cubicBezTo>
                    <a:pt x="4251" y="0"/>
                    <a:pt x="3258" y="1722"/>
                    <a:pt x="2102" y="3870"/>
                  </a:cubicBezTo>
                  <a:cubicBezTo>
                    <a:pt x="934" y="6005"/>
                    <a:pt x="0" y="7773"/>
                    <a:pt x="34" y="7773"/>
                  </a:cubicBezTo>
                  <a:cubicBezTo>
                    <a:pt x="34" y="7773"/>
                    <a:pt x="34" y="7773"/>
                    <a:pt x="35" y="7773"/>
                  </a:cubicBezTo>
                  <a:cubicBezTo>
                    <a:pt x="86" y="7773"/>
                    <a:pt x="1079" y="6051"/>
                    <a:pt x="2235" y="3937"/>
                  </a:cubicBezTo>
                  <a:cubicBezTo>
                    <a:pt x="3403" y="1768"/>
                    <a:pt x="4337" y="34"/>
                    <a:pt x="4303" y="1"/>
                  </a:cubicBezTo>
                  <a:cubicBezTo>
                    <a:pt x="4303" y="0"/>
                    <a:pt x="4303" y="0"/>
                    <a:pt x="4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6954075" y="4719000"/>
              <a:ext cx="175975" cy="140125"/>
            </a:xfrm>
            <a:custGeom>
              <a:avLst/>
              <a:gdLst/>
              <a:ahLst/>
              <a:cxnLst/>
              <a:rect l="l" t="t" r="r" b="b"/>
              <a:pathLst>
                <a:path w="7039" h="5605" extrusionOk="0">
                  <a:moveTo>
                    <a:pt x="7039" y="1"/>
                  </a:moveTo>
                  <a:lnTo>
                    <a:pt x="7039" y="1"/>
                  </a:lnTo>
                  <a:cubicBezTo>
                    <a:pt x="6939" y="67"/>
                    <a:pt x="6839" y="134"/>
                    <a:pt x="6772" y="234"/>
                  </a:cubicBezTo>
                  <a:lnTo>
                    <a:pt x="6038" y="868"/>
                  </a:lnTo>
                  <a:cubicBezTo>
                    <a:pt x="5438" y="1402"/>
                    <a:pt x="4570" y="2135"/>
                    <a:pt x="3603" y="2903"/>
                  </a:cubicBezTo>
                  <a:cubicBezTo>
                    <a:pt x="2636" y="3670"/>
                    <a:pt x="1735" y="4337"/>
                    <a:pt x="1068" y="4804"/>
                  </a:cubicBezTo>
                  <a:lnTo>
                    <a:pt x="301" y="5371"/>
                  </a:lnTo>
                  <a:cubicBezTo>
                    <a:pt x="201" y="5438"/>
                    <a:pt x="101" y="5504"/>
                    <a:pt x="1" y="5605"/>
                  </a:cubicBezTo>
                  <a:cubicBezTo>
                    <a:pt x="134" y="5538"/>
                    <a:pt x="234" y="5471"/>
                    <a:pt x="334" y="5404"/>
                  </a:cubicBezTo>
                  <a:cubicBezTo>
                    <a:pt x="534" y="5338"/>
                    <a:pt x="801" y="5138"/>
                    <a:pt x="1135" y="4904"/>
                  </a:cubicBezTo>
                  <a:cubicBezTo>
                    <a:pt x="1802" y="4470"/>
                    <a:pt x="2736" y="3803"/>
                    <a:pt x="3703" y="3036"/>
                  </a:cubicBezTo>
                  <a:cubicBezTo>
                    <a:pt x="4671" y="2269"/>
                    <a:pt x="5538" y="1502"/>
                    <a:pt x="6105" y="935"/>
                  </a:cubicBezTo>
                  <a:cubicBezTo>
                    <a:pt x="6405" y="668"/>
                    <a:pt x="6639" y="434"/>
                    <a:pt x="6805" y="267"/>
                  </a:cubicBezTo>
                  <a:cubicBezTo>
                    <a:pt x="6905" y="201"/>
                    <a:pt x="6972" y="101"/>
                    <a:pt x="7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6962425" y="4803225"/>
              <a:ext cx="170125" cy="74250"/>
            </a:xfrm>
            <a:custGeom>
              <a:avLst/>
              <a:gdLst/>
              <a:ahLst/>
              <a:cxnLst/>
              <a:rect l="l" t="t" r="r" b="b"/>
              <a:pathLst>
                <a:path w="6805" h="2970" extrusionOk="0">
                  <a:moveTo>
                    <a:pt x="6805" y="1"/>
                  </a:moveTo>
                  <a:cubicBezTo>
                    <a:pt x="6438" y="134"/>
                    <a:pt x="6138" y="267"/>
                    <a:pt x="5804" y="434"/>
                  </a:cubicBezTo>
                  <a:cubicBezTo>
                    <a:pt x="5204" y="734"/>
                    <a:pt x="4370" y="1135"/>
                    <a:pt x="3436" y="1535"/>
                  </a:cubicBezTo>
                  <a:cubicBezTo>
                    <a:pt x="2502" y="1935"/>
                    <a:pt x="1635" y="2302"/>
                    <a:pt x="1001" y="2536"/>
                  </a:cubicBezTo>
                  <a:cubicBezTo>
                    <a:pt x="667" y="2669"/>
                    <a:pt x="334" y="2803"/>
                    <a:pt x="0" y="2969"/>
                  </a:cubicBezTo>
                  <a:cubicBezTo>
                    <a:pt x="100" y="2936"/>
                    <a:pt x="200" y="2936"/>
                    <a:pt x="300" y="2903"/>
                  </a:cubicBezTo>
                  <a:cubicBezTo>
                    <a:pt x="467" y="2836"/>
                    <a:pt x="734" y="2736"/>
                    <a:pt x="1068" y="2636"/>
                  </a:cubicBezTo>
                  <a:cubicBezTo>
                    <a:pt x="1668" y="2402"/>
                    <a:pt x="2535" y="2102"/>
                    <a:pt x="3503" y="1668"/>
                  </a:cubicBezTo>
                  <a:cubicBezTo>
                    <a:pt x="4437" y="1268"/>
                    <a:pt x="5271" y="868"/>
                    <a:pt x="5838" y="534"/>
                  </a:cubicBezTo>
                  <a:cubicBezTo>
                    <a:pt x="6138" y="368"/>
                    <a:pt x="6371" y="234"/>
                    <a:pt x="6538" y="167"/>
                  </a:cubicBezTo>
                  <a:cubicBezTo>
                    <a:pt x="6638" y="101"/>
                    <a:pt x="6705" y="67"/>
                    <a:pt x="6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6972425" y="4848250"/>
              <a:ext cx="165975" cy="45900"/>
            </a:xfrm>
            <a:custGeom>
              <a:avLst/>
              <a:gdLst/>
              <a:ahLst/>
              <a:cxnLst/>
              <a:rect l="l" t="t" r="r" b="b"/>
              <a:pathLst>
                <a:path w="6639" h="1836" extrusionOk="0">
                  <a:moveTo>
                    <a:pt x="6638" y="1"/>
                  </a:moveTo>
                  <a:cubicBezTo>
                    <a:pt x="6305" y="68"/>
                    <a:pt x="5971" y="168"/>
                    <a:pt x="5671" y="268"/>
                  </a:cubicBezTo>
                  <a:cubicBezTo>
                    <a:pt x="5071" y="435"/>
                    <a:pt x="4237" y="701"/>
                    <a:pt x="3336" y="935"/>
                  </a:cubicBezTo>
                  <a:cubicBezTo>
                    <a:pt x="2435" y="1202"/>
                    <a:pt x="1602" y="1402"/>
                    <a:pt x="1001" y="1569"/>
                  </a:cubicBezTo>
                  <a:cubicBezTo>
                    <a:pt x="668" y="1602"/>
                    <a:pt x="334" y="1702"/>
                    <a:pt x="0" y="1836"/>
                  </a:cubicBezTo>
                  <a:cubicBezTo>
                    <a:pt x="334" y="1802"/>
                    <a:pt x="668" y="1735"/>
                    <a:pt x="1001" y="1669"/>
                  </a:cubicBezTo>
                  <a:cubicBezTo>
                    <a:pt x="1635" y="1535"/>
                    <a:pt x="2469" y="1369"/>
                    <a:pt x="3369" y="1102"/>
                  </a:cubicBezTo>
                  <a:cubicBezTo>
                    <a:pt x="4303" y="835"/>
                    <a:pt x="5104" y="568"/>
                    <a:pt x="5704" y="368"/>
                  </a:cubicBezTo>
                  <a:cubicBezTo>
                    <a:pt x="6038" y="268"/>
                    <a:pt x="6338" y="134"/>
                    <a:pt x="66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6733925" y="4633650"/>
              <a:ext cx="35875" cy="32000"/>
            </a:xfrm>
            <a:custGeom>
              <a:avLst/>
              <a:gdLst/>
              <a:ahLst/>
              <a:cxnLst/>
              <a:rect l="l" t="t" r="r" b="b"/>
              <a:pathLst>
                <a:path w="1435" h="1280" extrusionOk="0">
                  <a:moveTo>
                    <a:pt x="571" y="1"/>
                  </a:moveTo>
                  <a:cubicBezTo>
                    <a:pt x="526" y="1"/>
                    <a:pt x="480" y="4"/>
                    <a:pt x="434" y="12"/>
                  </a:cubicBezTo>
                  <a:cubicBezTo>
                    <a:pt x="234" y="45"/>
                    <a:pt x="67" y="212"/>
                    <a:pt x="34" y="412"/>
                  </a:cubicBezTo>
                  <a:cubicBezTo>
                    <a:pt x="0" y="613"/>
                    <a:pt x="67" y="846"/>
                    <a:pt x="267" y="979"/>
                  </a:cubicBezTo>
                  <a:cubicBezTo>
                    <a:pt x="401" y="1180"/>
                    <a:pt x="634" y="1280"/>
                    <a:pt x="868" y="1280"/>
                  </a:cubicBezTo>
                  <a:cubicBezTo>
                    <a:pt x="1234" y="1213"/>
                    <a:pt x="1435" y="879"/>
                    <a:pt x="1401" y="546"/>
                  </a:cubicBezTo>
                  <a:cubicBezTo>
                    <a:pt x="1254" y="221"/>
                    <a:pt x="923" y="1"/>
                    <a:pt x="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6964075" y="4556075"/>
              <a:ext cx="35900" cy="31200"/>
            </a:xfrm>
            <a:custGeom>
              <a:avLst/>
              <a:gdLst/>
              <a:ahLst/>
              <a:cxnLst/>
              <a:rect l="l" t="t" r="r" b="b"/>
              <a:pathLst>
                <a:path w="1436" h="1248" extrusionOk="0">
                  <a:moveTo>
                    <a:pt x="588" y="0"/>
                  </a:moveTo>
                  <a:cubicBezTo>
                    <a:pt x="537" y="0"/>
                    <a:pt x="486" y="4"/>
                    <a:pt x="434" y="13"/>
                  </a:cubicBezTo>
                  <a:lnTo>
                    <a:pt x="468" y="13"/>
                  </a:lnTo>
                  <a:cubicBezTo>
                    <a:pt x="268" y="46"/>
                    <a:pt x="101" y="180"/>
                    <a:pt x="34" y="380"/>
                  </a:cubicBezTo>
                  <a:cubicBezTo>
                    <a:pt x="1" y="613"/>
                    <a:pt x="101" y="813"/>
                    <a:pt x="268" y="980"/>
                  </a:cubicBezTo>
                  <a:cubicBezTo>
                    <a:pt x="401" y="1147"/>
                    <a:pt x="635" y="1247"/>
                    <a:pt x="868" y="1247"/>
                  </a:cubicBezTo>
                  <a:cubicBezTo>
                    <a:pt x="1202" y="1180"/>
                    <a:pt x="1435" y="847"/>
                    <a:pt x="1368" y="513"/>
                  </a:cubicBezTo>
                  <a:cubicBezTo>
                    <a:pt x="1252" y="193"/>
                    <a:pt x="933" y="0"/>
                    <a:pt x="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7102525" y="4707050"/>
              <a:ext cx="35050" cy="31150"/>
            </a:xfrm>
            <a:custGeom>
              <a:avLst/>
              <a:gdLst/>
              <a:ahLst/>
              <a:cxnLst/>
              <a:rect l="l" t="t" r="r" b="b"/>
              <a:pathLst>
                <a:path w="1402" h="1246" extrusionOk="0">
                  <a:moveTo>
                    <a:pt x="538" y="0"/>
                  </a:moveTo>
                  <a:cubicBezTo>
                    <a:pt x="492" y="0"/>
                    <a:pt x="446" y="4"/>
                    <a:pt x="400" y="12"/>
                  </a:cubicBezTo>
                  <a:lnTo>
                    <a:pt x="434" y="45"/>
                  </a:lnTo>
                  <a:cubicBezTo>
                    <a:pt x="234" y="45"/>
                    <a:pt x="67" y="212"/>
                    <a:pt x="0" y="412"/>
                  </a:cubicBezTo>
                  <a:cubicBezTo>
                    <a:pt x="0" y="612"/>
                    <a:pt x="67" y="845"/>
                    <a:pt x="234" y="979"/>
                  </a:cubicBezTo>
                  <a:cubicBezTo>
                    <a:pt x="400" y="1146"/>
                    <a:pt x="601" y="1246"/>
                    <a:pt x="867" y="1246"/>
                  </a:cubicBezTo>
                  <a:cubicBezTo>
                    <a:pt x="1168" y="1179"/>
                    <a:pt x="1401" y="879"/>
                    <a:pt x="1368" y="545"/>
                  </a:cubicBezTo>
                  <a:cubicBezTo>
                    <a:pt x="1220" y="220"/>
                    <a:pt x="890" y="0"/>
                    <a:pt x="5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6874850" y="4637275"/>
              <a:ext cx="24200" cy="21700"/>
            </a:xfrm>
            <a:custGeom>
              <a:avLst/>
              <a:gdLst/>
              <a:ahLst/>
              <a:cxnLst/>
              <a:rect l="l" t="t" r="r" b="b"/>
              <a:pathLst>
                <a:path w="968" h="868" extrusionOk="0">
                  <a:moveTo>
                    <a:pt x="301" y="1"/>
                  </a:moveTo>
                  <a:lnTo>
                    <a:pt x="301" y="1"/>
                  </a:lnTo>
                  <a:cubicBezTo>
                    <a:pt x="167" y="34"/>
                    <a:pt x="34" y="134"/>
                    <a:pt x="1" y="267"/>
                  </a:cubicBezTo>
                  <a:cubicBezTo>
                    <a:pt x="1" y="401"/>
                    <a:pt x="34" y="568"/>
                    <a:pt x="167" y="668"/>
                  </a:cubicBezTo>
                  <a:cubicBezTo>
                    <a:pt x="267" y="801"/>
                    <a:pt x="434" y="868"/>
                    <a:pt x="568" y="868"/>
                  </a:cubicBezTo>
                  <a:cubicBezTo>
                    <a:pt x="801" y="834"/>
                    <a:pt x="968" y="601"/>
                    <a:pt x="935" y="367"/>
                  </a:cubicBezTo>
                  <a:cubicBezTo>
                    <a:pt x="852" y="146"/>
                    <a:pt x="654" y="17"/>
                    <a:pt x="418" y="17"/>
                  </a:cubicBezTo>
                  <a:cubicBezTo>
                    <a:pt x="370" y="17"/>
                    <a:pt x="319" y="22"/>
                    <a:pt x="267" y="34"/>
                  </a:cubicBezTo>
                  <a:lnTo>
                    <a:pt x="3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7119200" y="4789875"/>
              <a:ext cx="25025" cy="21725"/>
            </a:xfrm>
            <a:custGeom>
              <a:avLst/>
              <a:gdLst/>
              <a:ahLst/>
              <a:cxnLst/>
              <a:rect l="l" t="t" r="r" b="b"/>
              <a:pathLst>
                <a:path w="1001" h="869" extrusionOk="0">
                  <a:moveTo>
                    <a:pt x="334" y="1"/>
                  </a:moveTo>
                  <a:lnTo>
                    <a:pt x="334" y="1"/>
                  </a:lnTo>
                  <a:cubicBezTo>
                    <a:pt x="167" y="34"/>
                    <a:pt x="67" y="134"/>
                    <a:pt x="34" y="268"/>
                  </a:cubicBezTo>
                  <a:cubicBezTo>
                    <a:pt x="0" y="435"/>
                    <a:pt x="67" y="568"/>
                    <a:pt x="200" y="668"/>
                  </a:cubicBezTo>
                  <a:cubicBezTo>
                    <a:pt x="300" y="801"/>
                    <a:pt x="434" y="868"/>
                    <a:pt x="601" y="868"/>
                  </a:cubicBezTo>
                  <a:cubicBezTo>
                    <a:pt x="834" y="835"/>
                    <a:pt x="1001" y="601"/>
                    <a:pt x="968" y="368"/>
                  </a:cubicBezTo>
                  <a:cubicBezTo>
                    <a:pt x="883" y="170"/>
                    <a:pt x="653" y="19"/>
                    <a:pt x="423" y="19"/>
                  </a:cubicBezTo>
                  <a:cubicBezTo>
                    <a:pt x="382" y="19"/>
                    <a:pt x="341" y="24"/>
                    <a:pt x="300" y="34"/>
                  </a:cubicBezTo>
                  <a:lnTo>
                    <a:pt x="3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7125025" y="4834925"/>
              <a:ext cx="25050" cy="21700"/>
            </a:xfrm>
            <a:custGeom>
              <a:avLst/>
              <a:gdLst/>
              <a:ahLst/>
              <a:cxnLst/>
              <a:rect l="l" t="t" r="r" b="b"/>
              <a:pathLst>
                <a:path w="1002" h="868" extrusionOk="0">
                  <a:moveTo>
                    <a:pt x="301" y="0"/>
                  </a:moveTo>
                  <a:cubicBezTo>
                    <a:pt x="168" y="34"/>
                    <a:pt x="67" y="134"/>
                    <a:pt x="34" y="267"/>
                  </a:cubicBezTo>
                  <a:cubicBezTo>
                    <a:pt x="1" y="434"/>
                    <a:pt x="67" y="567"/>
                    <a:pt x="201" y="701"/>
                  </a:cubicBezTo>
                  <a:cubicBezTo>
                    <a:pt x="301" y="801"/>
                    <a:pt x="434" y="867"/>
                    <a:pt x="601" y="867"/>
                  </a:cubicBezTo>
                  <a:cubicBezTo>
                    <a:pt x="835" y="834"/>
                    <a:pt x="1001" y="601"/>
                    <a:pt x="968" y="367"/>
                  </a:cubicBezTo>
                  <a:cubicBezTo>
                    <a:pt x="855" y="169"/>
                    <a:pt x="645" y="19"/>
                    <a:pt x="421" y="19"/>
                  </a:cubicBezTo>
                  <a:cubicBezTo>
                    <a:pt x="382" y="19"/>
                    <a:pt x="341" y="23"/>
                    <a:pt x="301" y="34"/>
                  </a:cubicBezTo>
                  <a:lnTo>
                    <a:pt x="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6815650" y="4686350"/>
              <a:ext cx="24200" cy="21000"/>
            </a:xfrm>
            <a:custGeom>
              <a:avLst/>
              <a:gdLst/>
              <a:ahLst/>
              <a:cxnLst/>
              <a:rect l="l" t="t" r="r" b="b"/>
              <a:pathLst>
                <a:path w="968" h="840" extrusionOk="0">
                  <a:moveTo>
                    <a:pt x="357" y="1"/>
                  </a:moveTo>
                  <a:cubicBezTo>
                    <a:pt x="327" y="1"/>
                    <a:pt x="297" y="2"/>
                    <a:pt x="267" y="6"/>
                  </a:cubicBezTo>
                  <a:lnTo>
                    <a:pt x="300" y="6"/>
                  </a:lnTo>
                  <a:cubicBezTo>
                    <a:pt x="167" y="6"/>
                    <a:pt x="34" y="106"/>
                    <a:pt x="0" y="239"/>
                  </a:cubicBezTo>
                  <a:cubicBezTo>
                    <a:pt x="0" y="406"/>
                    <a:pt x="34" y="573"/>
                    <a:pt x="167" y="673"/>
                  </a:cubicBezTo>
                  <a:cubicBezTo>
                    <a:pt x="267" y="773"/>
                    <a:pt x="434" y="840"/>
                    <a:pt x="567" y="840"/>
                  </a:cubicBezTo>
                  <a:cubicBezTo>
                    <a:pt x="801" y="806"/>
                    <a:pt x="968" y="606"/>
                    <a:pt x="934" y="373"/>
                  </a:cubicBezTo>
                  <a:cubicBezTo>
                    <a:pt x="844" y="133"/>
                    <a:pt x="620" y="1"/>
                    <a:pt x="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7028300" y="4642275"/>
              <a:ext cx="25050" cy="21700"/>
            </a:xfrm>
            <a:custGeom>
              <a:avLst/>
              <a:gdLst/>
              <a:ahLst/>
              <a:cxnLst/>
              <a:rect l="l" t="t" r="r" b="b"/>
              <a:pathLst>
                <a:path w="1002" h="868" extrusionOk="0">
                  <a:moveTo>
                    <a:pt x="301" y="1"/>
                  </a:moveTo>
                  <a:cubicBezTo>
                    <a:pt x="167" y="34"/>
                    <a:pt x="67" y="134"/>
                    <a:pt x="34" y="268"/>
                  </a:cubicBezTo>
                  <a:cubicBezTo>
                    <a:pt x="0" y="434"/>
                    <a:pt x="67" y="568"/>
                    <a:pt x="200" y="668"/>
                  </a:cubicBezTo>
                  <a:cubicBezTo>
                    <a:pt x="301" y="801"/>
                    <a:pt x="434" y="868"/>
                    <a:pt x="601" y="868"/>
                  </a:cubicBezTo>
                  <a:cubicBezTo>
                    <a:pt x="834" y="835"/>
                    <a:pt x="1001" y="601"/>
                    <a:pt x="968" y="368"/>
                  </a:cubicBezTo>
                  <a:cubicBezTo>
                    <a:pt x="883" y="169"/>
                    <a:pt x="654" y="19"/>
                    <a:pt x="423" y="19"/>
                  </a:cubicBezTo>
                  <a:cubicBezTo>
                    <a:pt x="382" y="19"/>
                    <a:pt x="341" y="24"/>
                    <a:pt x="301" y="34"/>
                  </a:cubicBezTo>
                  <a:lnTo>
                    <a:pt x="3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6661375" y="4779050"/>
              <a:ext cx="342750" cy="297825"/>
            </a:xfrm>
            <a:custGeom>
              <a:avLst/>
              <a:gdLst/>
              <a:ahLst/>
              <a:cxnLst/>
              <a:rect l="l" t="t" r="r" b="b"/>
              <a:pathLst>
                <a:path w="13710" h="11913" extrusionOk="0">
                  <a:moveTo>
                    <a:pt x="5070" y="0"/>
                  </a:moveTo>
                  <a:cubicBezTo>
                    <a:pt x="3536" y="0"/>
                    <a:pt x="2068" y="667"/>
                    <a:pt x="1068" y="1868"/>
                  </a:cubicBezTo>
                  <a:cubicBezTo>
                    <a:pt x="167" y="3069"/>
                    <a:pt x="0" y="6271"/>
                    <a:pt x="1568" y="8573"/>
                  </a:cubicBezTo>
                  <a:lnTo>
                    <a:pt x="1601" y="8540"/>
                  </a:lnTo>
                  <a:cubicBezTo>
                    <a:pt x="2335" y="9741"/>
                    <a:pt x="3269" y="10875"/>
                    <a:pt x="4570" y="11475"/>
                  </a:cubicBezTo>
                  <a:cubicBezTo>
                    <a:pt x="5352" y="11758"/>
                    <a:pt x="6177" y="11913"/>
                    <a:pt x="7008" y="11913"/>
                  </a:cubicBezTo>
                  <a:cubicBezTo>
                    <a:pt x="7452" y="11913"/>
                    <a:pt x="7898" y="11868"/>
                    <a:pt x="8339" y="11775"/>
                  </a:cubicBezTo>
                  <a:cubicBezTo>
                    <a:pt x="10241" y="11442"/>
                    <a:pt x="12242" y="10574"/>
                    <a:pt x="13076" y="8807"/>
                  </a:cubicBezTo>
                  <a:cubicBezTo>
                    <a:pt x="13710" y="7372"/>
                    <a:pt x="13577" y="5704"/>
                    <a:pt x="12776" y="4337"/>
                  </a:cubicBezTo>
                  <a:cubicBezTo>
                    <a:pt x="11942" y="3002"/>
                    <a:pt x="10775" y="1935"/>
                    <a:pt x="9407" y="1234"/>
                  </a:cubicBezTo>
                  <a:cubicBezTo>
                    <a:pt x="8073" y="434"/>
                    <a:pt x="6605" y="34"/>
                    <a:pt x="5070" y="0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6661375" y="4779050"/>
              <a:ext cx="342750" cy="297825"/>
            </a:xfrm>
            <a:custGeom>
              <a:avLst/>
              <a:gdLst/>
              <a:ahLst/>
              <a:cxnLst/>
              <a:rect l="l" t="t" r="r" b="b"/>
              <a:pathLst>
                <a:path w="13710" h="11913" extrusionOk="0">
                  <a:moveTo>
                    <a:pt x="5070" y="0"/>
                  </a:moveTo>
                  <a:cubicBezTo>
                    <a:pt x="3536" y="0"/>
                    <a:pt x="2068" y="667"/>
                    <a:pt x="1068" y="1868"/>
                  </a:cubicBezTo>
                  <a:cubicBezTo>
                    <a:pt x="167" y="3069"/>
                    <a:pt x="0" y="6271"/>
                    <a:pt x="1568" y="8573"/>
                  </a:cubicBezTo>
                  <a:lnTo>
                    <a:pt x="1601" y="8540"/>
                  </a:lnTo>
                  <a:cubicBezTo>
                    <a:pt x="2335" y="9741"/>
                    <a:pt x="3269" y="10875"/>
                    <a:pt x="4570" y="11475"/>
                  </a:cubicBezTo>
                  <a:cubicBezTo>
                    <a:pt x="5352" y="11758"/>
                    <a:pt x="6177" y="11913"/>
                    <a:pt x="7008" y="11913"/>
                  </a:cubicBezTo>
                  <a:cubicBezTo>
                    <a:pt x="7452" y="11913"/>
                    <a:pt x="7898" y="11868"/>
                    <a:pt x="8339" y="11775"/>
                  </a:cubicBezTo>
                  <a:cubicBezTo>
                    <a:pt x="10241" y="11442"/>
                    <a:pt x="12242" y="10574"/>
                    <a:pt x="13076" y="8807"/>
                  </a:cubicBezTo>
                  <a:cubicBezTo>
                    <a:pt x="13710" y="7372"/>
                    <a:pt x="13577" y="5704"/>
                    <a:pt x="12776" y="4337"/>
                  </a:cubicBezTo>
                  <a:cubicBezTo>
                    <a:pt x="11942" y="3002"/>
                    <a:pt x="10775" y="1935"/>
                    <a:pt x="9407" y="1234"/>
                  </a:cubicBezTo>
                  <a:cubicBezTo>
                    <a:pt x="8073" y="434"/>
                    <a:pt x="6605" y="34"/>
                    <a:pt x="50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" name="Google Shape;142;p3"/>
          <p:cNvSpPr/>
          <p:nvPr/>
        </p:nvSpPr>
        <p:spPr>
          <a:xfrm rot="-7760464">
            <a:off x="2495605" y="3945577"/>
            <a:ext cx="2532691" cy="1307687"/>
          </a:xfrm>
          <a:custGeom>
            <a:avLst/>
            <a:gdLst/>
            <a:ahLst/>
            <a:cxnLst/>
            <a:rect l="l" t="t" r="r" b="b"/>
            <a:pathLst>
              <a:path w="33725" h="17413" extrusionOk="0">
                <a:moveTo>
                  <a:pt x="19581" y="0"/>
                </a:moveTo>
                <a:lnTo>
                  <a:pt x="19581" y="0"/>
                </a:lnTo>
                <a:cubicBezTo>
                  <a:pt x="14477" y="734"/>
                  <a:pt x="10575" y="4904"/>
                  <a:pt x="10174" y="10041"/>
                </a:cubicBezTo>
                <a:cubicBezTo>
                  <a:pt x="7372" y="10975"/>
                  <a:pt x="4871" y="11909"/>
                  <a:pt x="3069" y="12643"/>
                </a:cubicBezTo>
                <a:lnTo>
                  <a:pt x="2903" y="12743"/>
                </a:lnTo>
                <a:cubicBezTo>
                  <a:pt x="4604" y="11475"/>
                  <a:pt x="6772" y="9173"/>
                  <a:pt x="7739" y="7372"/>
                </a:cubicBezTo>
                <a:cubicBezTo>
                  <a:pt x="8707" y="5471"/>
                  <a:pt x="9541" y="3503"/>
                  <a:pt x="10208" y="1468"/>
                </a:cubicBezTo>
                <a:lnTo>
                  <a:pt x="10208" y="1468"/>
                </a:lnTo>
                <a:cubicBezTo>
                  <a:pt x="5271" y="2936"/>
                  <a:pt x="2135" y="7706"/>
                  <a:pt x="2702" y="12809"/>
                </a:cubicBezTo>
                <a:cubicBezTo>
                  <a:pt x="1001" y="13510"/>
                  <a:pt x="0" y="14010"/>
                  <a:pt x="34" y="14077"/>
                </a:cubicBezTo>
                <a:cubicBezTo>
                  <a:pt x="37" y="14087"/>
                  <a:pt x="53" y="14092"/>
                  <a:pt x="82" y="14092"/>
                </a:cubicBezTo>
                <a:cubicBezTo>
                  <a:pt x="329" y="14092"/>
                  <a:pt x="1504" y="13712"/>
                  <a:pt x="3269" y="13143"/>
                </a:cubicBezTo>
                <a:lnTo>
                  <a:pt x="4170" y="12809"/>
                </a:lnTo>
                <a:cubicBezTo>
                  <a:pt x="5604" y="14811"/>
                  <a:pt x="6872" y="15678"/>
                  <a:pt x="9274" y="16379"/>
                </a:cubicBezTo>
                <a:cubicBezTo>
                  <a:pt x="11776" y="17112"/>
                  <a:pt x="14344" y="17246"/>
                  <a:pt x="16946" y="17413"/>
                </a:cubicBezTo>
                <a:cubicBezTo>
                  <a:pt x="15008" y="14066"/>
                  <a:pt x="11443" y="12062"/>
                  <a:pt x="7659" y="12062"/>
                </a:cubicBezTo>
                <a:cubicBezTo>
                  <a:pt x="7144" y="12062"/>
                  <a:pt x="6625" y="12100"/>
                  <a:pt x="6105" y="12176"/>
                </a:cubicBezTo>
                <a:cubicBezTo>
                  <a:pt x="7539" y="11675"/>
                  <a:pt x="9174" y="11142"/>
                  <a:pt x="10942" y="10574"/>
                </a:cubicBezTo>
                <a:lnTo>
                  <a:pt x="12176" y="10141"/>
                </a:lnTo>
                <a:cubicBezTo>
                  <a:pt x="13777" y="11709"/>
                  <a:pt x="15678" y="12909"/>
                  <a:pt x="17746" y="13677"/>
                </a:cubicBezTo>
                <a:cubicBezTo>
                  <a:pt x="18723" y="13997"/>
                  <a:pt x="19756" y="14171"/>
                  <a:pt x="20780" y="14171"/>
                </a:cubicBezTo>
                <a:cubicBezTo>
                  <a:pt x="22101" y="14171"/>
                  <a:pt x="23405" y="13882"/>
                  <a:pt x="24551" y="13243"/>
                </a:cubicBezTo>
                <a:cubicBezTo>
                  <a:pt x="23017" y="11275"/>
                  <a:pt x="20815" y="9941"/>
                  <a:pt x="18380" y="9474"/>
                </a:cubicBezTo>
                <a:cubicBezTo>
                  <a:pt x="17480" y="9274"/>
                  <a:pt x="16546" y="9107"/>
                  <a:pt x="15612" y="9040"/>
                </a:cubicBezTo>
                <a:lnTo>
                  <a:pt x="18647" y="8106"/>
                </a:lnTo>
                <a:cubicBezTo>
                  <a:pt x="19248" y="7906"/>
                  <a:pt x="19781" y="7739"/>
                  <a:pt x="20215" y="7606"/>
                </a:cubicBezTo>
                <a:cubicBezTo>
                  <a:pt x="20802" y="7683"/>
                  <a:pt x="21387" y="7721"/>
                  <a:pt x="21968" y="7721"/>
                </a:cubicBezTo>
                <a:cubicBezTo>
                  <a:pt x="26872" y="7721"/>
                  <a:pt x="31458" y="5011"/>
                  <a:pt x="33725" y="567"/>
                </a:cubicBezTo>
                <a:cubicBezTo>
                  <a:pt x="32977" y="414"/>
                  <a:pt x="32219" y="339"/>
                  <a:pt x="31463" y="339"/>
                </a:cubicBezTo>
                <a:cubicBezTo>
                  <a:pt x="29422" y="339"/>
                  <a:pt x="27396" y="888"/>
                  <a:pt x="25619" y="1935"/>
                </a:cubicBezTo>
                <a:cubicBezTo>
                  <a:pt x="23250" y="3303"/>
                  <a:pt x="20682" y="4804"/>
                  <a:pt x="19781" y="7339"/>
                </a:cubicBezTo>
                <a:cubicBezTo>
                  <a:pt x="19381" y="7439"/>
                  <a:pt x="18947" y="7539"/>
                  <a:pt x="18480" y="7639"/>
                </a:cubicBezTo>
                <a:cubicBezTo>
                  <a:pt x="16512" y="8106"/>
                  <a:pt x="13877" y="8840"/>
                  <a:pt x="10975" y="9774"/>
                </a:cubicBezTo>
                <a:cubicBezTo>
                  <a:pt x="12743" y="8773"/>
                  <a:pt x="14411" y="7572"/>
                  <a:pt x="15878" y="6138"/>
                </a:cubicBezTo>
                <a:cubicBezTo>
                  <a:pt x="17680" y="4503"/>
                  <a:pt x="18981" y="2369"/>
                  <a:pt x="1958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3"/>
          <p:cNvSpPr txBox="1">
            <a:spLocks noGrp="1"/>
          </p:cNvSpPr>
          <p:nvPr>
            <p:ph type="title"/>
          </p:nvPr>
        </p:nvSpPr>
        <p:spPr>
          <a:xfrm>
            <a:off x="713225" y="2413488"/>
            <a:ext cx="3414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4" name="Google Shape;144;p3"/>
          <p:cNvSpPr txBox="1">
            <a:spLocks noGrp="1"/>
          </p:cNvSpPr>
          <p:nvPr>
            <p:ph type="subTitle" idx="1"/>
          </p:nvPr>
        </p:nvSpPr>
        <p:spPr>
          <a:xfrm>
            <a:off x="713225" y="3355188"/>
            <a:ext cx="3059700" cy="7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3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1084813"/>
            <a:ext cx="1905600" cy="12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CUSTOM_26"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32"/>
          <p:cNvSpPr/>
          <p:nvPr/>
        </p:nvSpPr>
        <p:spPr>
          <a:xfrm rot="6188361">
            <a:off x="333933" y="-278782"/>
            <a:ext cx="5379537" cy="6749699"/>
          </a:xfrm>
          <a:custGeom>
            <a:avLst/>
            <a:gdLst/>
            <a:ahLst/>
            <a:cxnLst/>
            <a:rect l="l" t="t" r="r" b="b"/>
            <a:pathLst>
              <a:path w="43768" h="56166" extrusionOk="0">
                <a:moveTo>
                  <a:pt x="24054" y="0"/>
                </a:moveTo>
                <a:cubicBezTo>
                  <a:pt x="22092" y="0"/>
                  <a:pt x="20084" y="480"/>
                  <a:pt x="18082" y="1557"/>
                </a:cubicBezTo>
                <a:cubicBezTo>
                  <a:pt x="16673" y="2311"/>
                  <a:pt x="15329" y="3250"/>
                  <a:pt x="14411" y="4561"/>
                </a:cubicBezTo>
                <a:cubicBezTo>
                  <a:pt x="12925" y="6670"/>
                  <a:pt x="12739" y="9434"/>
                  <a:pt x="12991" y="12002"/>
                </a:cubicBezTo>
                <a:cubicBezTo>
                  <a:pt x="13253" y="14580"/>
                  <a:pt x="13908" y="17115"/>
                  <a:pt x="13887" y="19693"/>
                </a:cubicBezTo>
                <a:cubicBezTo>
                  <a:pt x="13843" y="23047"/>
                  <a:pt x="12685" y="26303"/>
                  <a:pt x="10598" y="28925"/>
                </a:cubicBezTo>
                <a:cubicBezTo>
                  <a:pt x="9025" y="30881"/>
                  <a:pt x="6971" y="32410"/>
                  <a:pt x="5452" y="34410"/>
                </a:cubicBezTo>
                <a:cubicBezTo>
                  <a:pt x="0" y="41555"/>
                  <a:pt x="2917" y="51945"/>
                  <a:pt x="11297" y="55212"/>
                </a:cubicBezTo>
                <a:cubicBezTo>
                  <a:pt x="12979" y="55866"/>
                  <a:pt x="14767" y="56166"/>
                  <a:pt x="16565" y="56166"/>
                </a:cubicBezTo>
                <a:cubicBezTo>
                  <a:pt x="18820" y="56166"/>
                  <a:pt x="21092" y="55695"/>
                  <a:pt x="23195" y="54862"/>
                </a:cubicBezTo>
                <a:cubicBezTo>
                  <a:pt x="26975" y="53365"/>
                  <a:pt x="30231" y="50765"/>
                  <a:pt x="32995" y="47793"/>
                </a:cubicBezTo>
                <a:cubicBezTo>
                  <a:pt x="37289" y="43172"/>
                  <a:pt x="40490" y="37644"/>
                  <a:pt x="42358" y="31613"/>
                </a:cubicBezTo>
                <a:cubicBezTo>
                  <a:pt x="43199" y="28849"/>
                  <a:pt x="43768" y="25975"/>
                  <a:pt x="43713" y="23091"/>
                </a:cubicBezTo>
                <a:cubicBezTo>
                  <a:pt x="43520" y="13399"/>
                  <a:pt x="34421" y="0"/>
                  <a:pt x="24054" y="0"/>
                </a:cubicBezTo>
                <a:close/>
              </a:path>
            </a:pathLst>
          </a:custGeom>
          <a:solidFill>
            <a:srgbClr val="F2A2A2">
              <a:alpha val="16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32"/>
          <p:cNvSpPr/>
          <p:nvPr/>
        </p:nvSpPr>
        <p:spPr>
          <a:xfrm rot="-6627706">
            <a:off x="2225904" y="3695521"/>
            <a:ext cx="2764414" cy="1532132"/>
          </a:xfrm>
          <a:custGeom>
            <a:avLst/>
            <a:gdLst/>
            <a:ahLst/>
            <a:cxnLst/>
            <a:rect l="l" t="t" r="r" b="b"/>
            <a:pathLst>
              <a:path w="33725" h="17413" extrusionOk="0">
                <a:moveTo>
                  <a:pt x="19581" y="0"/>
                </a:moveTo>
                <a:lnTo>
                  <a:pt x="19581" y="0"/>
                </a:lnTo>
                <a:cubicBezTo>
                  <a:pt x="14477" y="734"/>
                  <a:pt x="10575" y="4904"/>
                  <a:pt x="10174" y="10041"/>
                </a:cubicBezTo>
                <a:cubicBezTo>
                  <a:pt x="7372" y="10975"/>
                  <a:pt x="4871" y="11909"/>
                  <a:pt x="3069" y="12643"/>
                </a:cubicBezTo>
                <a:lnTo>
                  <a:pt x="2903" y="12743"/>
                </a:lnTo>
                <a:cubicBezTo>
                  <a:pt x="4604" y="11475"/>
                  <a:pt x="6772" y="9173"/>
                  <a:pt x="7739" y="7372"/>
                </a:cubicBezTo>
                <a:cubicBezTo>
                  <a:pt x="8707" y="5471"/>
                  <a:pt x="9541" y="3503"/>
                  <a:pt x="10208" y="1468"/>
                </a:cubicBezTo>
                <a:lnTo>
                  <a:pt x="10208" y="1468"/>
                </a:lnTo>
                <a:cubicBezTo>
                  <a:pt x="5271" y="2936"/>
                  <a:pt x="2135" y="7706"/>
                  <a:pt x="2702" y="12809"/>
                </a:cubicBezTo>
                <a:cubicBezTo>
                  <a:pt x="1001" y="13510"/>
                  <a:pt x="0" y="14010"/>
                  <a:pt x="34" y="14077"/>
                </a:cubicBezTo>
                <a:cubicBezTo>
                  <a:pt x="37" y="14087"/>
                  <a:pt x="53" y="14092"/>
                  <a:pt x="82" y="14092"/>
                </a:cubicBezTo>
                <a:cubicBezTo>
                  <a:pt x="329" y="14092"/>
                  <a:pt x="1504" y="13712"/>
                  <a:pt x="3269" y="13143"/>
                </a:cubicBezTo>
                <a:lnTo>
                  <a:pt x="4170" y="12809"/>
                </a:lnTo>
                <a:cubicBezTo>
                  <a:pt x="5604" y="14811"/>
                  <a:pt x="6872" y="15678"/>
                  <a:pt x="9274" y="16379"/>
                </a:cubicBezTo>
                <a:cubicBezTo>
                  <a:pt x="11776" y="17112"/>
                  <a:pt x="14344" y="17246"/>
                  <a:pt x="16946" y="17413"/>
                </a:cubicBezTo>
                <a:cubicBezTo>
                  <a:pt x="15008" y="14066"/>
                  <a:pt x="11443" y="12062"/>
                  <a:pt x="7659" y="12062"/>
                </a:cubicBezTo>
                <a:cubicBezTo>
                  <a:pt x="7144" y="12062"/>
                  <a:pt x="6625" y="12100"/>
                  <a:pt x="6105" y="12176"/>
                </a:cubicBezTo>
                <a:cubicBezTo>
                  <a:pt x="7539" y="11675"/>
                  <a:pt x="9174" y="11142"/>
                  <a:pt x="10942" y="10574"/>
                </a:cubicBezTo>
                <a:lnTo>
                  <a:pt x="12176" y="10141"/>
                </a:lnTo>
                <a:cubicBezTo>
                  <a:pt x="13777" y="11709"/>
                  <a:pt x="15678" y="12909"/>
                  <a:pt x="17746" y="13677"/>
                </a:cubicBezTo>
                <a:cubicBezTo>
                  <a:pt x="18723" y="13997"/>
                  <a:pt x="19756" y="14171"/>
                  <a:pt x="20780" y="14171"/>
                </a:cubicBezTo>
                <a:cubicBezTo>
                  <a:pt x="22101" y="14171"/>
                  <a:pt x="23405" y="13882"/>
                  <a:pt x="24551" y="13243"/>
                </a:cubicBezTo>
                <a:cubicBezTo>
                  <a:pt x="23017" y="11275"/>
                  <a:pt x="20815" y="9941"/>
                  <a:pt x="18380" y="9474"/>
                </a:cubicBezTo>
                <a:cubicBezTo>
                  <a:pt x="17480" y="9274"/>
                  <a:pt x="16546" y="9107"/>
                  <a:pt x="15612" y="9040"/>
                </a:cubicBezTo>
                <a:lnTo>
                  <a:pt x="18647" y="8106"/>
                </a:lnTo>
                <a:cubicBezTo>
                  <a:pt x="19248" y="7906"/>
                  <a:pt x="19781" y="7739"/>
                  <a:pt x="20215" y="7606"/>
                </a:cubicBezTo>
                <a:cubicBezTo>
                  <a:pt x="20802" y="7683"/>
                  <a:pt x="21387" y="7721"/>
                  <a:pt x="21968" y="7721"/>
                </a:cubicBezTo>
                <a:cubicBezTo>
                  <a:pt x="26872" y="7721"/>
                  <a:pt x="31458" y="5011"/>
                  <a:pt x="33725" y="567"/>
                </a:cubicBezTo>
                <a:cubicBezTo>
                  <a:pt x="32977" y="414"/>
                  <a:pt x="32219" y="339"/>
                  <a:pt x="31463" y="339"/>
                </a:cubicBezTo>
                <a:cubicBezTo>
                  <a:pt x="29422" y="339"/>
                  <a:pt x="27396" y="888"/>
                  <a:pt x="25619" y="1935"/>
                </a:cubicBezTo>
                <a:cubicBezTo>
                  <a:pt x="23250" y="3303"/>
                  <a:pt x="20682" y="4804"/>
                  <a:pt x="19781" y="7339"/>
                </a:cubicBezTo>
                <a:cubicBezTo>
                  <a:pt x="19381" y="7439"/>
                  <a:pt x="18947" y="7539"/>
                  <a:pt x="18480" y="7639"/>
                </a:cubicBezTo>
                <a:cubicBezTo>
                  <a:pt x="16512" y="8106"/>
                  <a:pt x="13877" y="8840"/>
                  <a:pt x="10975" y="9774"/>
                </a:cubicBezTo>
                <a:cubicBezTo>
                  <a:pt x="12743" y="8773"/>
                  <a:pt x="14411" y="7572"/>
                  <a:pt x="15878" y="6138"/>
                </a:cubicBezTo>
                <a:cubicBezTo>
                  <a:pt x="17680" y="4503"/>
                  <a:pt x="18981" y="2369"/>
                  <a:pt x="195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32"/>
          <p:cNvSpPr txBox="1">
            <a:spLocks noGrp="1"/>
          </p:cNvSpPr>
          <p:nvPr>
            <p:ph type="title"/>
          </p:nvPr>
        </p:nvSpPr>
        <p:spPr>
          <a:xfrm>
            <a:off x="713225" y="445050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61" name="Google Shape;561;p32"/>
          <p:cNvSpPr txBox="1">
            <a:spLocks noGrp="1"/>
          </p:cNvSpPr>
          <p:nvPr>
            <p:ph type="subTitle" idx="1"/>
          </p:nvPr>
        </p:nvSpPr>
        <p:spPr>
          <a:xfrm>
            <a:off x="713225" y="1152475"/>
            <a:ext cx="3858900" cy="34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562" name="Google Shape;562;p32"/>
          <p:cNvSpPr txBox="1">
            <a:spLocks noGrp="1"/>
          </p:cNvSpPr>
          <p:nvPr>
            <p:ph type="subTitle" idx="2"/>
          </p:nvPr>
        </p:nvSpPr>
        <p:spPr>
          <a:xfrm>
            <a:off x="4572125" y="1152475"/>
            <a:ext cx="3858900" cy="34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CUSTOM_2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33"/>
          <p:cNvSpPr/>
          <p:nvPr/>
        </p:nvSpPr>
        <p:spPr>
          <a:xfrm rot="-1208601">
            <a:off x="5895925" y="-1107173"/>
            <a:ext cx="3585690" cy="4913152"/>
          </a:xfrm>
          <a:custGeom>
            <a:avLst/>
            <a:gdLst/>
            <a:ahLst/>
            <a:cxnLst/>
            <a:rect l="l" t="t" r="r" b="b"/>
            <a:pathLst>
              <a:path w="11755" h="16107" extrusionOk="0">
                <a:moveTo>
                  <a:pt x="4723" y="0"/>
                </a:moveTo>
                <a:cubicBezTo>
                  <a:pt x="679" y="0"/>
                  <a:pt x="0" y="9466"/>
                  <a:pt x="1441" y="12310"/>
                </a:cubicBezTo>
                <a:cubicBezTo>
                  <a:pt x="2483" y="14342"/>
                  <a:pt x="4497" y="16106"/>
                  <a:pt x="6744" y="16106"/>
                </a:cubicBezTo>
                <a:cubicBezTo>
                  <a:pt x="6902" y="16106"/>
                  <a:pt x="7061" y="16098"/>
                  <a:pt x="7221" y="16080"/>
                </a:cubicBezTo>
                <a:cubicBezTo>
                  <a:pt x="9843" y="15774"/>
                  <a:pt x="11657" y="12999"/>
                  <a:pt x="11700" y="10355"/>
                </a:cubicBezTo>
                <a:cubicBezTo>
                  <a:pt x="11755" y="7711"/>
                  <a:pt x="10455" y="5231"/>
                  <a:pt x="8980" y="3024"/>
                </a:cubicBezTo>
                <a:cubicBezTo>
                  <a:pt x="8466" y="2259"/>
                  <a:pt x="7920" y="1505"/>
                  <a:pt x="7166" y="959"/>
                </a:cubicBezTo>
                <a:cubicBezTo>
                  <a:pt x="6244" y="291"/>
                  <a:pt x="5432" y="0"/>
                  <a:pt x="4723" y="0"/>
                </a:cubicBezTo>
                <a:close/>
              </a:path>
            </a:pathLst>
          </a:custGeom>
          <a:solidFill>
            <a:srgbClr val="F2A2A2">
              <a:alpha val="16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33"/>
          <p:cNvSpPr/>
          <p:nvPr/>
        </p:nvSpPr>
        <p:spPr>
          <a:xfrm>
            <a:off x="92875" y="845913"/>
            <a:ext cx="5229314" cy="4795880"/>
          </a:xfrm>
          <a:custGeom>
            <a:avLst/>
            <a:gdLst/>
            <a:ahLst/>
            <a:cxnLst/>
            <a:rect l="l" t="t" r="r" b="b"/>
            <a:pathLst>
              <a:path w="15624" h="14329" extrusionOk="0">
                <a:moveTo>
                  <a:pt x="8358" y="1"/>
                </a:moveTo>
                <a:cubicBezTo>
                  <a:pt x="5891" y="1"/>
                  <a:pt x="2866" y="476"/>
                  <a:pt x="1694" y="1253"/>
                </a:cubicBezTo>
                <a:cubicBezTo>
                  <a:pt x="459" y="2061"/>
                  <a:pt x="0" y="3700"/>
                  <a:pt x="230" y="5153"/>
                </a:cubicBezTo>
                <a:cubicBezTo>
                  <a:pt x="448" y="6595"/>
                  <a:pt x="1235" y="7895"/>
                  <a:pt x="2065" y="9097"/>
                </a:cubicBezTo>
                <a:cubicBezTo>
                  <a:pt x="3201" y="10736"/>
                  <a:pt x="4502" y="12331"/>
                  <a:pt x="6228" y="13347"/>
                </a:cubicBezTo>
                <a:cubicBezTo>
                  <a:pt x="7260" y="13959"/>
                  <a:pt x="8475" y="14329"/>
                  <a:pt x="9667" y="14329"/>
                </a:cubicBezTo>
                <a:cubicBezTo>
                  <a:pt x="10455" y="14329"/>
                  <a:pt x="11233" y="14167"/>
                  <a:pt x="11942" y="13806"/>
                </a:cubicBezTo>
                <a:cubicBezTo>
                  <a:pt x="13329" y="13107"/>
                  <a:pt x="14302" y="11719"/>
                  <a:pt x="14728" y="10222"/>
                </a:cubicBezTo>
                <a:cubicBezTo>
                  <a:pt x="15624" y="7120"/>
                  <a:pt x="14739" y="1515"/>
                  <a:pt x="11188" y="324"/>
                </a:cubicBezTo>
                <a:cubicBezTo>
                  <a:pt x="10524" y="103"/>
                  <a:pt x="9501" y="1"/>
                  <a:pt x="8358" y="1"/>
                </a:cubicBezTo>
                <a:close/>
              </a:path>
            </a:pathLst>
          </a:custGeom>
          <a:solidFill>
            <a:srgbClr val="F2A2A2">
              <a:alpha val="16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6" name="Google Shape;566;p33"/>
          <p:cNvGrpSpPr/>
          <p:nvPr/>
        </p:nvGrpSpPr>
        <p:grpSpPr>
          <a:xfrm rot="8845146">
            <a:off x="2436619" y="-277346"/>
            <a:ext cx="3080597" cy="1680234"/>
            <a:chOff x="6580475" y="4360025"/>
            <a:chExt cx="1366000" cy="745050"/>
          </a:xfrm>
        </p:grpSpPr>
        <p:sp>
          <p:nvSpPr>
            <p:cNvPr id="567" name="Google Shape;567;p33"/>
            <p:cNvSpPr/>
            <p:nvPr/>
          </p:nvSpPr>
          <p:spPr>
            <a:xfrm>
              <a:off x="7103350" y="4568900"/>
              <a:ext cx="843125" cy="435325"/>
            </a:xfrm>
            <a:custGeom>
              <a:avLst/>
              <a:gdLst/>
              <a:ahLst/>
              <a:cxnLst/>
              <a:rect l="l" t="t" r="r" b="b"/>
              <a:pathLst>
                <a:path w="33725" h="17413" extrusionOk="0">
                  <a:moveTo>
                    <a:pt x="19581" y="0"/>
                  </a:moveTo>
                  <a:lnTo>
                    <a:pt x="19581" y="0"/>
                  </a:lnTo>
                  <a:cubicBezTo>
                    <a:pt x="14477" y="734"/>
                    <a:pt x="10575" y="4904"/>
                    <a:pt x="10174" y="10041"/>
                  </a:cubicBezTo>
                  <a:cubicBezTo>
                    <a:pt x="7372" y="10975"/>
                    <a:pt x="4871" y="11909"/>
                    <a:pt x="3069" y="12643"/>
                  </a:cubicBezTo>
                  <a:lnTo>
                    <a:pt x="2903" y="12743"/>
                  </a:lnTo>
                  <a:cubicBezTo>
                    <a:pt x="4604" y="11475"/>
                    <a:pt x="6772" y="9173"/>
                    <a:pt x="7739" y="7372"/>
                  </a:cubicBezTo>
                  <a:cubicBezTo>
                    <a:pt x="8707" y="5471"/>
                    <a:pt x="9541" y="3503"/>
                    <a:pt x="10208" y="1468"/>
                  </a:cubicBezTo>
                  <a:lnTo>
                    <a:pt x="10208" y="1468"/>
                  </a:lnTo>
                  <a:cubicBezTo>
                    <a:pt x="5271" y="2936"/>
                    <a:pt x="2135" y="7706"/>
                    <a:pt x="2702" y="12809"/>
                  </a:cubicBezTo>
                  <a:cubicBezTo>
                    <a:pt x="1001" y="13510"/>
                    <a:pt x="0" y="14010"/>
                    <a:pt x="34" y="14077"/>
                  </a:cubicBezTo>
                  <a:cubicBezTo>
                    <a:pt x="37" y="14087"/>
                    <a:pt x="53" y="14092"/>
                    <a:pt x="82" y="14092"/>
                  </a:cubicBezTo>
                  <a:cubicBezTo>
                    <a:pt x="329" y="14092"/>
                    <a:pt x="1504" y="13712"/>
                    <a:pt x="3269" y="13143"/>
                  </a:cubicBezTo>
                  <a:lnTo>
                    <a:pt x="4170" y="12809"/>
                  </a:lnTo>
                  <a:cubicBezTo>
                    <a:pt x="5604" y="14811"/>
                    <a:pt x="6872" y="15678"/>
                    <a:pt x="9274" y="16379"/>
                  </a:cubicBezTo>
                  <a:cubicBezTo>
                    <a:pt x="11776" y="17112"/>
                    <a:pt x="14344" y="17246"/>
                    <a:pt x="16946" y="17413"/>
                  </a:cubicBezTo>
                  <a:cubicBezTo>
                    <a:pt x="15008" y="14066"/>
                    <a:pt x="11443" y="12062"/>
                    <a:pt x="7659" y="12062"/>
                  </a:cubicBezTo>
                  <a:cubicBezTo>
                    <a:pt x="7144" y="12062"/>
                    <a:pt x="6625" y="12100"/>
                    <a:pt x="6105" y="12176"/>
                  </a:cubicBezTo>
                  <a:cubicBezTo>
                    <a:pt x="7539" y="11675"/>
                    <a:pt x="9174" y="11142"/>
                    <a:pt x="10942" y="10574"/>
                  </a:cubicBezTo>
                  <a:lnTo>
                    <a:pt x="12176" y="10141"/>
                  </a:lnTo>
                  <a:cubicBezTo>
                    <a:pt x="13777" y="11709"/>
                    <a:pt x="15678" y="12909"/>
                    <a:pt x="17746" y="13677"/>
                  </a:cubicBezTo>
                  <a:cubicBezTo>
                    <a:pt x="18723" y="13997"/>
                    <a:pt x="19756" y="14171"/>
                    <a:pt x="20780" y="14171"/>
                  </a:cubicBezTo>
                  <a:cubicBezTo>
                    <a:pt x="22101" y="14171"/>
                    <a:pt x="23405" y="13882"/>
                    <a:pt x="24551" y="13243"/>
                  </a:cubicBezTo>
                  <a:cubicBezTo>
                    <a:pt x="23017" y="11275"/>
                    <a:pt x="20815" y="9941"/>
                    <a:pt x="18380" y="9474"/>
                  </a:cubicBezTo>
                  <a:cubicBezTo>
                    <a:pt x="17480" y="9274"/>
                    <a:pt x="16546" y="9107"/>
                    <a:pt x="15612" y="9040"/>
                  </a:cubicBezTo>
                  <a:lnTo>
                    <a:pt x="18647" y="8106"/>
                  </a:lnTo>
                  <a:cubicBezTo>
                    <a:pt x="19248" y="7906"/>
                    <a:pt x="19781" y="7739"/>
                    <a:pt x="20215" y="7606"/>
                  </a:cubicBezTo>
                  <a:cubicBezTo>
                    <a:pt x="20802" y="7683"/>
                    <a:pt x="21387" y="7721"/>
                    <a:pt x="21968" y="7721"/>
                  </a:cubicBezTo>
                  <a:cubicBezTo>
                    <a:pt x="26872" y="7721"/>
                    <a:pt x="31458" y="5011"/>
                    <a:pt x="33725" y="567"/>
                  </a:cubicBezTo>
                  <a:cubicBezTo>
                    <a:pt x="32977" y="414"/>
                    <a:pt x="32219" y="339"/>
                    <a:pt x="31463" y="339"/>
                  </a:cubicBezTo>
                  <a:cubicBezTo>
                    <a:pt x="29422" y="339"/>
                    <a:pt x="27396" y="888"/>
                    <a:pt x="25619" y="1935"/>
                  </a:cubicBezTo>
                  <a:cubicBezTo>
                    <a:pt x="23250" y="3303"/>
                    <a:pt x="20682" y="4804"/>
                    <a:pt x="19781" y="7339"/>
                  </a:cubicBezTo>
                  <a:cubicBezTo>
                    <a:pt x="19381" y="7439"/>
                    <a:pt x="18947" y="7539"/>
                    <a:pt x="18480" y="7639"/>
                  </a:cubicBezTo>
                  <a:cubicBezTo>
                    <a:pt x="16512" y="8106"/>
                    <a:pt x="13877" y="8840"/>
                    <a:pt x="10975" y="9774"/>
                  </a:cubicBezTo>
                  <a:cubicBezTo>
                    <a:pt x="12743" y="8773"/>
                    <a:pt x="14411" y="7572"/>
                    <a:pt x="15878" y="6138"/>
                  </a:cubicBezTo>
                  <a:cubicBezTo>
                    <a:pt x="17680" y="4503"/>
                    <a:pt x="18981" y="2369"/>
                    <a:pt x="195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3"/>
            <p:cNvSpPr/>
            <p:nvPr/>
          </p:nvSpPr>
          <p:spPr>
            <a:xfrm>
              <a:off x="6703900" y="4360025"/>
              <a:ext cx="410325" cy="542150"/>
            </a:xfrm>
            <a:custGeom>
              <a:avLst/>
              <a:gdLst/>
              <a:ahLst/>
              <a:cxnLst/>
              <a:rect l="l" t="t" r="r" b="b"/>
              <a:pathLst>
                <a:path w="16413" h="21686" extrusionOk="0">
                  <a:moveTo>
                    <a:pt x="8912" y="1"/>
                  </a:moveTo>
                  <a:cubicBezTo>
                    <a:pt x="8676" y="1"/>
                    <a:pt x="8441" y="17"/>
                    <a:pt x="8206" y="49"/>
                  </a:cubicBezTo>
                  <a:cubicBezTo>
                    <a:pt x="6572" y="349"/>
                    <a:pt x="5204" y="1584"/>
                    <a:pt x="4170" y="2951"/>
                  </a:cubicBezTo>
                  <a:cubicBezTo>
                    <a:pt x="1201" y="6754"/>
                    <a:pt x="0" y="11624"/>
                    <a:pt x="834" y="16394"/>
                  </a:cubicBezTo>
                  <a:cubicBezTo>
                    <a:pt x="1168" y="18262"/>
                    <a:pt x="2002" y="20197"/>
                    <a:pt x="3703" y="20864"/>
                  </a:cubicBezTo>
                  <a:lnTo>
                    <a:pt x="4270" y="20898"/>
                  </a:lnTo>
                  <a:cubicBezTo>
                    <a:pt x="5044" y="21436"/>
                    <a:pt x="5987" y="21686"/>
                    <a:pt x="6959" y="21686"/>
                  </a:cubicBezTo>
                  <a:cubicBezTo>
                    <a:pt x="7915" y="21686"/>
                    <a:pt x="8898" y="21444"/>
                    <a:pt x="9774" y="20998"/>
                  </a:cubicBezTo>
                  <a:cubicBezTo>
                    <a:pt x="11542" y="20097"/>
                    <a:pt x="12943" y="18496"/>
                    <a:pt x="13977" y="16761"/>
                  </a:cubicBezTo>
                  <a:cubicBezTo>
                    <a:pt x="15545" y="14126"/>
                    <a:pt x="16412" y="11024"/>
                    <a:pt x="16112" y="8022"/>
                  </a:cubicBezTo>
                  <a:cubicBezTo>
                    <a:pt x="15812" y="5053"/>
                    <a:pt x="14211" y="2217"/>
                    <a:pt x="11709" y="783"/>
                  </a:cubicBezTo>
                  <a:cubicBezTo>
                    <a:pt x="10850" y="273"/>
                    <a:pt x="9883" y="1"/>
                    <a:pt x="8912" y="1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3"/>
            <p:cNvSpPr/>
            <p:nvPr/>
          </p:nvSpPr>
          <p:spPr>
            <a:xfrm>
              <a:off x="6703900" y="4360025"/>
              <a:ext cx="410325" cy="542150"/>
            </a:xfrm>
            <a:custGeom>
              <a:avLst/>
              <a:gdLst/>
              <a:ahLst/>
              <a:cxnLst/>
              <a:rect l="l" t="t" r="r" b="b"/>
              <a:pathLst>
                <a:path w="16413" h="21686" extrusionOk="0">
                  <a:moveTo>
                    <a:pt x="8912" y="1"/>
                  </a:moveTo>
                  <a:cubicBezTo>
                    <a:pt x="8676" y="1"/>
                    <a:pt x="8441" y="17"/>
                    <a:pt x="8206" y="49"/>
                  </a:cubicBezTo>
                  <a:cubicBezTo>
                    <a:pt x="6572" y="349"/>
                    <a:pt x="5204" y="1584"/>
                    <a:pt x="4170" y="2951"/>
                  </a:cubicBezTo>
                  <a:cubicBezTo>
                    <a:pt x="1201" y="6754"/>
                    <a:pt x="0" y="11624"/>
                    <a:pt x="834" y="16394"/>
                  </a:cubicBezTo>
                  <a:cubicBezTo>
                    <a:pt x="1168" y="18262"/>
                    <a:pt x="2002" y="20197"/>
                    <a:pt x="3703" y="20864"/>
                  </a:cubicBezTo>
                  <a:lnTo>
                    <a:pt x="4270" y="20898"/>
                  </a:lnTo>
                  <a:cubicBezTo>
                    <a:pt x="5044" y="21436"/>
                    <a:pt x="5987" y="21686"/>
                    <a:pt x="6959" y="21686"/>
                  </a:cubicBezTo>
                  <a:cubicBezTo>
                    <a:pt x="7915" y="21686"/>
                    <a:pt x="8898" y="21444"/>
                    <a:pt x="9774" y="20998"/>
                  </a:cubicBezTo>
                  <a:cubicBezTo>
                    <a:pt x="11542" y="20097"/>
                    <a:pt x="12943" y="18496"/>
                    <a:pt x="13977" y="16761"/>
                  </a:cubicBezTo>
                  <a:cubicBezTo>
                    <a:pt x="15545" y="14126"/>
                    <a:pt x="16412" y="11024"/>
                    <a:pt x="16112" y="8022"/>
                  </a:cubicBezTo>
                  <a:cubicBezTo>
                    <a:pt x="15812" y="5053"/>
                    <a:pt x="14211" y="2217"/>
                    <a:pt x="11709" y="783"/>
                  </a:cubicBezTo>
                  <a:cubicBezTo>
                    <a:pt x="10850" y="273"/>
                    <a:pt x="9883" y="1"/>
                    <a:pt x="89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3"/>
            <p:cNvSpPr/>
            <p:nvPr/>
          </p:nvSpPr>
          <p:spPr>
            <a:xfrm>
              <a:off x="6909050" y="4608600"/>
              <a:ext cx="481200" cy="327300"/>
            </a:xfrm>
            <a:custGeom>
              <a:avLst/>
              <a:gdLst/>
              <a:ahLst/>
              <a:cxnLst/>
              <a:rect l="l" t="t" r="r" b="b"/>
              <a:pathLst>
                <a:path w="19248" h="13092" extrusionOk="0">
                  <a:moveTo>
                    <a:pt x="13926" y="1"/>
                  </a:moveTo>
                  <a:cubicBezTo>
                    <a:pt x="13104" y="1"/>
                    <a:pt x="12282" y="151"/>
                    <a:pt x="11508" y="447"/>
                  </a:cubicBezTo>
                  <a:cubicBezTo>
                    <a:pt x="9907" y="1047"/>
                    <a:pt x="8473" y="1981"/>
                    <a:pt x="7272" y="3149"/>
                  </a:cubicBezTo>
                  <a:cubicBezTo>
                    <a:pt x="4390" y="5733"/>
                    <a:pt x="2166" y="8975"/>
                    <a:pt x="796" y="12614"/>
                  </a:cubicBezTo>
                  <a:lnTo>
                    <a:pt x="796" y="12614"/>
                  </a:lnTo>
                  <a:cubicBezTo>
                    <a:pt x="527" y="12528"/>
                    <a:pt x="261" y="12431"/>
                    <a:pt x="0" y="12322"/>
                  </a:cubicBezTo>
                  <a:lnTo>
                    <a:pt x="0" y="12322"/>
                  </a:lnTo>
                  <a:lnTo>
                    <a:pt x="767" y="12689"/>
                  </a:lnTo>
                  <a:cubicBezTo>
                    <a:pt x="777" y="12664"/>
                    <a:pt x="786" y="12639"/>
                    <a:pt x="796" y="12614"/>
                  </a:cubicBezTo>
                  <a:lnTo>
                    <a:pt x="796" y="12614"/>
                  </a:lnTo>
                  <a:cubicBezTo>
                    <a:pt x="1796" y="12933"/>
                    <a:pt x="2846" y="13092"/>
                    <a:pt x="3900" y="13092"/>
                  </a:cubicBezTo>
                  <a:cubicBezTo>
                    <a:pt x="4302" y="13092"/>
                    <a:pt x="4704" y="13069"/>
                    <a:pt x="5104" y="13023"/>
                  </a:cubicBezTo>
                  <a:cubicBezTo>
                    <a:pt x="6838" y="12856"/>
                    <a:pt x="8540" y="12489"/>
                    <a:pt x="10208" y="11955"/>
                  </a:cubicBezTo>
                  <a:cubicBezTo>
                    <a:pt x="12776" y="11188"/>
                    <a:pt x="15411" y="10221"/>
                    <a:pt x="17346" y="8319"/>
                  </a:cubicBezTo>
                  <a:cubicBezTo>
                    <a:pt x="18413" y="7285"/>
                    <a:pt x="19247" y="5884"/>
                    <a:pt x="19181" y="4350"/>
                  </a:cubicBezTo>
                  <a:cubicBezTo>
                    <a:pt x="19147" y="2682"/>
                    <a:pt x="17946" y="1181"/>
                    <a:pt x="16412" y="480"/>
                  </a:cubicBezTo>
                  <a:cubicBezTo>
                    <a:pt x="15618" y="159"/>
                    <a:pt x="14772" y="1"/>
                    <a:pt x="13926" y="1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3"/>
            <p:cNvSpPr/>
            <p:nvPr/>
          </p:nvSpPr>
          <p:spPr>
            <a:xfrm>
              <a:off x="6909050" y="4608600"/>
              <a:ext cx="481200" cy="327300"/>
            </a:xfrm>
            <a:custGeom>
              <a:avLst/>
              <a:gdLst/>
              <a:ahLst/>
              <a:cxnLst/>
              <a:rect l="l" t="t" r="r" b="b"/>
              <a:pathLst>
                <a:path w="19248" h="13092" extrusionOk="0">
                  <a:moveTo>
                    <a:pt x="13926" y="1"/>
                  </a:moveTo>
                  <a:cubicBezTo>
                    <a:pt x="13104" y="1"/>
                    <a:pt x="12282" y="151"/>
                    <a:pt x="11508" y="447"/>
                  </a:cubicBezTo>
                  <a:cubicBezTo>
                    <a:pt x="9907" y="1047"/>
                    <a:pt x="8473" y="1981"/>
                    <a:pt x="7272" y="3149"/>
                  </a:cubicBezTo>
                  <a:cubicBezTo>
                    <a:pt x="4390" y="5733"/>
                    <a:pt x="2166" y="8975"/>
                    <a:pt x="796" y="12614"/>
                  </a:cubicBezTo>
                  <a:lnTo>
                    <a:pt x="796" y="12614"/>
                  </a:lnTo>
                  <a:cubicBezTo>
                    <a:pt x="527" y="12528"/>
                    <a:pt x="261" y="12431"/>
                    <a:pt x="0" y="12322"/>
                  </a:cubicBezTo>
                  <a:lnTo>
                    <a:pt x="0" y="12322"/>
                  </a:lnTo>
                  <a:lnTo>
                    <a:pt x="767" y="12689"/>
                  </a:lnTo>
                  <a:cubicBezTo>
                    <a:pt x="777" y="12664"/>
                    <a:pt x="786" y="12639"/>
                    <a:pt x="796" y="12614"/>
                  </a:cubicBezTo>
                  <a:lnTo>
                    <a:pt x="796" y="12614"/>
                  </a:lnTo>
                  <a:cubicBezTo>
                    <a:pt x="1796" y="12933"/>
                    <a:pt x="2846" y="13092"/>
                    <a:pt x="3900" y="13092"/>
                  </a:cubicBezTo>
                  <a:cubicBezTo>
                    <a:pt x="4302" y="13092"/>
                    <a:pt x="4704" y="13069"/>
                    <a:pt x="5104" y="13023"/>
                  </a:cubicBezTo>
                  <a:cubicBezTo>
                    <a:pt x="6838" y="12856"/>
                    <a:pt x="8540" y="12489"/>
                    <a:pt x="10208" y="11955"/>
                  </a:cubicBezTo>
                  <a:cubicBezTo>
                    <a:pt x="12776" y="11188"/>
                    <a:pt x="15411" y="10221"/>
                    <a:pt x="17346" y="8319"/>
                  </a:cubicBezTo>
                  <a:cubicBezTo>
                    <a:pt x="18413" y="7285"/>
                    <a:pt x="19247" y="5884"/>
                    <a:pt x="19181" y="4350"/>
                  </a:cubicBezTo>
                  <a:cubicBezTo>
                    <a:pt x="19147" y="2682"/>
                    <a:pt x="17946" y="1181"/>
                    <a:pt x="16412" y="480"/>
                  </a:cubicBezTo>
                  <a:cubicBezTo>
                    <a:pt x="15618" y="159"/>
                    <a:pt x="14772" y="1"/>
                    <a:pt x="139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3"/>
            <p:cNvSpPr/>
            <p:nvPr/>
          </p:nvSpPr>
          <p:spPr>
            <a:xfrm>
              <a:off x="6879025" y="4867600"/>
              <a:ext cx="450350" cy="237475"/>
            </a:xfrm>
            <a:custGeom>
              <a:avLst/>
              <a:gdLst/>
              <a:ahLst/>
              <a:cxnLst/>
              <a:rect l="l" t="t" r="r" b="b"/>
              <a:pathLst>
                <a:path w="18014" h="9499" extrusionOk="0">
                  <a:moveTo>
                    <a:pt x="10945" y="1"/>
                  </a:moveTo>
                  <a:cubicBezTo>
                    <a:pt x="9804" y="1"/>
                    <a:pt x="8665" y="96"/>
                    <a:pt x="7539" y="328"/>
                  </a:cubicBezTo>
                  <a:cubicBezTo>
                    <a:pt x="5137" y="795"/>
                    <a:pt x="2802" y="2029"/>
                    <a:pt x="1301" y="4030"/>
                  </a:cubicBezTo>
                  <a:cubicBezTo>
                    <a:pt x="668" y="4831"/>
                    <a:pt x="301" y="5832"/>
                    <a:pt x="267" y="6866"/>
                  </a:cubicBezTo>
                  <a:cubicBezTo>
                    <a:pt x="276" y="7132"/>
                    <a:pt x="323" y="7389"/>
                    <a:pt x="406" y="7632"/>
                  </a:cubicBezTo>
                  <a:lnTo>
                    <a:pt x="406" y="7632"/>
                  </a:lnTo>
                  <a:lnTo>
                    <a:pt x="0" y="7233"/>
                  </a:lnTo>
                  <a:lnTo>
                    <a:pt x="0" y="7233"/>
                  </a:lnTo>
                  <a:cubicBezTo>
                    <a:pt x="222" y="7996"/>
                    <a:pt x="808" y="8614"/>
                    <a:pt x="1529" y="8993"/>
                  </a:cubicBezTo>
                  <a:lnTo>
                    <a:pt x="1529" y="8993"/>
                  </a:lnTo>
                  <a:cubicBezTo>
                    <a:pt x="1676" y="9077"/>
                    <a:pt x="1834" y="9147"/>
                    <a:pt x="2002" y="9201"/>
                  </a:cubicBezTo>
                  <a:lnTo>
                    <a:pt x="2001" y="9200"/>
                  </a:lnTo>
                  <a:lnTo>
                    <a:pt x="2001" y="9200"/>
                  </a:lnTo>
                  <a:cubicBezTo>
                    <a:pt x="2111" y="9239"/>
                    <a:pt x="2222" y="9273"/>
                    <a:pt x="2335" y="9301"/>
                  </a:cubicBezTo>
                  <a:cubicBezTo>
                    <a:pt x="2930" y="9431"/>
                    <a:pt x="3536" y="9499"/>
                    <a:pt x="4140" y="9499"/>
                  </a:cubicBezTo>
                  <a:cubicBezTo>
                    <a:pt x="4620" y="9499"/>
                    <a:pt x="5099" y="9456"/>
                    <a:pt x="5571" y="9367"/>
                  </a:cubicBezTo>
                  <a:cubicBezTo>
                    <a:pt x="7606" y="9134"/>
                    <a:pt x="9607" y="8700"/>
                    <a:pt x="11542" y="8000"/>
                  </a:cubicBezTo>
                  <a:cubicBezTo>
                    <a:pt x="13477" y="7299"/>
                    <a:pt x="15211" y="6165"/>
                    <a:pt x="16646" y="4664"/>
                  </a:cubicBezTo>
                  <a:cubicBezTo>
                    <a:pt x="17379" y="3830"/>
                    <a:pt x="18013" y="2629"/>
                    <a:pt x="17513" y="1629"/>
                  </a:cubicBezTo>
                  <a:cubicBezTo>
                    <a:pt x="17046" y="728"/>
                    <a:pt x="15912" y="461"/>
                    <a:pt x="14911" y="328"/>
                  </a:cubicBezTo>
                  <a:cubicBezTo>
                    <a:pt x="13601" y="130"/>
                    <a:pt x="12273" y="1"/>
                    <a:pt x="10945" y="1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3"/>
            <p:cNvSpPr/>
            <p:nvPr/>
          </p:nvSpPr>
          <p:spPr>
            <a:xfrm>
              <a:off x="6879025" y="4867600"/>
              <a:ext cx="450350" cy="237475"/>
            </a:xfrm>
            <a:custGeom>
              <a:avLst/>
              <a:gdLst/>
              <a:ahLst/>
              <a:cxnLst/>
              <a:rect l="l" t="t" r="r" b="b"/>
              <a:pathLst>
                <a:path w="18014" h="9499" extrusionOk="0">
                  <a:moveTo>
                    <a:pt x="10945" y="1"/>
                  </a:moveTo>
                  <a:cubicBezTo>
                    <a:pt x="9804" y="1"/>
                    <a:pt x="8665" y="96"/>
                    <a:pt x="7539" y="328"/>
                  </a:cubicBezTo>
                  <a:cubicBezTo>
                    <a:pt x="5137" y="795"/>
                    <a:pt x="2802" y="2029"/>
                    <a:pt x="1301" y="4030"/>
                  </a:cubicBezTo>
                  <a:cubicBezTo>
                    <a:pt x="668" y="4831"/>
                    <a:pt x="301" y="5832"/>
                    <a:pt x="267" y="6866"/>
                  </a:cubicBezTo>
                  <a:cubicBezTo>
                    <a:pt x="276" y="7132"/>
                    <a:pt x="323" y="7389"/>
                    <a:pt x="406" y="7632"/>
                  </a:cubicBezTo>
                  <a:lnTo>
                    <a:pt x="406" y="7632"/>
                  </a:lnTo>
                  <a:lnTo>
                    <a:pt x="0" y="7233"/>
                  </a:lnTo>
                  <a:lnTo>
                    <a:pt x="0" y="7233"/>
                  </a:lnTo>
                  <a:cubicBezTo>
                    <a:pt x="222" y="7996"/>
                    <a:pt x="808" y="8614"/>
                    <a:pt x="1529" y="8993"/>
                  </a:cubicBezTo>
                  <a:lnTo>
                    <a:pt x="1529" y="8993"/>
                  </a:lnTo>
                  <a:cubicBezTo>
                    <a:pt x="1676" y="9077"/>
                    <a:pt x="1834" y="9147"/>
                    <a:pt x="2002" y="9201"/>
                  </a:cubicBezTo>
                  <a:lnTo>
                    <a:pt x="2001" y="9200"/>
                  </a:lnTo>
                  <a:lnTo>
                    <a:pt x="2001" y="9200"/>
                  </a:lnTo>
                  <a:cubicBezTo>
                    <a:pt x="2111" y="9239"/>
                    <a:pt x="2222" y="9273"/>
                    <a:pt x="2335" y="9301"/>
                  </a:cubicBezTo>
                  <a:cubicBezTo>
                    <a:pt x="2930" y="9431"/>
                    <a:pt x="3536" y="9499"/>
                    <a:pt x="4140" y="9499"/>
                  </a:cubicBezTo>
                  <a:cubicBezTo>
                    <a:pt x="4620" y="9499"/>
                    <a:pt x="5099" y="9456"/>
                    <a:pt x="5571" y="9367"/>
                  </a:cubicBezTo>
                  <a:cubicBezTo>
                    <a:pt x="7606" y="9134"/>
                    <a:pt x="9607" y="8700"/>
                    <a:pt x="11542" y="8000"/>
                  </a:cubicBezTo>
                  <a:cubicBezTo>
                    <a:pt x="13477" y="7299"/>
                    <a:pt x="15211" y="6165"/>
                    <a:pt x="16646" y="4664"/>
                  </a:cubicBezTo>
                  <a:cubicBezTo>
                    <a:pt x="17379" y="3830"/>
                    <a:pt x="18013" y="2629"/>
                    <a:pt x="17513" y="1629"/>
                  </a:cubicBezTo>
                  <a:cubicBezTo>
                    <a:pt x="17046" y="728"/>
                    <a:pt x="15912" y="461"/>
                    <a:pt x="14911" y="328"/>
                  </a:cubicBezTo>
                  <a:cubicBezTo>
                    <a:pt x="13601" y="130"/>
                    <a:pt x="12273" y="1"/>
                    <a:pt x="109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3"/>
            <p:cNvSpPr/>
            <p:nvPr/>
          </p:nvSpPr>
          <p:spPr>
            <a:xfrm>
              <a:off x="6580475" y="4512375"/>
              <a:ext cx="268550" cy="464000"/>
            </a:xfrm>
            <a:custGeom>
              <a:avLst/>
              <a:gdLst/>
              <a:ahLst/>
              <a:cxnLst/>
              <a:rect l="l" t="t" r="r" b="b"/>
              <a:pathLst>
                <a:path w="10742" h="18560" extrusionOk="0">
                  <a:moveTo>
                    <a:pt x="3075" y="0"/>
                  </a:moveTo>
                  <a:cubicBezTo>
                    <a:pt x="2308" y="0"/>
                    <a:pt x="1554" y="275"/>
                    <a:pt x="968" y="793"/>
                  </a:cubicBezTo>
                  <a:cubicBezTo>
                    <a:pt x="67" y="1694"/>
                    <a:pt x="1" y="3129"/>
                    <a:pt x="67" y="4396"/>
                  </a:cubicBezTo>
                  <a:cubicBezTo>
                    <a:pt x="167" y="6564"/>
                    <a:pt x="501" y="8699"/>
                    <a:pt x="1035" y="10801"/>
                  </a:cubicBezTo>
                  <a:cubicBezTo>
                    <a:pt x="1502" y="12669"/>
                    <a:pt x="1768" y="14737"/>
                    <a:pt x="3069" y="16171"/>
                  </a:cubicBezTo>
                  <a:cubicBezTo>
                    <a:pt x="4165" y="17440"/>
                    <a:pt x="5710" y="18559"/>
                    <a:pt x="7336" y="18559"/>
                  </a:cubicBezTo>
                  <a:cubicBezTo>
                    <a:pt x="7591" y="18559"/>
                    <a:pt x="7849" y="18532"/>
                    <a:pt x="8106" y="18473"/>
                  </a:cubicBezTo>
                  <a:cubicBezTo>
                    <a:pt x="9908" y="16071"/>
                    <a:pt x="10742" y="13102"/>
                    <a:pt x="10475" y="10100"/>
                  </a:cubicBezTo>
                  <a:cubicBezTo>
                    <a:pt x="10208" y="7131"/>
                    <a:pt x="8940" y="4329"/>
                    <a:pt x="6939" y="2128"/>
                  </a:cubicBezTo>
                  <a:cubicBezTo>
                    <a:pt x="6205" y="1260"/>
                    <a:pt x="5238" y="560"/>
                    <a:pt x="4170" y="193"/>
                  </a:cubicBezTo>
                  <a:cubicBezTo>
                    <a:pt x="3813" y="63"/>
                    <a:pt x="3443" y="0"/>
                    <a:pt x="3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3"/>
            <p:cNvSpPr/>
            <p:nvPr/>
          </p:nvSpPr>
          <p:spPr>
            <a:xfrm>
              <a:off x="6856500" y="4734000"/>
              <a:ext cx="33400" cy="110125"/>
            </a:xfrm>
            <a:custGeom>
              <a:avLst/>
              <a:gdLst/>
              <a:ahLst/>
              <a:cxnLst/>
              <a:rect l="l" t="t" r="r" b="b"/>
              <a:pathLst>
                <a:path w="1336" h="4405" extrusionOk="0">
                  <a:moveTo>
                    <a:pt x="245" y="0"/>
                  </a:moveTo>
                  <a:cubicBezTo>
                    <a:pt x="241" y="0"/>
                    <a:pt x="238" y="0"/>
                    <a:pt x="234" y="1"/>
                  </a:cubicBezTo>
                  <a:cubicBezTo>
                    <a:pt x="1" y="68"/>
                    <a:pt x="67" y="1068"/>
                    <a:pt x="301" y="2269"/>
                  </a:cubicBezTo>
                  <a:cubicBezTo>
                    <a:pt x="563" y="3482"/>
                    <a:pt x="922" y="4405"/>
                    <a:pt x="1124" y="4405"/>
                  </a:cubicBezTo>
                  <a:cubicBezTo>
                    <a:pt x="1128" y="4405"/>
                    <a:pt x="1131" y="4405"/>
                    <a:pt x="1135" y="4404"/>
                  </a:cubicBezTo>
                  <a:cubicBezTo>
                    <a:pt x="1335" y="4371"/>
                    <a:pt x="1302" y="3337"/>
                    <a:pt x="1068" y="2136"/>
                  </a:cubicBezTo>
                  <a:cubicBezTo>
                    <a:pt x="806" y="923"/>
                    <a:pt x="447" y="0"/>
                    <a:pt x="2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3"/>
            <p:cNvSpPr/>
            <p:nvPr/>
          </p:nvSpPr>
          <p:spPr>
            <a:xfrm>
              <a:off x="6882350" y="4732250"/>
              <a:ext cx="40050" cy="110225"/>
            </a:xfrm>
            <a:custGeom>
              <a:avLst/>
              <a:gdLst/>
              <a:ahLst/>
              <a:cxnLst/>
              <a:rect l="l" t="t" r="r" b="b"/>
              <a:pathLst>
                <a:path w="1602" h="4409" extrusionOk="0">
                  <a:moveTo>
                    <a:pt x="1378" y="1"/>
                  </a:moveTo>
                  <a:cubicBezTo>
                    <a:pt x="1139" y="1"/>
                    <a:pt x="725" y="913"/>
                    <a:pt x="434" y="2106"/>
                  </a:cubicBezTo>
                  <a:cubicBezTo>
                    <a:pt x="101" y="3307"/>
                    <a:pt x="1" y="4341"/>
                    <a:pt x="201" y="4407"/>
                  </a:cubicBezTo>
                  <a:cubicBezTo>
                    <a:pt x="204" y="4408"/>
                    <a:pt x="208" y="4408"/>
                    <a:pt x="212" y="4408"/>
                  </a:cubicBezTo>
                  <a:cubicBezTo>
                    <a:pt x="416" y="4408"/>
                    <a:pt x="841" y="3486"/>
                    <a:pt x="1168" y="2306"/>
                  </a:cubicBezTo>
                  <a:cubicBezTo>
                    <a:pt x="1502" y="1072"/>
                    <a:pt x="1602" y="38"/>
                    <a:pt x="1402" y="4"/>
                  </a:cubicBezTo>
                  <a:cubicBezTo>
                    <a:pt x="1394" y="2"/>
                    <a:pt x="1386" y="1"/>
                    <a:pt x="13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3"/>
            <p:cNvSpPr/>
            <p:nvPr/>
          </p:nvSpPr>
          <p:spPr>
            <a:xfrm>
              <a:off x="6899025" y="4763900"/>
              <a:ext cx="50075" cy="73850"/>
            </a:xfrm>
            <a:custGeom>
              <a:avLst/>
              <a:gdLst/>
              <a:ahLst/>
              <a:cxnLst/>
              <a:rect l="l" t="t" r="r" b="b"/>
              <a:pathLst>
                <a:path w="2003" h="2954" extrusionOk="0">
                  <a:moveTo>
                    <a:pt x="1774" y="1"/>
                  </a:moveTo>
                  <a:cubicBezTo>
                    <a:pt x="1585" y="1"/>
                    <a:pt x="1113" y="580"/>
                    <a:pt x="701" y="1340"/>
                  </a:cubicBezTo>
                  <a:cubicBezTo>
                    <a:pt x="268" y="2107"/>
                    <a:pt x="1" y="2841"/>
                    <a:pt x="201" y="2941"/>
                  </a:cubicBezTo>
                  <a:cubicBezTo>
                    <a:pt x="215" y="2949"/>
                    <a:pt x="231" y="2953"/>
                    <a:pt x="249" y="2953"/>
                  </a:cubicBezTo>
                  <a:cubicBezTo>
                    <a:pt x="459" y="2953"/>
                    <a:pt x="973" y="2440"/>
                    <a:pt x="1402" y="1674"/>
                  </a:cubicBezTo>
                  <a:cubicBezTo>
                    <a:pt x="1869" y="873"/>
                    <a:pt x="2002" y="106"/>
                    <a:pt x="1802" y="6"/>
                  </a:cubicBezTo>
                  <a:cubicBezTo>
                    <a:pt x="1794" y="2"/>
                    <a:pt x="1784" y="1"/>
                    <a:pt x="17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3"/>
            <p:cNvSpPr/>
            <p:nvPr/>
          </p:nvSpPr>
          <p:spPr>
            <a:xfrm>
              <a:off x="6920725" y="4757150"/>
              <a:ext cx="75900" cy="98175"/>
            </a:xfrm>
            <a:custGeom>
              <a:avLst/>
              <a:gdLst/>
              <a:ahLst/>
              <a:cxnLst/>
              <a:rect l="l" t="t" r="r" b="b"/>
              <a:pathLst>
                <a:path w="3036" h="3927" extrusionOk="0">
                  <a:moveTo>
                    <a:pt x="2833" y="0"/>
                  </a:moveTo>
                  <a:cubicBezTo>
                    <a:pt x="2612" y="0"/>
                    <a:pt x="1892" y="739"/>
                    <a:pt x="1201" y="1744"/>
                  </a:cubicBezTo>
                  <a:cubicBezTo>
                    <a:pt x="467" y="2811"/>
                    <a:pt x="0" y="3778"/>
                    <a:pt x="167" y="3912"/>
                  </a:cubicBezTo>
                  <a:cubicBezTo>
                    <a:pt x="182" y="3922"/>
                    <a:pt x="199" y="3926"/>
                    <a:pt x="220" y="3926"/>
                  </a:cubicBezTo>
                  <a:cubicBezTo>
                    <a:pt x="475" y="3926"/>
                    <a:pt x="1155" y="3166"/>
                    <a:pt x="1835" y="2177"/>
                  </a:cubicBezTo>
                  <a:cubicBezTo>
                    <a:pt x="2569" y="1110"/>
                    <a:pt x="3036" y="142"/>
                    <a:pt x="2869" y="9"/>
                  </a:cubicBezTo>
                  <a:cubicBezTo>
                    <a:pt x="2859" y="3"/>
                    <a:pt x="2847" y="0"/>
                    <a:pt x="28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3"/>
            <p:cNvSpPr/>
            <p:nvPr/>
          </p:nvSpPr>
          <p:spPr>
            <a:xfrm>
              <a:off x="6929900" y="4803350"/>
              <a:ext cx="95925" cy="56775"/>
            </a:xfrm>
            <a:custGeom>
              <a:avLst/>
              <a:gdLst/>
              <a:ahLst/>
              <a:cxnLst/>
              <a:rect l="l" t="t" r="r" b="b"/>
              <a:pathLst>
                <a:path w="3837" h="2271" extrusionOk="0">
                  <a:moveTo>
                    <a:pt x="3572" y="1"/>
                  </a:moveTo>
                  <a:cubicBezTo>
                    <a:pt x="3243" y="1"/>
                    <a:pt x="2493" y="288"/>
                    <a:pt x="1701" y="763"/>
                  </a:cubicBezTo>
                  <a:cubicBezTo>
                    <a:pt x="701" y="1397"/>
                    <a:pt x="0" y="2030"/>
                    <a:pt x="100" y="2231"/>
                  </a:cubicBezTo>
                  <a:cubicBezTo>
                    <a:pt x="122" y="2258"/>
                    <a:pt x="164" y="2271"/>
                    <a:pt x="222" y="2271"/>
                  </a:cubicBezTo>
                  <a:cubicBezTo>
                    <a:pt x="521" y="2271"/>
                    <a:pt x="1265" y="1932"/>
                    <a:pt x="2102" y="1430"/>
                  </a:cubicBezTo>
                  <a:cubicBezTo>
                    <a:pt x="3069" y="863"/>
                    <a:pt x="3836" y="262"/>
                    <a:pt x="3736" y="62"/>
                  </a:cubicBezTo>
                  <a:cubicBezTo>
                    <a:pt x="3715" y="21"/>
                    <a:pt x="3658" y="1"/>
                    <a:pt x="35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3"/>
            <p:cNvSpPr/>
            <p:nvPr/>
          </p:nvSpPr>
          <p:spPr>
            <a:xfrm>
              <a:off x="6939075" y="4850850"/>
              <a:ext cx="96750" cy="26200"/>
            </a:xfrm>
            <a:custGeom>
              <a:avLst/>
              <a:gdLst/>
              <a:ahLst/>
              <a:cxnLst/>
              <a:rect l="l" t="t" r="r" b="b"/>
              <a:pathLst>
                <a:path w="3870" h="1048" extrusionOk="0">
                  <a:moveTo>
                    <a:pt x="3250" y="1"/>
                  </a:moveTo>
                  <a:cubicBezTo>
                    <a:pt x="2897" y="1"/>
                    <a:pt x="2405" y="60"/>
                    <a:pt x="1868" y="164"/>
                  </a:cubicBezTo>
                  <a:cubicBezTo>
                    <a:pt x="801" y="364"/>
                    <a:pt x="0" y="697"/>
                    <a:pt x="33" y="898"/>
                  </a:cubicBezTo>
                  <a:cubicBezTo>
                    <a:pt x="50" y="998"/>
                    <a:pt x="275" y="1048"/>
                    <a:pt x="630" y="1048"/>
                  </a:cubicBezTo>
                  <a:cubicBezTo>
                    <a:pt x="984" y="1048"/>
                    <a:pt x="1468" y="998"/>
                    <a:pt x="2002" y="898"/>
                  </a:cubicBezTo>
                  <a:cubicBezTo>
                    <a:pt x="3036" y="697"/>
                    <a:pt x="3870" y="364"/>
                    <a:pt x="3803" y="164"/>
                  </a:cubicBezTo>
                  <a:cubicBezTo>
                    <a:pt x="3787" y="51"/>
                    <a:pt x="3578" y="1"/>
                    <a:pt x="3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3"/>
            <p:cNvSpPr/>
            <p:nvPr/>
          </p:nvSpPr>
          <p:spPr>
            <a:xfrm>
              <a:off x="6758100" y="4661450"/>
              <a:ext cx="99275" cy="159325"/>
            </a:xfrm>
            <a:custGeom>
              <a:avLst/>
              <a:gdLst/>
              <a:ahLst/>
              <a:cxnLst/>
              <a:rect l="l" t="t" r="r" b="b"/>
              <a:pathLst>
                <a:path w="3971" h="6373" extrusionOk="0">
                  <a:moveTo>
                    <a:pt x="34" y="1"/>
                  </a:moveTo>
                  <a:lnTo>
                    <a:pt x="34" y="1"/>
                  </a:lnTo>
                  <a:cubicBezTo>
                    <a:pt x="1" y="34"/>
                    <a:pt x="835" y="1469"/>
                    <a:pt x="1902" y="3237"/>
                  </a:cubicBezTo>
                  <a:cubicBezTo>
                    <a:pt x="2990" y="4984"/>
                    <a:pt x="3882" y="6373"/>
                    <a:pt x="3935" y="6373"/>
                  </a:cubicBezTo>
                  <a:cubicBezTo>
                    <a:pt x="3936" y="6373"/>
                    <a:pt x="3936" y="6372"/>
                    <a:pt x="3937" y="6372"/>
                  </a:cubicBezTo>
                  <a:cubicBezTo>
                    <a:pt x="3970" y="6372"/>
                    <a:pt x="3103" y="4904"/>
                    <a:pt x="2035" y="3170"/>
                  </a:cubicBezTo>
                  <a:cubicBezTo>
                    <a:pt x="968" y="1402"/>
                    <a:pt x="67" y="1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3"/>
            <p:cNvSpPr/>
            <p:nvPr/>
          </p:nvSpPr>
          <p:spPr>
            <a:xfrm>
              <a:off x="6832325" y="4704000"/>
              <a:ext cx="33375" cy="120925"/>
            </a:xfrm>
            <a:custGeom>
              <a:avLst/>
              <a:gdLst/>
              <a:ahLst/>
              <a:cxnLst/>
              <a:rect l="l" t="t" r="r" b="b"/>
              <a:pathLst>
                <a:path w="1335" h="4837" extrusionOk="0">
                  <a:moveTo>
                    <a:pt x="0" y="0"/>
                  </a:moveTo>
                  <a:cubicBezTo>
                    <a:pt x="0" y="267"/>
                    <a:pt x="34" y="500"/>
                    <a:pt x="100" y="734"/>
                  </a:cubicBezTo>
                  <a:cubicBezTo>
                    <a:pt x="201" y="1201"/>
                    <a:pt x="334" y="1801"/>
                    <a:pt x="501" y="2469"/>
                  </a:cubicBezTo>
                  <a:cubicBezTo>
                    <a:pt x="701" y="3136"/>
                    <a:pt x="901" y="3736"/>
                    <a:pt x="1034" y="4170"/>
                  </a:cubicBezTo>
                  <a:cubicBezTo>
                    <a:pt x="1101" y="4403"/>
                    <a:pt x="1201" y="4637"/>
                    <a:pt x="1335" y="4837"/>
                  </a:cubicBezTo>
                  <a:cubicBezTo>
                    <a:pt x="1268" y="4603"/>
                    <a:pt x="1235" y="4370"/>
                    <a:pt x="1135" y="4136"/>
                  </a:cubicBezTo>
                  <a:lnTo>
                    <a:pt x="668" y="2435"/>
                  </a:lnTo>
                  <a:cubicBezTo>
                    <a:pt x="467" y="1801"/>
                    <a:pt x="334" y="1201"/>
                    <a:pt x="201" y="734"/>
                  </a:cubicBezTo>
                  <a:cubicBezTo>
                    <a:pt x="167" y="467"/>
                    <a:pt x="67" y="23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3"/>
            <p:cNvSpPr/>
            <p:nvPr/>
          </p:nvSpPr>
          <p:spPr>
            <a:xfrm>
              <a:off x="6884025" y="4656450"/>
              <a:ext cx="5875" cy="177650"/>
            </a:xfrm>
            <a:custGeom>
              <a:avLst/>
              <a:gdLst/>
              <a:ahLst/>
              <a:cxnLst/>
              <a:rect l="l" t="t" r="r" b="b"/>
              <a:pathLst>
                <a:path w="235" h="7106" extrusionOk="0">
                  <a:moveTo>
                    <a:pt x="34" y="1"/>
                  </a:moveTo>
                  <a:cubicBezTo>
                    <a:pt x="1" y="1"/>
                    <a:pt x="1" y="1602"/>
                    <a:pt x="34" y="3570"/>
                  </a:cubicBezTo>
                  <a:cubicBezTo>
                    <a:pt x="67" y="5538"/>
                    <a:pt x="134" y="7106"/>
                    <a:pt x="167" y="7106"/>
                  </a:cubicBezTo>
                  <a:cubicBezTo>
                    <a:pt x="234" y="7106"/>
                    <a:pt x="201" y="5538"/>
                    <a:pt x="167" y="3570"/>
                  </a:cubicBezTo>
                  <a:cubicBezTo>
                    <a:pt x="134" y="1602"/>
                    <a:pt x="67" y="1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3"/>
            <p:cNvSpPr/>
            <p:nvPr/>
          </p:nvSpPr>
          <p:spPr>
            <a:xfrm>
              <a:off x="6895700" y="4579725"/>
              <a:ext cx="85925" cy="245200"/>
            </a:xfrm>
            <a:custGeom>
              <a:avLst/>
              <a:gdLst/>
              <a:ahLst/>
              <a:cxnLst/>
              <a:rect l="l" t="t" r="r" b="b"/>
              <a:pathLst>
                <a:path w="3437" h="9808" extrusionOk="0">
                  <a:moveTo>
                    <a:pt x="3436" y="1"/>
                  </a:moveTo>
                  <a:cubicBezTo>
                    <a:pt x="3370" y="134"/>
                    <a:pt x="3303" y="234"/>
                    <a:pt x="3270" y="368"/>
                  </a:cubicBezTo>
                  <a:cubicBezTo>
                    <a:pt x="3136" y="601"/>
                    <a:pt x="2969" y="968"/>
                    <a:pt x="2803" y="1402"/>
                  </a:cubicBezTo>
                  <a:cubicBezTo>
                    <a:pt x="2436" y="2269"/>
                    <a:pt x="1935" y="3470"/>
                    <a:pt x="1468" y="4804"/>
                  </a:cubicBezTo>
                  <a:cubicBezTo>
                    <a:pt x="1001" y="6172"/>
                    <a:pt x="601" y="7406"/>
                    <a:pt x="367" y="8307"/>
                  </a:cubicBezTo>
                  <a:cubicBezTo>
                    <a:pt x="234" y="8774"/>
                    <a:pt x="134" y="9141"/>
                    <a:pt x="101" y="9408"/>
                  </a:cubicBezTo>
                  <a:cubicBezTo>
                    <a:pt x="34" y="9541"/>
                    <a:pt x="34" y="9674"/>
                    <a:pt x="1" y="9808"/>
                  </a:cubicBezTo>
                  <a:cubicBezTo>
                    <a:pt x="67" y="9674"/>
                    <a:pt x="101" y="9541"/>
                    <a:pt x="134" y="9408"/>
                  </a:cubicBezTo>
                  <a:lnTo>
                    <a:pt x="468" y="8340"/>
                  </a:lnTo>
                  <a:cubicBezTo>
                    <a:pt x="734" y="7440"/>
                    <a:pt x="1135" y="6205"/>
                    <a:pt x="1602" y="4871"/>
                  </a:cubicBezTo>
                  <a:cubicBezTo>
                    <a:pt x="2069" y="3503"/>
                    <a:pt x="2536" y="2303"/>
                    <a:pt x="2903" y="1435"/>
                  </a:cubicBezTo>
                  <a:lnTo>
                    <a:pt x="3303" y="401"/>
                  </a:lnTo>
                  <a:cubicBezTo>
                    <a:pt x="3370" y="268"/>
                    <a:pt x="3403" y="134"/>
                    <a:pt x="34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3"/>
            <p:cNvSpPr/>
            <p:nvPr/>
          </p:nvSpPr>
          <p:spPr>
            <a:xfrm>
              <a:off x="6929900" y="4660625"/>
              <a:ext cx="108425" cy="194350"/>
            </a:xfrm>
            <a:custGeom>
              <a:avLst/>
              <a:gdLst/>
              <a:ahLst/>
              <a:cxnLst/>
              <a:rect l="l" t="t" r="r" b="b"/>
              <a:pathLst>
                <a:path w="4337" h="7774" extrusionOk="0">
                  <a:moveTo>
                    <a:pt x="4302" y="0"/>
                  </a:moveTo>
                  <a:cubicBezTo>
                    <a:pt x="4251" y="0"/>
                    <a:pt x="3258" y="1722"/>
                    <a:pt x="2102" y="3870"/>
                  </a:cubicBezTo>
                  <a:cubicBezTo>
                    <a:pt x="934" y="6005"/>
                    <a:pt x="0" y="7773"/>
                    <a:pt x="34" y="7773"/>
                  </a:cubicBezTo>
                  <a:cubicBezTo>
                    <a:pt x="34" y="7773"/>
                    <a:pt x="34" y="7773"/>
                    <a:pt x="35" y="7773"/>
                  </a:cubicBezTo>
                  <a:cubicBezTo>
                    <a:pt x="86" y="7773"/>
                    <a:pt x="1079" y="6051"/>
                    <a:pt x="2235" y="3937"/>
                  </a:cubicBezTo>
                  <a:cubicBezTo>
                    <a:pt x="3403" y="1768"/>
                    <a:pt x="4337" y="34"/>
                    <a:pt x="4303" y="1"/>
                  </a:cubicBezTo>
                  <a:cubicBezTo>
                    <a:pt x="4303" y="0"/>
                    <a:pt x="4303" y="0"/>
                    <a:pt x="4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3"/>
            <p:cNvSpPr/>
            <p:nvPr/>
          </p:nvSpPr>
          <p:spPr>
            <a:xfrm>
              <a:off x="6954075" y="4719000"/>
              <a:ext cx="175975" cy="140125"/>
            </a:xfrm>
            <a:custGeom>
              <a:avLst/>
              <a:gdLst/>
              <a:ahLst/>
              <a:cxnLst/>
              <a:rect l="l" t="t" r="r" b="b"/>
              <a:pathLst>
                <a:path w="7039" h="5605" extrusionOk="0">
                  <a:moveTo>
                    <a:pt x="7039" y="1"/>
                  </a:moveTo>
                  <a:lnTo>
                    <a:pt x="7039" y="1"/>
                  </a:lnTo>
                  <a:cubicBezTo>
                    <a:pt x="6939" y="67"/>
                    <a:pt x="6839" y="134"/>
                    <a:pt x="6772" y="234"/>
                  </a:cubicBezTo>
                  <a:lnTo>
                    <a:pt x="6038" y="868"/>
                  </a:lnTo>
                  <a:cubicBezTo>
                    <a:pt x="5438" y="1402"/>
                    <a:pt x="4570" y="2135"/>
                    <a:pt x="3603" y="2903"/>
                  </a:cubicBezTo>
                  <a:cubicBezTo>
                    <a:pt x="2636" y="3670"/>
                    <a:pt x="1735" y="4337"/>
                    <a:pt x="1068" y="4804"/>
                  </a:cubicBezTo>
                  <a:lnTo>
                    <a:pt x="301" y="5371"/>
                  </a:lnTo>
                  <a:cubicBezTo>
                    <a:pt x="201" y="5438"/>
                    <a:pt x="101" y="5504"/>
                    <a:pt x="1" y="5605"/>
                  </a:cubicBezTo>
                  <a:cubicBezTo>
                    <a:pt x="134" y="5538"/>
                    <a:pt x="234" y="5471"/>
                    <a:pt x="334" y="5404"/>
                  </a:cubicBezTo>
                  <a:cubicBezTo>
                    <a:pt x="534" y="5338"/>
                    <a:pt x="801" y="5138"/>
                    <a:pt x="1135" y="4904"/>
                  </a:cubicBezTo>
                  <a:cubicBezTo>
                    <a:pt x="1802" y="4470"/>
                    <a:pt x="2736" y="3803"/>
                    <a:pt x="3703" y="3036"/>
                  </a:cubicBezTo>
                  <a:cubicBezTo>
                    <a:pt x="4671" y="2269"/>
                    <a:pt x="5538" y="1502"/>
                    <a:pt x="6105" y="935"/>
                  </a:cubicBezTo>
                  <a:cubicBezTo>
                    <a:pt x="6405" y="668"/>
                    <a:pt x="6639" y="434"/>
                    <a:pt x="6805" y="267"/>
                  </a:cubicBezTo>
                  <a:cubicBezTo>
                    <a:pt x="6905" y="201"/>
                    <a:pt x="6972" y="101"/>
                    <a:pt x="7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3"/>
            <p:cNvSpPr/>
            <p:nvPr/>
          </p:nvSpPr>
          <p:spPr>
            <a:xfrm>
              <a:off x="6962425" y="4803225"/>
              <a:ext cx="170125" cy="74250"/>
            </a:xfrm>
            <a:custGeom>
              <a:avLst/>
              <a:gdLst/>
              <a:ahLst/>
              <a:cxnLst/>
              <a:rect l="l" t="t" r="r" b="b"/>
              <a:pathLst>
                <a:path w="6805" h="2970" extrusionOk="0">
                  <a:moveTo>
                    <a:pt x="6805" y="1"/>
                  </a:moveTo>
                  <a:cubicBezTo>
                    <a:pt x="6438" y="134"/>
                    <a:pt x="6138" y="267"/>
                    <a:pt x="5804" y="434"/>
                  </a:cubicBezTo>
                  <a:cubicBezTo>
                    <a:pt x="5204" y="734"/>
                    <a:pt x="4370" y="1135"/>
                    <a:pt x="3436" y="1535"/>
                  </a:cubicBezTo>
                  <a:cubicBezTo>
                    <a:pt x="2502" y="1935"/>
                    <a:pt x="1635" y="2302"/>
                    <a:pt x="1001" y="2536"/>
                  </a:cubicBezTo>
                  <a:cubicBezTo>
                    <a:pt x="667" y="2669"/>
                    <a:pt x="334" y="2803"/>
                    <a:pt x="0" y="2969"/>
                  </a:cubicBezTo>
                  <a:cubicBezTo>
                    <a:pt x="100" y="2936"/>
                    <a:pt x="200" y="2936"/>
                    <a:pt x="300" y="2903"/>
                  </a:cubicBezTo>
                  <a:cubicBezTo>
                    <a:pt x="467" y="2836"/>
                    <a:pt x="734" y="2736"/>
                    <a:pt x="1068" y="2636"/>
                  </a:cubicBezTo>
                  <a:cubicBezTo>
                    <a:pt x="1668" y="2402"/>
                    <a:pt x="2535" y="2102"/>
                    <a:pt x="3503" y="1668"/>
                  </a:cubicBezTo>
                  <a:cubicBezTo>
                    <a:pt x="4437" y="1268"/>
                    <a:pt x="5271" y="868"/>
                    <a:pt x="5838" y="534"/>
                  </a:cubicBezTo>
                  <a:cubicBezTo>
                    <a:pt x="6138" y="368"/>
                    <a:pt x="6371" y="234"/>
                    <a:pt x="6538" y="167"/>
                  </a:cubicBezTo>
                  <a:cubicBezTo>
                    <a:pt x="6638" y="101"/>
                    <a:pt x="6705" y="67"/>
                    <a:pt x="6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3"/>
            <p:cNvSpPr/>
            <p:nvPr/>
          </p:nvSpPr>
          <p:spPr>
            <a:xfrm>
              <a:off x="6972425" y="4848250"/>
              <a:ext cx="165975" cy="45900"/>
            </a:xfrm>
            <a:custGeom>
              <a:avLst/>
              <a:gdLst/>
              <a:ahLst/>
              <a:cxnLst/>
              <a:rect l="l" t="t" r="r" b="b"/>
              <a:pathLst>
                <a:path w="6639" h="1836" extrusionOk="0">
                  <a:moveTo>
                    <a:pt x="6638" y="1"/>
                  </a:moveTo>
                  <a:cubicBezTo>
                    <a:pt x="6305" y="68"/>
                    <a:pt x="5971" y="168"/>
                    <a:pt x="5671" y="268"/>
                  </a:cubicBezTo>
                  <a:cubicBezTo>
                    <a:pt x="5071" y="435"/>
                    <a:pt x="4237" y="701"/>
                    <a:pt x="3336" y="935"/>
                  </a:cubicBezTo>
                  <a:cubicBezTo>
                    <a:pt x="2435" y="1202"/>
                    <a:pt x="1602" y="1402"/>
                    <a:pt x="1001" y="1569"/>
                  </a:cubicBezTo>
                  <a:cubicBezTo>
                    <a:pt x="668" y="1602"/>
                    <a:pt x="334" y="1702"/>
                    <a:pt x="0" y="1836"/>
                  </a:cubicBezTo>
                  <a:cubicBezTo>
                    <a:pt x="334" y="1802"/>
                    <a:pt x="668" y="1735"/>
                    <a:pt x="1001" y="1669"/>
                  </a:cubicBezTo>
                  <a:cubicBezTo>
                    <a:pt x="1635" y="1535"/>
                    <a:pt x="2469" y="1369"/>
                    <a:pt x="3369" y="1102"/>
                  </a:cubicBezTo>
                  <a:cubicBezTo>
                    <a:pt x="4303" y="835"/>
                    <a:pt x="5104" y="568"/>
                    <a:pt x="5704" y="368"/>
                  </a:cubicBezTo>
                  <a:cubicBezTo>
                    <a:pt x="6038" y="268"/>
                    <a:pt x="6338" y="134"/>
                    <a:pt x="66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3"/>
            <p:cNvSpPr/>
            <p:nvPr/>
          </p:nvSpPr>
          <p:spPr>
            <a:xfrm>
              <a:off x="6733925" y="4633650"/>
              <a:ext cx="35875" cy="32000"/>
            </a:xfrm>
            <a:custGeom>
              <a:avLst/>
              <a:gdLst/>
              <a:ahLst/>
              <a:cxnLst/>
              <a:rect l="l" t="t" r="r" b="b"/>
              <a:pathLst>
                <a:path w="1435" h="1280" extrusionOk="0">
                  <a:moveTo>
                    <a:pt x="571" y="1"/>
                  </a:moveTo>
                  <a:cubicBezTo>
                    <a:pt x="526" y="1"/>
                    <a:pt x="480" y="4"/>
                    <a:pt x="434" y="12"/>
                  </a:cubicBezTo>
                  <a:cubicBezTo>
                    <a:pt x="234" y="45"/>
                    <a:pt x="67" y="212"/>
                    <a:pt x="34" y="412"/>
                  </a:cubicBezTo>
                  <a:cubicBezTo>
                    <a:pt x="0" y="613"/>
                    <a:pt x="67" y="846"/>
                    <a:pt x="267" y="979"/>
                  </a:cubicBezTo>
                  <a:cubicBezTo>
                    <a:pt x="401" y="1180"/>
                    <a:pt x="634" y="1280"/>
                    <a:pt x="868" y="1280"/>
                  </a:cubicBezTo>
                  <a:cubicBezTo>
                    <a:pt x="1234" y="1213"/>
                    <a:pt x="1435" y="879"/>
                    <a:pt x="1401" y="546"/>
                  </a:cubicBezTo>
                  <a:cubicBezTo>
                    <a:pt x="1254" y="221"/>
                    <a:pt x="923" y="1"/>
                    <a:pt x="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3"/>
            <p:cNvSpPr/>
            <p:nvPr/>
          </p:nvSpPr>
          <p:spPr>
            <a:xfrm>
              <a:off x="6964075" y="4556075"/>
              <a:ext cx="35900" cy="31200"/>
            </a:xfrm>
            <a:custGeom>
              <a:avLst/>
              <a:gdLst/>
              <a:ahLst/>
              <a:cxnLst/>
              <a:rect l="l" t="t" r="r" b="b"/>
              <a:pathLst>
                <a:path w="1436" h="1248" extrusionOk="0">
                  <a:moveTo>
                    <a:pt x="588" y="0"/>
                  </a:moveTo>
                  <a:cubicBezTo>
                    <a:pt x="537" y="0"/>
                    <a:pt x="486" y="4"/>
                    <a:pt x="434" y="13"/>
                  </a:cubicBezTo>
                  <a:lnTo>
                    <a:pt x="468" y="13"/>
                  </a:lnTo>
                  <a:cubicBezTo>
                    <a:pt x="268" y="46"/>
                    <a:pt x="101" y="180"/>
                    <a:pt x="34" y="380"/>
                  </a:cubicBezTo>
                  <a:cubicBezTo>
                    <a:pt x="1" y="613"/>
                    <a:pt x="101" y="813"/>
                    <a:pt x="268" y="980"/>
                  </a:cubicBezTo>
                  <a:cubicBezTo>
                    <a:pt x="401" y="1147"/>
                    <a:pt x="635" y="1247"/>
                    <a:pt x="868" y="1247"/>
                  </a:cubicBezTo>
                  <a:cubicBezTo>
                    <a:pt x="1202" y="1180"/>
                    <a:pt x="1435" y="847"/>
                    <a:pt x="1368" y="513"/>
                  </a:cubicBezTo>
                  <a:cubicBezTo>
                    <a:pt x="1252" y="193"/>
                    <a:pt x="933" y="0"/>
                    <a:pt x="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3"/>
            <p:cNvSpPr/>
            <p:nvPr/>
          </p:nvSpPr>
          <p:spPr>
            <a:xfrm>
              <a:off x="7102525" y="4707050"/>
              <a:ext cx="35050" cy="31150"/>
            </a:xfrm>
            <a:custGeom>
              <a:avLst/>
              <a:gdLst/>
              <a:ahLst/>
              <a:cxnLst/>
              <a:rect l="l" t="t" r="r" b="b"/>
              <a:pathLst>
                <a:path w="1402" h="1246" extrusionOk="0">
                  <a:moveTo>
                    <a:pt x="538" y="0"/>
                  </a:moveTo>
                  <a:cubicBezTo>
                    <a:pt x="492" y="0"/>
                    <a:pt x="446" y="4"/>
                    <a:pt x="400" y="12"/>
                  </a:cubicBezTo>
                  <a:lnTo>
                    <a:pt x="434" y="45"/>
                  </a:lnTo>
                  <a:cubicBezTo>
                    <a:pt x="234" y="45"/>
                    <a:pt x="67" y="212"/>
                    <a:pt x="0" y="412"/>
                  </a:cubicBezTo>
                  <a:cubicBezTo>
                    <a:pt x="0" y="612"/>
                    <a:pt x="67" y="845"/>
                    <a:pt x="234" y="979"/>
                  </a:cubicBezTo>
                  <a:cubicBezTo>
                    <a:pt x="400" y="1146"/>
                    <a:pt x="601" y="1246"/>
                    <a:pt x="867" y="1246"/>
                  </a:cubicBezTo>
                  <a:cubicBezTo>
                    <a:pt x="1168" y="1179"/>
                    <a:pt x="1401" y="879"/>
                    <a:pt x="1368" y="545"/>
                  </a:cubicBezTo>
                  <a:cubicBezTo>
                    <a:pt x="1220" y="220"/>
                    <a:pt x="890" y="0"/>
                    <a:pt x="5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3"/>
            <p:cNvSpPr/>
            <p:nvPr/>
          </p:nvSpPr>
          <p:spPr>
            <a:xfrm>
              <a:off x="6874850" y="4637275"/>
              <a:ext cx="24200" cy="21700"/>
            </a:xfrm>
            <a:custGeom>
              <a:avLst/>
              <a:gdLst/>
              <a:ahLst/>
              <a:cxnLst/>
              <a:rect l="l" t="t" r="r" b="b"/>
              <a:pathLst>
                <a:path w="968" h="868" extrusionOk="0">
                  <a:moveTo>
                    <a:pt x="301" y="1"/>
                  </a:moveTo>
                  <a:lnTo>
                    <a:pt x="301" y="1"/>
                  </a:lnTo>
                  <a:cubicBezTo>
                    <a:pt x="167" y="34"/>
                    <a:pt x="34" y="134"/>
                    <a:pt x="1" y="267"/>
                  </a:cubicBezTo>
                  <a:cubicBezTo>
                    <a:pt x="1" y="401"/>
                    <a:pt x="34" y="568"/>
                    <a:pt x="167" y="668"/>
                  </a:cubicBezTo>
                  <a:cubicBezTo>
                    <a:pt x="267" y="801"/>
                    <a:pt x="434" y="868"/>
                    <a:pt x="568" y="868"/>
                  </a:cubicBezTo>
                  <a:cubicBezTo>
                    <a:pt x="801" y="834"/>
                    <a:pt x="968" y="601"/>
                    <a:pt x="935" y="367"/>
                  </a:cubicBezTo>
                  <a:cubicBezTo>
                    <a:pt x="852" y="146"/>
                    <a:pt x="654" y="17"/>
                    <a:pt x="418" y="17"/>
                  </a:cubicBezTo>
                  <a:cubicBezTo>
                    <a:pt x="370" y="17"/>
                    <a:pt x="319" y="22"/>
                    <a:pt x="267" y="34"/>
                  </a:cubicBezTo>
                  <a:lnTo>
                    <a:pt x="3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3"/>
            <p:cNvSpPr/>
            <p:nvPr/>
          </p:nvSpPr>
          <p:spPr>
            <a:xfrm>
              <a:off x="7119200" y="4789875"/>
              <a:ext cx="25025" cy="21725"/>
            </a:xfrm>
            <a:custGeom>
              <a:avLst/>
              <a:gdLst/>
              <a:ahLst/>
              <a:cxnLst/>
              <a:rect l="l" t="t" r="r" b="b"/>
              <a:pathLst>
                <a:path w="1001" h="869" extrusionOk="0">
                  <a:moveTo>
                    <a:pt x="334" y="1"/>
                  </a:moveTo>
                  <a:lnTo>
                    <a:pt x="334" y="1"/>
                  </a:lnTo>
                  <a:cubicBezTo>
                    <a:pt x="167" y="34"/>
                    <a:pt x="67" y="134"/>
                    <a:pt x="34" y="268"/>
                  </a:cubicBezTo>
                  <a:cubicBezTo>
                    <a:pt x="0" y="435"/>
                    <a:pt x="67" y="568"/>
                    <a:pt x="200" y="668"/>
                  </a:cubicBezTo>
                  <a:cubicBezTo>
                    <a:pt x="300" y="801"/>
                    <a:pt x="434" y="868"/>
                    <a:pt x="601" y="868"/>
                  </a:cubicBezTo>
                  <a:cubicBezTo>
                    <a:pt x="834" y="835"/>
                    <a:pt x="1001" y="601"/>
                    <a:pt x="968" y="368"/>
                  </a:cubicBezTo>
                  <a:cubicBezTo>
                    <a:pt x="883" y="170"/>
                    <a:pt x="653" y="19"/>
                    <a:pt x="423" y="19"/>
                  </a:cubicBezTo>
                  <a:cubicBezTo>
                    <a:pt x="382" y="19"/>
                    <a:pt x="341" y="24"/>
                    <a:pt x="300" y="34"/>
                  </a:cubicBezTo>
                  <a:lnTo>
                    <a:pt x="3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3"/>
            <p:cNvSpPr/>
            <p:nvPr/>
          </p:nvSpPr>
          <p:spPr>
            <a:xfrm>
              <a:off x="7125025" y="4834925"/>
              <a:ext cx="25050" cy="21700"/>
            </a:xfrm>
            <a:custGeom>
              <a:avLst/>
              <a:gdLst/>
              <a:ahLst/>
              <a:cxnLst/>
              <a:rect l="l" t="t" r="r" b="b"/>
              <a:pathLst>
                <a:path w="1002" h="868" extrusionOk="0">
                  <a:moveTo>
                    <a:pt x="301" y="0"/>
                  </a:moveTo>
                  <a:cubicBezTo>
                    <a:pt x="168" y="34"/>
                    <a:pt x="67" y="134"/>
                    <a:pt x="34" y="267"/>
                  </a:cubicBezTo>
                  <a:cubicBezTo>
                    <a:pt x="1" y="434"/>
                    <a:pt x="67" y="567"/>
                    <a:pt x="201" y="701"/>
                  </a:cubicBezTo>
                  <a:cubicBezTo>
                    <a:pt x="301" y="801"/>
                    <a:pt x="434" y="867"/>
                    <a:pt x="601" y="867"/>
                  </a:cubicBezTo>
                  <a:cubicBezTo>
                    <a:pt x="835" y="834"/>
                    <a:pt x="1001" y="601"/>
                    <a:pt x="968" y="367"/>
                  </a:cubicBezTo>
                  <a:cubicBezTo>
                    <a:pt x="855" y="169"/>
                    <a:pt x="645" y="19"/>
                    <a:pt x="421" y="19"/>
                  </a:cubicBezTo>
                  <a:cubicBezTo>
                    <a:pt x="382" y="19"/>
                    <a:pt x="341" y="23"/>
                    <a:pt x="301" y="34"/>
                  </a:cubicBezTo>
                  <a:lnTo>
                    <a:pt x="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3"/>
            <p:cNvSpPr/>
            <p:nvPr/>
          </p:nvSpPr>
          <p:spPr>
            <a:xfrm>
              <a:off x="6815650" y="4686350"/>
              <a:ext cx="24200" cy="21000"/>
            </a:xfrm>
            <a:custGeom>
              <a:avLst/>
              <a:gdLst/>
              <a:ahLst/>
              <a:cxnLst/>
              <a:rect l="l" t="t" r="r" b="b"/>
              <a:pathLst>
                <a:path w="968" h="840" extrusionOk="0">
                  <a:moveTo>
                    <a:pt x="357" y="1"/>
                  </a:moveTo>
                  <a:cubicBezTo>
                    <a:pt x="327" y="1"/>
                    <a:pt x="297" y="2"/>
                    <a:pt x="267" y="6"/>
                  </a:cubicBezTo>
                  <a:lnTo>
                    <a:pt x="300" y="6"/>
                  </a:lnTo>
                  <a:cubicBezTo>
                    <a:pt x="167" y="6"/>
                    <a:pt x="34" y="106"/>
                    <a:pt x="0" y="239"/>
                  </a:cubicBezTo>
                  <a:cubicBezTo>
                    <a:pt x="0" y="406"/>
                    <a:pt x="34" y="573"/>
                    <a:pt x="167" y="673"/>
                  </a:cubicBezTo>
                  <a:cubicBezTo>
                    <a:pt x="267" y="773"/>
                    <a:pt x="434" y="840"/>
                    <a:pt x="567" y="840"/>
                  </a:cubicBezTo>
                  <a:cubicBezTo>
                    <a:pt x="801" y="806"/>
                    <a:pt x="968" y="606"/>
                    <a:pt x="934" y="373"/>
                  </a:cubicBezTo>
                  <a:cubicBezTo>
                    <a:pt x="844" y="133"/>
                    <a:pt x="620" y="1"/>
                    <a:pt x="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3"/>
            <p:cNvSpPr/>
            <p:nvPr/>
          </p:nvSpPr>
          <p:spPr>
            <a:xfrm>
              <a:off x="7028300" y="4642275"/>
              <a:ext cx="25050" cy="21700"/>
            </a:xfrm>
            <a:custGeom>
              <a:avLst/>
              <a:gdLst/>
              <a:ahLst/>
              <a:cxnLst/>
              <a:rect l="l" t="t" r="r" b="b"/>
              <a:pathLst>
                <a:path w="1002" h="868" extrusionOk="0">
                  <a:moveTo>
                    <a:pt x="301" y="1"/>
                  </a:moveTo>
                  <a:cubicBezTo>
                    <a:pt x="167" y="34"/>
                    <a:pt x="67" y="134"/>
                    <a:pt x="34" y="268"/>
                  </a:cubicBezTo>
                  <a:cubicBezTo>
                    <a:pt x="0" y="434"/>
                    <a:pt x="67" y="568"/>
                    <a:pt x="200" y="668"/>
                  </a:cubicBezTo>
                  <a:cubicBezTo>
                    <a:pt x="301" y="801"/>
                    <a:pt x="434" y="868"/>
                    <a:pt x="601" y="868"/>
                  </a:cubicBezTo>
                  <a:cubicBezTo>
                    <a:pt x="834" y="835"/>
                    <a:pt x="1001" y="601"/>
                    <a:pt x="968" y="368"/>
                  </a:cubicBezTo>
                  <a:cubicBezTo>
                    <a:pt x="883" y="169"/>
                    <a:pt x="654" y="19"/>
                    <a:pt x="423" y="19"/>
                  </a:cubicBezTo>
                  <a:cubicBezTo>
                    <a:pt x="382" y="19"/>
                    <a:pt x="341" y="24"/>
                    <a:pt x="301" y="34"/>
                  </a:cubicBezTo>
                  <a:lnTo>
                    <a:pt x="3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3"/>
            <p:cNvSpPr/>
            <p:nvPr/>
          </p:nvSpPr>
          <p:spPr>
            <a:xfrm>
              <a:off x="6661375" y="4779050"/>
              <a:ext cx="342750" cy="297825"/>
            </a:xfrm>
            <a:custGeom>
              <a:avLst/>
              <a:gdLst/>
              <a:ahLst/>
              <a:cxnLst/>
              <a:rect l="l" t="t" r="r" b="b"/>
              <a:pathLst>
                <a:path w="13710" h="11913" extrusionOk="0">
                  <a:moveTo>
                    <a:pt x="5070" y="0"/>
                  </a:moveTo>
                  <a:cubicBezTo>
                    <a:pt x="3536" y="0"/>
                    <a:pt x="2068" y="667"/>
                    <a:pt x="1068" y="1868"/>
                  </a:cubicBezTo>
                  <a:cubicBezTo>
                    <a:pt x="167" y="3069"/>
                    <a:pt x="0" y="6271"/>
                    <a:pt x="1568" y="8573"/>
                  </a:cubicBezTo>
                  <a:lnTo>
                    <a:pt x="1601" y="8540"/>
                  </a:lnTo>
                  <a:cubicBezTo>
                    <a:pt x="2335" y="9741"/>
                    <a:pt x="3269" y="10875"/>
                    <a:pt x="4570" y="11475"/>
                  </a:cubicBezTo>
                  <a:cubicBezTo>
                    <a:pt x="5352" y="11758"/>
                    <a:pt x="6177" y="11913"/>
                    <a:pt x="7008" y="11913"/>
                  </a:cubicBezTo>
                  <a:cubicBezTo>
                    <a:pt x="7452" y="11913"/>
                    <a:pt x="7898" y="11868"/>
                    <a:pt x="8339" y="11775"/>
                  </a:cubicBezTo>
                  <a:cubicBezTo>
                    <a:pt x="10241" y="11442"/>
                    <a:pt x="12242" y="10574"/>
                    <a:pt x="13076" y="8807"/>
                  </a:cubicBezTo>
                  <a:cubicBezTo>
                    <a:pt x="13710" y="7372"/>
                    <a:pt x="13577" y="5704"/>
                    <a:pt x="12776" y="4337"/>
                  </a:cubicBezTo>
                  <a:cubicBezTo>
                    <a:pt x="11942" y="3002"/>
                    <a:pt x="10775" y="1935"/>
                    <a:pt x="9407" y="1234"/>
                  </a:cubicBezTo>
                  <a:cubicBezTo>
                    <a:pt x="8073" y="434"/>
                    <a:pt x="6605" y="34"/>
                    <a:pt x="5070" y="0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3"/>
            <p:cNvSpPr/>
            <p:nvPr/>
          </p:nvSpPr>
          <p:spPr>
            <a:xfrm>
              <a:off x="6661375" y="4779050"/>
              <a:ext cx="342750" cy="297825"/>
            </a:xfrm>
            <a:custGeom>
              <a:avLst/>
              <a:gdLst/>
              <a:ahLst/>
              <a:cxnLst/>
              <a:rect l="l" t="t" r="r" b="b"/>
              <a:pathLst>
                <a:path w="13710" h="11913" extrusionOk="0">
                  <a:moveTo>
                    <a:pt x="5070" y="0"/>
                  </a:moveTo>
                  <a:cubicBezTo>
                    <a:pt x="3536" y="0"/>
                    <a:pt x="2068" y="667"/>
                    <a:pt x="1068" y="1868"/>
                  </a:cubicBezTo>
                  <a:cubicBezTo>
                    <a:pt x="167" y="3069"/>
                    <a:pt x="0" y="6271"/>
                    <a:pt x="1568" y="8573"/>
                  </a:cubicBezTo>
                  <a:lnTo>
                    <a:pt x="1601" y="8540"/>
                  </a:lnTo>
                  <a:cubicBezTo>
                    <a:pt x="2335" y="9741"/>
                    <a:pt x="3269" y="10875"/>
                    <a:pt x="4570" y="11475"/>
                  </a:cubicBezTo>
                  <a:cubicBezTo>
                    <a:pt x="5352" y="11758"/>
                    <a:pt x="6177" y="11913"/>
                    <a:pt x="7008" y="11913"/>
                  </a:cubicBezTo>
                  <a:cubicBezTo>
                    <a:pt x="7452" y="11913"/>
                    <a:pt x="7898" y="11868"/>
                    <a:pt x="8339" y="11775"/>
                  </a:cubicBezTo>
                  <a:cubicBezTo>
                    <a:pt x="10241" y="11442"/>
                    <a:pt x="12242" y="10574"/>
                    <a:pt x="13076" y="8807"/>
                  </a:cubicBezTo>
                  <a:cubicBezTo>
                    <a:pt x="13710" y="7372"/>
                    <a:pt x="13577" y="5704"/>
                    <a:pt x="12776" y="4337"/>
                  </a:cubicBezTo>
                  <a:cubicBezTo>
                    <a:pt x="11942" y="3002"/>
                    <a:pt x="10775" y="1935"/>
                    <a:pt x="9407" y="1234"/>
                  </a:cubicBezTo>
                  <a:cubicBezTo>
                    <a:pt x="8073" y="434"/>
                    <a:pt x="6605" y="34"/>
                    <a:pt x="50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9" name="Google Shape;599;p33"/>
          <p:cNvSpPr/>
          <p:nvPr/>
        </p:nvSpPr>
        <p:spPr>
          <a:xfrm rot="6817279" flipH="1">
            <a:off x="4562350" y="3879919"/>
            <a:ext cx="2573416" cy="1328754"/>
          </a:xfrm>
          <a:custGeom>
            <a:avLst/>
            <a:gdLst/>
            <a:ahLst/>
            <a:cxnLst/>
            <a:rect l="l" t="t" r="r" b="b"/>
            <a:pathLst>
              <a:path w="33725" h="17413" extrusionOk="0">
                <a:moveTo>
                  <a:pt x="19581" y="0"/>
                </a:moveTo>
                <a:lnTo>
                  <a:pt x="19581" y="0"/>
                </a:lnTo>
                <a:cubicBezTo>
                  <a:pt x="14477" y="734"/>
                  <a:pt x="10575" y="4904"/>
                  <a:pt x="10174" y="10041"/>
                </a:cubicBezTo>
                <a:cubicBezTo>
                  <a:pt x="7372" y="10975"/>
                  <a:pt x="4871" y="11909"/>
                  <a:pt x="3069" y="12643"/>
                </a:cubicBezTo>
                <a:lnTo>
                  <a:pt x="2903" y="12743"/>
                </a:lnTo>
                <a:cubicBezTo>
                  <a:pt x="4604" y="11475"/>
                  <a:pt x="6772" y="9173"/>
                  <a:pt x="7739" y="7372"/>
                </a:cubicBezTo>
                <a:cubicBezTo>
                  <a:pt x="8707" y="5471"/>
                  <a:pt x="9541" y="3503"/>
                  <a:pt x="10208" y="1468"/>
                </a:cubicBezTo>
                <a:lnTo>
                  <a:pt x="10208" y="1468"/>
                </a:lnTo>
                <a:cubicBezTo>
                  <a:pt x="5271" y="2936"/>
                  <a:pt x="2135" y="7706"/>
                  <a:pt x="2702" y="12809"/>
                </a:cubicBezTo>
                <a:cubicBezTo>
                  <a:pt x="1001" y="13510"/>
                  <a:pt x="0" y="14010"/>
                  <a:pt x="34" y="14077"/>
                </a:cubicBezTo>
                <a:cubicBezTo>
                  <a:pt x="37" y="14087"/>
                  <a:pt x="53" y="14092"/>
                  <a:pt x="82" y="14092"/>
                </a:cubicBezTo>
                <a:cubicBezTo>
                  <a:pt x="329" y="14092"/>
                  <a:pt x="1504" y="13712"/>
                  <a:pt x="3269" y="13143"/>
                </a:cubicBezTo>
                <a:lnTo>
                  <a:pt x="4170" y="12809"/>
                </a:lnTo>
                <a:cubicBezTo>
                  <a:pt x="5604" y="14811"/>
                  <a:pt x="6872" y="15678"/>
                  <a:pt x="9274" y="16379"/>
                </a:cubicBezTo>
                <a:cubicBezTo>
                  <a:pt x="11776" y="17112"/>
                  <a:pt x="14344" y="17246"/>
                  <a:pt x="16946" y="17413"/>
                </a:cubicBezTo>
                <a:cubicBezTo>
                  <a:pt x="15008" y="14066"/>
                  <a:pt x="11443" y="12062"/>
                  <a:pt x="7659" y="12062"/>
                </a:cubicBezTo>
                <a:cubicBezTo>
                  <a:pt x="7144" y="12062"/>
                  <a:pt x="6625" y="12100"/>
                  <a:pt x="6105" y="12176"/>
                </a:cubicBezTo>
                <a:cubicBezTo>
                  <a:pt x="7539" y="11675"/>
                  <a:pt x="9174" y="11142"/>
                  <a:pt x="10942" y="10574"/>
                </a:cubicBezTo>
                <a:lnTo>
                  <a:pt x="12176" y="10141"/>
                </a:lnTo>
                <a:cubicBezTo>
                  <a:pt x="13777" y="11709"/>
                  <a:pt x="15678" y="12909"/>
                  <a:pt x="17746" y="13677"/>
                </a:cubicBezTo>
                <a:cubicBezTo>
                  <a:pt x="18723" y="13997"/>
                  <a:pt x="19756" y="14171"/>
                  <a:pt x="20780" y="14171"/>
                </a:cubicBezTo>
                <a:cubicBezTo>
                  <a:pt x="22101" y="14171"/>
                  <a:pt x="23405" y="13882"/>
                  <a:pt x="24551" y="13243"/>
                </a:cubicBezTo>
                <a:cubicBezTo>
                  <a:pt x="23017" y="11275"/>
                  <a:pt x="20815" y="9941"/>
                  <a:pt x="18380" y="9474"/>
                </a:cubicBezTo>
                <a:cubicBezTo>
                  <a:pt x="17480" y="9274"/>
                  <a:pt x="16546" y="9107"/>
                  <a:pt x="15612" y="9040"/>
                </a:cubicBezTo>
                <a:lnTo>
                  <a:pt x="18647" y="8106"/>
                </a:lnTo>
                <a:cubicBezTo>
                  <a:pt x="19248" y="7906"/>
                  <a:pt x="19781" y="7739"/>
                  <a:pt x="20215" y="7606"/>
                </a:cubicBezTo>
                <a:cubicBezTo>
                  <a:pt x="20802" y="7683"/>
                  <a:pt x="21387" y="7721"/>
                  <a:pt x="21968" y="7721"/>
                </a:cubicBezTo>
                <a:cubicBezTo>
                  <a:pt x="26872" y="7721"/>
                  <a:pt x="31458" y="5011"/>
                  <a:pt x="33725" y="567"/>
                </a:cubicBezTo>
                <a:cubicBezTo>
                  <a:pt x="32977" y="414"/>
                  <a:pt x="32219" y="339"/>
                  <a:pt x="31463" y="339"/>
                </a:cubicBezTo>
                <a:cubicBezTo>
                  <a:pt x="29422" y="339"/>
                  <a:pt x="27396" y="888"/>
                  <a:pt x="25619" y="1935"/>
                </a:cubicBezTo>
                <a:cubicBezTo>
                  <a:pt x="23250" y="3303"/>
                  <a:pt x="20682" y="4804"/>
                  <a:pt x="19781" y="7339"/>
                </a:cubicBezTo>
                <a:cubicBezTo>
                  <a:pt x="19381" y="7439"/>
                  <a:pt x="18947" y="7539"/>
                  <a:pt x="18480" y="7639"/>
                </a:cubicBezTo>
                <a:cubicBezTo>
                  <a:pt x="16512" y="8106"/>
                  <a:pt x="13877" y="8840"/>
                  <a:pt x="10975" y="9774"/>
                </a:cubicBezTo>
                <a:cubicBezTo>
                  <a:pt x="12743" y="8773"/>
                  <a:pt x="14411" y="7572"/>
                  <a:pt x="15878" y="6138"/>
                </a:cubicBezTo>
                <a:cubicBezTo>
                  <a:pt x="17680" y="4503"/>
                  <a:pt x="18981" y="2369"/>
                  <a:pt x="195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33"/>
          <p:cNvSpPr txBox="1">
            <a:spLocks noGrp="1"/>
          </p:cNvSpPr>
          <p:nvPr>
            <p:ph type="title"/>
          </p:nvPr>
        </p:nvSpPr>
        <p:spPr>
          <a:xfrm>
            <a:off x="713225" y="445050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01" name="Google Shape;601;p33"/>
          <p:cNvSpPr txBox="1">
            <a:spLocks noGrp="1"/>
          </p:cNvSpPr>
          <p:nvPr>
            <p:ph type="subTitle" idx="1"/>
          </p:nvPr>
        </p:nvSpPr>
        <p:spPr>
          <a:xfrm>
            <a:off x="2416680" y="2095625"/>
            <a:ext cx="1953900" cy="32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200">
                <a:solidFill>
                  <a:schemeClr val="accent2"/>
                </a:solidFill>
                <a:latin typeface="Galada"/>
                <a:ea typeface="Galada"/>
                <a:cs typeface="Galada"/>
                <a:sym typeface="Gal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2" name="Google Shape;602;p33"/>
          <p:cNvSpPr txBox="1">
            <a:spLocks noGrp="1"/>
          </p:cNvSpPr>
          <p:nvPr>
            <p:ph type="subTitle" idx="2"/>
          </p:nvPr>
        </p:nvSpPr>
        <p:spPr>
          <a:xfrm>
            <a:off x="4446776" y="2095625"/>
            <a:ext cx="1953900" cy="32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200">
                <a:solidFill>
                  <a:schemeClr val="accent2"/>
                </a:solidFill>
                <a:latin typeface="Galada"/>
                <a:ea typeface="Galada"/>
                <a:cs typeface="Galada"/>
                <a:sym typeface="Gal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3" name="Google Shape;603;p33"/>
          <p:cNvSpPr txBox="1">
            <a:spLocks noGrp="1"/>
          </p:cNvSpPr>
          <p:nvPr>
            <p:ph type="subTitle" idx="3"/>
          </p:nvPr>
        </p:nvSpPr>
        <p:spPr>
          <a:xfrm>
            <a:off x="2416675" y="2413678"/>
            <a:ext cx="19539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4" name="Google Shape;604;p33"/>
          <p:cNvSpPr txBox="1">
            <a:spLocks noGrp="1"/>
          </p:cNvSpPr>
          <p:nvPr>
            <p:ph type="subTitle" idx="4"/>
          </p:nvPr>
        </p:nvSpPr>
        <p:spPr>
          <a:xfrm>
            <a:off x="4446775" y="2413678"/>
            <a:ext cx="19539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5" name="Google Shape;605;p33"/>
          <p:cNvSpPr txBox="1">
            <a:spLocks noGrp="1"/>
          </p:cNvSpPr>
          <p:nvPr>
            <p:ph type="subTitle" idx="5"/>
          </p:nvPr>
        </p:nvSpPr>
        <p:spPr>
          <a:xfrm>
            <a:off x="6476875" y="2095625"/>
            <a:ext cx="1953900" cy="32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200">
                <a:solidFill>
                  <a:schemeClr val="accent2"/>
                </a:solidFill>
                <a:latin typeface="Galada"/>
                <a:ea typeface="Galada"/>
                <a:cs typeface="Galada"/>
                <a:sym typeface="Gal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6" name="Google Shape;606;p33"/>
          <p:cNvSpPr txBox="1">
            <a:spLocks noGrp="1"/>
          </p:cNvSpPr>
          <p:nvPr>
            <p:ph type="subTitle" idx="6"/>
          </p:nvPr>
        </p:nvSpPr>
        <p:spPr>
          <a:xfrm>
            <a:off x="6476878" y="2413678"/>
            <a:ext cx="19539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4"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35"/>
          <p:cNvSpPr/>
          <p:nvPr/>
        </p:nvSpPr>
        <p:spPr>
          <a:xfrm rot="6712138">
            <a:off x="5056698" y="-409776"/>
            <a:ext cx="5997337" cy="7524794"/>
          </a:xfrm>
          <a:custGeom>
            <a:avLst/>
            <a:gdLst/>
            <a:ahLst/>
            <a:cxnLst/>
            <a:rect l="l" t="t" r="r" b="b"/>
            <a:pathLst>
              <a:path w="43768" h="56166" extrusionOk="0">
                <a:moveTo>
                  <a:pt x="24054" y="0"/>
                </a:moveTo>
                <a:cubicBezTo>
                  <a:pt x="22092" y="0"/>
                  <a:pt x="20084" y="480"/>
                  <a:pt x="18082" y="1557"/>
                </a:cubicBezTo>
                <a:cubicBezTo>
                  <a:pt x="16673" y="2311"/>
                  <a:pt x="15329" y="3250"/>
                  <a:pt x="14411" y="4561"/>
                </a:cubicBezTo>
                <a:cubicBezTo>
                  <a:pt x="12925" y="6670"/>
                  <a:pt x="12739" y="9434"/>
                  <a:pt x="12991" y="12002"/>
                </a:cubicBezTo>
                <a:cubicBezTo>
                  <a:pt x="13253" y="14580"/>
                  <a:pt x="13908" y="17115"/>
                  <a:pt x="13887" y="19693"/>
                </a:cubicBezTo>
                <a:cubicBezTo>
                  <a:pt x="13843" y="23047"/>
                  <a:pt x="12685" y="26303"/>
                  <a:pt x="10598" y="28925"/>
                </a:cubicBezTo>
                <a:cubicBezTo>
                  <a:pt x="9025" y="30881"/>
                  <a:pt x="6971" y="32410"/>
                  <a:pt x="5452" y="34410"/>
                </a:cubicBezTo>
                <a:cubicBezTo>
                  <a:pt x="0" y="41555"/>
                  <a:pt x="2917" y="51945"/>
                  <a:pt x="11297" y="55212"/>
                </a:cubicBezTo>
                <a:cubicBezTo>
                  <a:pt x="12979" y="55866"/>
                  <a:pt x="14767" y="56166"/>
                  <a:pt x="16565" y="56166"/>
                </a:cubicBezTo>
                <a:cubicBezTo>
                  <a:pt x="18820" y="56166"/>
                  <a:pt x="21092" y="55695"/>
                  <a:pt x="23195" y="54862"/>
                </a:cubicBezTo>
                <a:cubicBezTo>
                  <a:pt x="26975" y="53365"/>
                  <a:pt x="30231" y="50765"/>
                  <a:pt x="32995" y="47793"/>
                </a:cubicBezTo>
                <a:cubicBezTo>
                  <a:pt x="37289" y="43172"/>
                  <a:pt x="40490" y="37644"/>
                  <a:pt x="42358" y="31613"/>
                </a:cubicBezTo>
                <a:cubicBezTo>
                  <a:pt x="43199" y="28849"/>
                  <a:pt x="43768" y="25975"/>
                  <a:pt x="43713" y="23091"/>
                </a:cubicBezTo>
                <a:cubicBezTo>
                  <a:pt x="43520" y="13399"/>
                  <a:pt x="34421" y="0"/>
                  <a:pt x="24054" y="0"/>
                </a:cubicBezTo>
                <a:close/>
              </a:path>
            </a:pathLst>
          </a:custGeom>
          <a:solidFill>
            <a:srgbClr val="F2A2A2">
              <a:alpha val="16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35"/>
          <p:cNvSpPr txBox="1">
            <a:spLocks noGrp="1"/>
          </p:cNvSpPr>
          <p:nvPr>
            <p:ph type="title"/>
          </p:nvPr>
        </p:nvSpPr>
        <p:spPr>
          <a:xfrm>
            <a:off x="713225" y="4450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21" name="Google Shape;621;p35"/>
          <p:cNvSpPr txBox="1">
            <a:spLocks noGrp="1"/>
          </p:cNvSpPr>
          <p:nvPr>
            <p:ph type="subTitle" idx="1"/>
          </p:nvPr>
        </p:nvSpPr>
        <p:spPr>
          <a:xfrm>
            <a:off x="2667130" y="1834200"/>
            <a:ext cx="1953900" cy="32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200">
                <a:solidFill>
                  <a:schemeClr val="accent2"/>
                </a:solidFill>
                <a:latin typeface="Galada"/>
                <a:ea typeface="Galada"/>
                <a:cs typeface="Galada"/>
                <a:sym typeface="Gal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2" name="Google Shape;622;p35"/>
          <p:cNvSpPr txBox="1">
            <a:spLocks noGrp="1"/>
          </p:cNvSpPr>
          <p:nvPr>
            <p:ph type="subTitle" idx="2"/>
          </p:nvPr>
        </p:nvSpPr>
        <p:spPr>
          <a:xfrm>
            <a:off x="713226" y="3518850"/>
            <a:ext cx="1953900" cy="32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200">
                <a:solidFill>
                  <a:schemeClr val="accent2"/>
                </a:solidFill>
                <a:latin typeface="Galada"/>
                <a:ea typeface="Galada"/>
                <a:cs typeface="Galada"/>
                <a:sym typeface="Gal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3" name="Google Shape;623;p35"/>
          <p:cNvSpPr txBox="1">
            <a:spLocks noGrp="1"/>
          </p:cNvSpPr>
          <p:nvPr>
            <p:ph type="subTitle" idx="3"/>
          </p:nvPr>
        </p:nvSpPr>
        <p:spPr>
          <a:xfrm>
            <a:off x="2667125" y="2152253"/>
            <a:ext cx="19539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4" name="Google Shape;624;p35"/>
          <p:cNvSpPr txBox="1">
            <a:spLocks noGrp="1"/>
          </p:cNvSpPr>
          <p:nvPr>
            <p:ph type="subTitle" idx="4"/>
          </p:nvPr>
        </p:nvSpPr>
        <p:spPr>
          <a:xfrm>
            <a:off x="713225" y="3836903"/>
            <a:ext cx="19539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5" name="Google Shape;625;p35"/>
          <p:cNvSpPr txBox="1">
            <a:spLocks noGrp="1"/>
          </p:cNvSpPr>
          <p:nvPr>
            <p:ph type="subTitle" idx="5"/>
          </p:nvPr>
        </p:nvSpPr>
        <p:spPr>
          <a:xfrm>
            <a:off x="2667125" y="3518850"/>
            <a:ext cx="1953900" cy="32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200">
                <a:solidFill>
                  <a:schemeClr val="accent2"/>
                </a:solidFill>
                <a:latin typeface="Galada"/>
                <a:ea typeface="Galada"/>
                <a:cs typeface="Galada"/>
                <a:sym typeface="Gal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6" name="Google Shape;626;p35"/>
          <p:cNvSpPr txBox="1">
            <a:spLocks noGrp="1"/>
          </p:cNvSpPr>
          <p:nvPr>
            <p:ph type="subTitle" idx="6"/>
          </p:nvPr>
        </p:nvSpPr>
        <p:spPr>
          <a:xfrm>
            <a:off x="2667128" y="3836903"/>
            <a:ext cx="19539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7" name="Google Shape;627;p35"/>
          <p:cNvSpPr txBox="1">
            <a:spLocks noGrp="1"/>
          </p:cNvSpPr>
          <p:nvPr>
            <p:ph type="subTitle" idx="7"/>
          </p:nvPr>
        </p:nvSpPr>
        <p:spPr>
          <a:xfrm>
            <a:off x="713230" y="1834200"/>
            <a:ext cx="1953900" cy="32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200">
                <a:solidFill>
                  <a:schemeClr val="accent2"/>
                </a:solidFill>
                <a:latin typeface="Galada"/>
                <a:ea typeface="Galada"/>
                <a:cs typeface="Galada"/>
                <a:sym typeface="Gal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8" name="Google Shape;628;p35"/>
          <p:cNvSpPr txBox="1">
            <a:spLocks noGrp="1"/>
          </p:cNvSpPr>
          <p:nvPr>
            <p:ph type="subTitle" idx="8"/>
          </p:nvPr>
        </p:nvSpPr>
        <p:spPr>
          <a:xfrm>
            <a:off x="713225" y="2152253"/>
            <a:ext cx="19539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11"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36"/>
          <p:cNvSpPr/>
          <p:nvPr/>
        </p:nvSpPr>
        <p:spPr>
          <a:xfrm rot="10461860" flipH="1">
            <a:off x="1347731" y="1158533"/>
            <a:ext cx="3208933" cy="3727323"/>
          </a:xfrm>
          <a:custGeom>
            <a:avLst/>
            <a:gdLst/>
            <a:ahLst/>
            <a:cxnLst/>
            <a:rect l="l" t="t" r="r" b="b"/>
            <a:pathLst>
              <a:path w="34782" h="40401" extrusionOk="0">
                <a:moveTo>
                  <a:pt x="27335" y="1"/>
                </a:moveTo>
                <a:cubicBezTo>
                  <a:pt x="21337" y="1"/>
                  <a:pt x="13261" y="3359"/>
                  <a:pt x="10708" y="5214"/>
                </a:cubicBezTo>
                <a:cubicBezTo>
                  <a:pt x="5420" y="9104"/>
                  <a:pt x="1793" y="14851"/>
                  <a:pt x="558" y="21297"/>
                </a:cubicBezTo>
                <a:cubicBezTo>
                  <a:pt x="88" y="23809"/>
                  <a:pt x="1" y="26421"/>
                  <a:pt x="634" y="28890"/>
                </a:cubicBezTo>
                <a:cubicBezTo>
                  <a:pt x="1661" y="32910"/>
                  <a:pt x="4589" y="36308"/>
                  <a:pt x="8195" y="38362"/>
                </a:cubicBezTo>
                <a:cubicBezTo>
                  <a:pt x="10396" y="39603"/>
                  <a:pt x="12905" y="40401"/>
                  <a:pt x="15423" y="40401"/>
                </a:cubicBezTo>
                <a:cubicBezTo>
                  <a:pt x="15942" y="40401"/>
                  <a:pt x="16461" y="40367"/>
                  <a:pt x="16979" y="40296"/>
                </a:cubicBezTo>
                <a:cubicBezTo>
                  <a:pt x="20005" y="39881"/>
                  <a:pt x="22911" y="38100"/>
                  <a:pt x="24299" y="35380"/>
                </a:cubicBezTo>
                <a:cubicBezTo>
                  <a:pt x="26069" y="31872"/>
                  <a:pt x="25140" y="27666"/>
                  <a:pt x="25523" y="23755"/>
                </a:cubicBezTo>
                <a:cubicBezTo>
                  <a:pt x="25839" y="20674"/>
                  <a:pt x="26987" y="17735"/>
                  <a:pt x="28844" y="15255"/>
                </a:cubicBezTo>
                <a:cubicBezTo>
                  <a:pt x="30898" y="12534"/>
                  <a:pt x="33902" y="10164"/>
                  <a:pt x="34252" y="6766"/>
                </a:cubicBezTo>
                <a:cubicBezTo>
                  <a:pt x="34782" y="1682"/>
                  <a:pt x="31578" y="1"/>
                  <a:pt x="27335" y="1"/>
                </a:cubicBezTo>
                <a:close/>
              </a:path>
            </a:pathLst>
          </a:custGeom>
          <a:solidFill>
            <a:srgbClr val="F2A2A2">
              <a:alpha val="16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36"/>
          <p:cNvSpPr/>
          <p:nvPr/>
        </p:nvSpPr>
        <p:spPr>
          <a:xfrm rot="2700074">
            <a:off x="-355180" y="-76048"/>
            <a:ext cx="2764305" cy="1532150"/>
          </a:xfrm>
          <a:custGeom>
            <a:avLst/>
            <a:gdLst/>
            <a:ahLst/>
            <a:cxnLst/>
            <a:rect l="l" t="t" r="r" b="b"/>
            <a:pathLst>
              <a:path w="33725" h="17413" extrusionOk="0">
                <a:moveTo>
                  <a:pt x="19581" y="0"/>
                </a:moveTo>
                <a:lnTo>
                  <a:pt x="19581" y="0"/>
                </a:lnTo>
                <a:cubicBezTo>
                  <a:pt x="14477" y="734"/>
                  <a:pt x="10575" y="4904"/>
                  <a:pt x="10174" y="10041"/>
                </a:cubicBezTo>
                <a:cubicBezTo>
                  <a:pt x="7372" y="10975"/>
                  <a:pt x="4871" y="11909"/>
                  <a:pt x="3069" y="12643"/>
                </a:cubicBezTo>
                <a:lnTo>
                  <a:pt x="2903" y="12743"/>
                </a:lnTo>
                <a:cubicBezTo>
                  <a:pt x="4604" y="11475"/>
                  <a:pt x="6772" y="9173"/>
                  <a:pt x="7739" y="7372"/>
                </a:cubicBezTo>
                <a:cubicBezTo>
                  <a:pt x="8707" y="5471"/>
                  <a:pt x="9541" y="3503"/>
                  <a:pt x="10208" y="1468"/>
                </a:cubicBezTo>
                <a:lnTo>
                  <a:pt x="10208" y="1468"/>
                </a:lnTo>
                <a:cubicBezTo>
                  <a:pt x="5271" y="2936"/>
                  <a:pt x="2135" y="7706"/>
                  <a:pt x="2702" y="12809"/>
                </a:cubicBezTo>
                <a:cubicBezTo>
                  <a:pt x="1001" y="13510"/>
                  <a:pt x="0" y="14010"/>
                  <a:pt x="34" y="14077"/>
                </a:cubicBezTo>
                <a:cubicBezTo>
                  <a:pt x="37" y="14087"/>
                  <a:pt x="53" y="14092"/>
                  <a:pt x="82" y="14092"/>
                </a:cubicBezTo>
                <a:cubicBezTo>
                  <a:pt x="329" y="14092"/>
                  <a:pt x="1504" y="13712"/>
                  <a:pt x="3269" y="13143"/>
                </a:cubicBezTo>
                <a:lnTo>
                  <a:pt x="4170" y="12809"/>
                </a:lnTo>
                <a:cubicBezTo>
                  <a:pt x="5604" y="14811"/>
                  <a:pt x="6872" y="15678"/>
                  <a:pt x="9274" y="16379"/>
                </a:cubicBezTo>
                <a:cubicBezTo>
                  <a:pt x="11776" y="17112"/>
                  <a:pt x="14344" y="17246"/>
                  <a:pt x="16946" y="17413"/>
                </a:cubicBezTo>
                <a:cubicBezTo>
                  <a:pt x="15008" y="14066"/>
                  <a:pt x="11443" y="12062"/>
                  <a:pt x="7659" y="12062"/>
                </a:cubicBezTo>
                <a:cubicBezTo>
                  <a:pt x="7144" y="12062"/>
                  <a:pt x="6625" y="12100"/>
                  <a:pt x="6105" y="12176"/>
                </a:cubicBezTo>
                <a:cubicBezTo>
                  <a:pt x="7539" y="11675"/>
                  <a:pt x="9174" y="11142"/>
                  <a:pt x="10942" y="10574"/>
                </a:cubicBezTo>
                <a:lnTo>
                  <a:pt x="12176" y="10141"/>
                </a:lnTo>
                <a:cubicBezTo>
                  <a:pt x="13777" y="11709"/>
                  <a:pt x="15678" y="12909"/>
                  <a:pt x="17746" y="13677"/>
                </a:cubicBezTo>
                <a:cubicBezTo>
                  <a:pt x="18723" y="13997"/>
                  <a:pt x="19756" y="14171"/>
                  <a:pt x="20780" y="14171"/>
                </a:cubicBezTo>
                <a:cubicBezTo>
                  <a:pt x="22101" y="14171"/>
                  <a:pt x="23405" y="13882"/>
                  <a:pt x="24551" y="13243"/>
                </a:cubicBezTo>
                <a:cubicBezTo>
                  <a:pt x="23017" y="11275"/>
                  <a:pt x="20815" y="9941"/>
                  <a:pt x="18380" y="9474"/>
                </a:cubicBezTo>
                <a:cubicBezTo>
                  <a:pt x="17480" y="9274"/>
                  <a:pt x="16546" y="9107"/>
                  <a:pt x="15612" y="9040"/>
                </a:cubicBezTo>
                <a:lnTo>
                  <a:pt x="18647" y="8106"/>
                </a:lnTo>
                <a:cubicBezTo>
                  <a:pt x="19248" y="7906"/>
                  <a:pt x="19781" y="7739"/>
                  <a:pt x="20215" y="7606"/>
                </a:cubicBezTo>
                <a:cubicBezTo>
                  <a:pt x="20802" y="7683"/>
                  <a:pt x="21387" y="7721"/>
                  <a:pt x="21968" y="7721"/>
                </a:cubicBezTo>
                <a:cubicBezTo>
                  <a:pt x="26872" y="7721"/>
                  <a:pt x="31458" y="5011"/>
                  <a:pt x="33725" y="567"/>
                </a:cubicBezTo>
                <a:cubicBezTo>
                  <a:pt x="32977" y="414"/>
                  <a:pt x="32219" y="339"/>
                  <a:pt x="31463" y="339"/>
                </a:cubicBezTo>
                <a:cubicBezTo>
                  <a:pt x="29422" y="339"/>
                  <a:pt x="27396" y="888"/>
                  <a:pt x="25619" y="1935"/>
                </a:cubicBezTo>
                <a:cubicBezTo>
                  <a:pt x="23250" y="3303"/>
                  <a:pt x="20682" y="4804"/>
                  <a:pt x="19781" y="7339"/>
                </a:cubicBezTo>
                <a:cubicBezTo>
                  <a:pt x="19381" y="7439"/>
                  <a:pt x="18947" y="7539"/>
                  <a:pt x="18480" y="7639"/>
                </a:cubicBezTo>
                <a:cubicBezTo>
                  <a:pt x="16512" y="8106"/>
                  <a:pt x="13877" y="8840"/>
                  <a:pt x="10975" y="9774"/>
                </a:cubicBezTo>
                <a:cubicBezTo>
                  <a:pt x="12743" y="8773"/>
                  <a:pt x="14411" y="7572"/>
                  <a:pt x="15878" y="6138"/>
                </a:cubicBezTo>
                <a:cubicBezTo>
                  <a:pt x="17680" y="4503"/>
                  <a:pt x="18981" y="2369"/>
                  <a:pt x="1958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36"/>
          <p:cNvSpPr txBox="1">
            <a:spLocks noGrp="1"/>
          </p:cNvSpPr>
          <p:nvPr>
            <p:ph type="title"/>
          </p:nvPr>
        </p:nvSpPr>
        <p:spPr>
          <a:xfrm>
            <a:off x="713225" y="4450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33" name="Google Shape;633;p36"/>
          <p:cNvSpPr txBox="1">
            <a:spLocks noGrp="1"/>
          </p:cNvSpPr>
          <p:nvPr>
            <p:ph type="subTitle" idx="1"/>
          </p:nvPr>
        </p:nvSpPr>
        <p:spPr>
          <a:xfrm>
            <a:off x="6476830" y="1709850"/>
            <a:ext cx="1953900" cy="32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200">
                <a:solidFill>
                  <a:schemeClr val="accent2"/>
                </a:solidFill>
                <a:latin typeface="Galada"/>
                <a:ea typeface="Galada"/>
                <a:cs typeface="Galada"/>
                <a:sym typeface="Gal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4" name="Google Shape;634;p36"/>
          <p:cNvSpPr txBox="1">
            <a:spLocks noGrp="1"/>
          </p:cNvSpPr>
          <p:nvPr>
            <p:ph type="subTitle" idx="2"/>
          </p:nvPr>
        </p:nvSpPr>
        <p:spPr>
          <a:xfrm>
            <a:off x="713226" y="3013500"/>
            <a:ext cx="1953900" cy="32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200">
                <a:solidFill>
                  <a:schemeClr val="accent2"/>
                </a:solidFill>
                <a:latin typeface="Galada"/>
                <a:ea typeface="Galada"/>
                <a:cs typeface="Galada"/>
                <a:sym typeface="Gal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5" name="Google Shape;635;p36"/>
          <p:cNvSpPr txBox="1">
            <a:spLocks noGrp="1"/>
          </p:cNvSpPr>
          <p:nvPr>
            <p:ph type="subTitle" idx="3"/>
          </p:nvPr>
        </p:nvSpPr>
        <p:spPr>
          <a:xfrm>
            <a:off x="6476825" y="2027903"/>
            <a:ext cx="19539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6" name="Google Shape;636;p36"/>
          <p:cNvSpPr txBox="1">
            <a:spLocks noGrp="1"/>
          </p:cNvSpPr>
          <p:nvPr>
            <p:ph type="subTitle" idx="4"/>
          </p:nvPr>
        </p:nvSpPr>
        <p:spPr>
          <a:xfrm>
            <a:off x="713225" y="3331553"/>
            <a:ext cx="19539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7" name="Google Shape;637;p36"/>
          <p:cNvSpPr txBox="1">
            <a:spLocks noGrp="1"/>
          </p:cNvSpPr>
          <p:nvPr>
            <p:ph type="subTitle" idx="5"/>
          </p:nvPr>
        </p:nvSpPr>
        <p:spPr>
          <a:xfrm>
            <a:off x="6476825" y="3013500"/>
            <a:ext cx="1953900" cy="32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200">
                <a:solidFill>
                  <a:schemeClr val="accent2"/>
                </a:solidFill>
                <a:latin typeface="Galada"/>
                <a:ea typeface="Galada"/>
                <a:cs typeface="Galada"/>
                <a:sym typeface="Gal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8" name="Google Shape;638;p36"/>
          <p:cNvSpPr txBox="1">
            <a:spLocks noGrp="1"/>
          </p:cNvSpPr>
          <p:nvPr>
            <p:ph type="subTitle" idx="6"/>
          </p:nvPr>
        </p:nvSpPr>
        <p:spPr>
          <a:xfrm>
            <a:off x="6476828" y="3331553"/>
            <a:ext cx="19539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9" name="Google Shape;639;p36"/>
          <p:cNvSpPr txBox="1">
            <a:spLocks noGrp="1"/>
          </p:cNvSpPr>
          <p:nvPr>
            <p:ph type="subTitle" idx="7"/>
          </p:nvPr>
        </p:nvSpPr>
        <p:spPr>
          <a:xfrm>
            <a:off x="713230" y="1709850"/>
            <a:ext cx="1953900" cy="32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200">
                <a:solidFill>
                  <a:schemeClr val="accent2"/>
                </a:solidFill>
                <a:latin typeface="Galada"/>
                <a:ea typeface="Galada"/>
                <a:cs typeface="Galada"/>
                <a:sym typeface="Gal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0" name="Google Shape;640;p36"/>
          <p:cNvSpPr txBox="1">
            <a:spLocks noGrp="1"/>
          </p:cNvSpPr>
          <p:nvPr>
            <p:ph type="subTitle" idx="8"/>
          </p:nvPr>
        </p:nvSpPr>
        <p:spPr>
          <a:xfrm>
            <a:off x="713225" y="2027903"/>
            <a:ext cx="19539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5"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37"/>
          <p:cNvSpPr/>
          <p:nvPr/>
        </p:nvSpPr>
        <p:spPr>
          <a:xfrm rot="-10497692" flipH="1">
            <a:off x="237153" y="295876"/>
            <a:ext cx="8382748" cy="4685256"/>
          </a:xfrm>
          <a:custGeom>
            <a:avLst/>
            <a:gdLst/>
            <a:ahLst/>
            <a:cxnLst/>
            <a:rect l="l" t="t" r="r" b="b"/>
            <a:pathLst>
              <a:path w="28705" h="18064" extrusionOk="0">
                <a:moveTo>
                  <a:pt x="13915" y="0"/>
                </a:moveTo>
                <a:cubicBezTo>
                  <a:pt x="6664" y="0"/>
                  <a:pt x="0" y="4648"/>
                  <a:pt x="2505" y="13903"/>
                </a:cubicBezTo>
                <a:cubicBezTo>
                  <a:pt x="2953" y="15563"/>
                  <a:pt x="3871" y="17279"/>
                  <a:pt x="5488" y="17858"/>
                </a:cubicBezTo>
                <a:cubicBezTo>
                  <a:pt x="5892" y="18001"/>
                  <a:pt x="6298" y="18063"/>
                  <a:pt x="6705" y="18063"/>
                </a:cubicBezTo>
                <a:cubicBezTo>
                  <a:pt x="8492" y="18063"/>
                  <a:pt x="10289" y="16865"/>
                  <a:pt x="12043" y="16153"/>
                </a:cubicBezTo>
                <a:cubicBezTo>
                  <a:pt x="14123" y="15313"/>
                  <a:pt x="16377" y="15164"/>
                  <a:pt x="18640" y="15164"/>
                </a:cubicBezTo>
                <a:cubicBezTo>
                  <a:pt x="19586" y="15164"/>
                  <a:pt x="20534" y="15190"/>
                  <a:pt x="21471" y="15203"/>
                </a:cubicBezTo>
                <a:cubicBezTo>
                  <a:pt x="21539" y="15203"/>
                  <a:pt x="21608" y="15204"/>
                  <a:pt x="21676" y="15204"/>
                </a:cubicBezTo>
                <a:cubicBezTo>
                  <a:pt x="24069" y="15204"/>
                  <a:pt x="26856" y="14815"/>
                  <a:pt x="27950" y="12712"/>
                </a:cubicBezTo>
                <a:cubicBezTo>
                  <a:pt x="28704" y="11270"/>
                  <a:pt x="28354" y="9500"/>
                  <a:pt x="27677" y="8025"/>
                </a:cubicBezTo>
                <a:cubicBezTo>
                  <a:pt x="25242" y="2669"/>
                  <a:pt x="19410" y="0"/>
                  <a:pt x="13915" y="0"/>
                </a:cubicBezTo>
                <a:close/>
              </a:path>
            </a:pathLst>
          </a:custGeom>
          <a:solidFill>
            <a:srgbClr val="F2A2A2">
              <a:alpha val="16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37"/>
          <p:cNvSpPr/>
          <p:nvPr/>
        </p:nvSpPr>
        <p:spPr>
          <a:xfrm rot="7590027" flipH="1">
            <a:off x="-1076228" y="364282"/>
            <a:ext cx="2764260" cy="1532167"/>
          </a:xfrm>
          <a:custGeom>
            <a:avLst/>
            <a:gdLst/>
            <a:ahLst/>
            <a:cxnLst/>
            <a:rect l="l" t="t" r="r" b="b"/>
            <a:pathLst>
              <a:path w="33725" h="17413" extrusionOk="0">
                <a:moveTo>
                  <a:pt x="19581" y="0"/>
                </a:moveTo>
                <a:lnTo>
                  <a:pt x="19581" y="0"/>
                </a:lnTo>
                <a:cubicBezTo>
                  <a:pt x="14477" y="734"/>
                  <a:pt x="10575" y="4904"/>
                  <a:pt x="10174" y="10041"/>
                </a:cubicBezTo>
                <a:cubicBezTo>
                  <a:pt x="7372" y="10975"/>
                  <a:pt x="4871" y="11909"/>
                  <a:pt x="3069" y="12643"/>
                </a:cubicBezTo>
                <a:lnTo>
                  <a:pt x="2903" y="12743"/>
                </a:lnTo>
                <a:cubicBezTo>
                  <a:pt x="4604" y="11475"/>
                  <a:pt x="6772" y="9173"/>
                  <a:pt x="7739" y="7372"/>
                </a:cubicBezTo>
                <a:cubicBezTo>
                  <a:pt x="8707" y="5471"/>
                  <a:pt x="9541" y="3503"/>
                  <a:pt x="10208" y="1468"/>
                </a:cubicBezTo>
                <a:lnTo>
                  <a:pt x="10208" y="1468"/>
                </a:lnTo>
                <a:cubicBezTo>
                  <a:pt x="5271" y="2936"/>
                  <a:pt x="2135" y="7706"/>
                  <a:pt x="2702" y="12809"/>
                </a:cubicBezTo>
                <a:cubicBezTo>
                  <a:pt x="1001" y="13510"/>
                  <a:pt x="0" y="14010"/>
                  <a:pt x="34" y="14077"/>
                </a:cubicBezTo>
                <a:cubicBezTo>
                  <a:pt x="37" y="14087"/>
                  <a:pt x="53" y="14092"/>
                  <a:pt x="82" y="14092"/>
                </a:cubicBezTo>
                <a:cubicBezTo>
                  <a:pt x="329" y="14092"/>
                  <a:pt x="1504" y="13712"/>
                  <a:pt x="3269" y="13143"/>
                </a:cubicBezTo>
                <a:lnTo>
                  <a:pt x="4170" y="12809"/>
                </a:lnTo>
                <a:cubicBezTo>
                  <a:pt x="5604" y="14811"/>
                  <a:pt x="6872" y="15678"/>
                  <a:pt x="9274" y="16379"/>
                </a:cubicBezTo>
                <a:cubicBezTo>
                  <a:pt x="11776" y="17112"/>
                  <a:pt x="14344" y="17246"/>
                  <a:pt x="16946" y="17413"/>
                </a:cubicBezTo>
                <a:cubicBezTo>
                  <a:pt x="15008" y="14066"/>
                  <a:pt x="11443" y="12062"/>
                  <a:pt x="7659" y="12062"/>
                </a:cubicBezTo>
                <a:cubicBezTo>
                  <a:pt x="7144" y="12062"/>
                  <a:pt x="6625" y="12100"/>
                  <a:pt x="6105" y="12176"/>
                </a:cubicBezTo>
                <a:cubicBezTo>
                  <a:pt x="7539" y="11675"/>
                  <a:pt x="9174" y="11142"/>
                  <a:pt x="10942" y="10574"/>
                </a:cubicBezTo>
                <a:lnTo>
                  <a:pt x="12176" y="10141"/>
                </a:lnTo>
                <a:cubicBezTo>
                  <a:pt x="13777" y="11709"/>
                  <a:pt x="15678" y="12909"/>
                  <a:pt x="17746" y="13677"/>
                </a:cubicBezTo>
                <a:cubicBezTo>
                  <a:pt x="18723" y="13997"/>
                  <a:pt x="19756" y="14171"/>
                  <a:pt x="20780" y="14171"/>
                </a:cubicBezTo>
                <a:cubicBezTo>
                  <a:pt x="22101" y="14171"/>
                  <a:pt x="23405" y="13882"/>
                  <a:pt x="24551" y="13243"/>
                </a:cubicBezTo>
                <a:cubicBezTo>
                  <a:pt x="23017" y="11275"/>
                  <a:pt x="20815" y="9941"/>
                  <a:pt x="18380" y="9474"/>
                </a:cubicBezTo>
                <a:cubicBezTo>
                  <a:pt x="17480" y="9274"/>
                  <a:pt x="16546" y="9107"/>
                  <a:pt x="15612" y="9040"/>
                </a:cubicBezTo>
                <a:lnTo>
                  <a:pt x="18647" y="8106"/>
                </a:lnTo>
                <a:cubicBezTo>
                  <a:pt x="19248" y="7906"/>
                  <a:pt x="19781" y="7739"/>
                  <a:pt x="20215" y="7606"/>
                </a:cubicBezTo>
                <a:cubicBezTo>
                  <a:pt x="20802" y="7683"/>
                  <a:pt x="21387" y="7721"/>
                  <a:pt x="21968" y="7721"/>
                </a:cubicBezTo>
                <a:cubicBezTo>
                  <a:pt x="26872" y="7721"/>
                  <a:pt x="31458" y="5011"/>
                  <a:pt x="33725" y="567"/>
                </a:cubicBezTo>
                <a:cubicBezTo>
                  <a:pt x="32977" y="414"/>
                  <a:pt x="32219" y="339"/>
                  <a:pt x="31463" y="339"/>
                </a:cubicBezTo>
                <a:cubicBezTo>
                  <a:pt x="29422" y="339"/>
                  <a:pt x="27396" y="888"/>
                  <a:pt x="25619" y="1935"/>
                </a:cubicBezTo>
                <a:cubicBezTo>
                  <a:pt x="23250" y="3303"/>
                  <a:pt x="20682" y="4804"/>
                  <a:pt x="19781" y="7339"/>
                </a:cubicBezTo>
                <a:cubicBezTo>
                  <a:pt x="19381" y="7439"/>
                  <a:pt x="18947" y="7539"/>
                  <a:pt x="18480" y="7639"/>
                </a:cubicBezTo>
                <a:cubicBezTo>
                  <a:pt x="16512" y="8106"/>
                  <a:pt x="13877" y="8840"/>
                  <a:pt x="10975" y="9774"/>
                </a:cubicBezTo>
                <a:cubicBezTo>
                  <a:pt x="12743" y="8773"/>
                  <a:pt x="14411" y="7572"/>
                  <a:pt x="15878" y="6138"/>
                </a:cubicBezTo>
                <a:cubicBezTo>
                  <a:pt x="17680" y="4503"/>
                  <a:pt x="18981" y="2369"/>
                  <a:pt x="195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37"/>
          <p:cNvSpPr/>
          <p:nvPr/>
        </p:nvSpPr>
        <p:spPr>
          <a:xfrm rot="-5966127">
            <a:off x="7794136" y="3072750"/>
            <a:ext cx="2393554" cy="1326680"/>
          </a:xfrm>
          <a:custGeom>
            <a:avLst/>
            <a:gdLst/>
            <a:ahLst/>
            <a:cxnLst/>
            <a:rect l="l" t="t" r="r" b="b"/>
            <a:pathLst>
              <a:path w="33725" h="17413" extrusionOk="0">
                <a:moveTo>
                  <a:pt x="19581" y="0"/>
                </a:moveTo>
                <a:lnTo>
                  <a:pt x="19581" y="0"/>
                </a:lnTo>
                <a:cubicBezTo>
                  <a:pt x="14477" y="734"/>
                  <a:pt x="10575" y="4904"/>
                  <a:pt x="10174" y="10041"/>
                </a:cubicBezTo>
                <a:cubicBezTo>
                  <a:pt x="7372" y="10975"/>
                  <a:pt x="4871" y="11909"/>
                  <a:pt x="3069" y="12643"/>
                </a:cubicBezTo>
                <a:lnTo>
                  <a:pt x="2903" y="12743"/>
                </a:lnTo>
                <a:cubicBezTo>
                  <a:pt x="4604" y="11475"/>
                  <a:pt x="6772" y="9173"/>
                  <a:pt x="7739" y="7372"/>
                </a:cubicBezTo>
                <a:cubicBezTo>
                  <a:pt x="8707" y="5471"/>
                  <a:pt x="9541" y="3503"/>
                  <a:pt x="10208" y="1468"/>
                </a:cubicBezTo>
                <a:lnTo>
                  <a:pt x="10208" y="1468"/>
                </a:lnTo>
                <a:cubicBezTo>
                  <a:pt x="5271" y="2936"/>
                  <a:pt x="2135" y="7706"/>
                  <a:pt x="2702" y="12809"/>
                </a:cubicBezTo>
                <a:cubicBezTo>
                  <a:pt x="1001" y="13510"/>
                  <a:pt x="0" y="14010"/>
                  <a:pt x="34" y="14077"/>
                </a:cubicBezTo>
                <a:cubicBezTo>
                  <a:pt x="37" y="14087"/>
                  <a:pt x="53" y="14092"/>
                  <a:pt x="82" y="14092"/>
                </a:cubicBezTo>
                <a:cubicBezTo>
                  <a:pt x="329" y="14092"/>
                  <a:pt x="1504" y="13712"/>
                  <a:pt x="3269" y="13143"/>
                </a:cubicBezTo>
                <a:lnTo>
                  <a:pt x="4170" y="12809"/>
                </a:lnTo>
                <a:cubicBezTo>
                  <a:pt x="5604" y="14811"/>
                  <a:pt x="6872" y="15678"/>
                  <a:pt x="9274" y="16379"/>
                </a:cubicBezTo>
                <a:cubicBezTo>
                  <a:pt x="11776" y="17112"/>
                  <a:pt x="14344" y="17246"/>
                  <a:pt x="16946" y="17413"/>
                </a:cubicBezTo>
                <a:cubicBezTo>
                  <a:pt x="15008" y="14066"/>
                  <a:pt x="11443" y="12062"/>
                  <a:pt x="7659" y="12062"/>
                </a:cubicBezTo>
                <a:cubicBezTo>
                  <a:pt x="7144" y="12062"/>
                  <a:pt x="6625" y="12100"/>
                  <a:pt x="6105" y="12176"/>
                </a:cubicBezTo>
                <a:cubicBezTo>
                  <a:pt x="7539" y="11675"/>
                  <a:pt x="9174" y="11142"/>
                  <a:pt x="10942" y="10574"/>
                </a:cubicBezTo>
                <a:lnTo>
                  <a:pt x="12176" y="10141"/>
                </a:lnTo>
                <a:cubicBezTo>
                  <a:pt x="13777" y="11709"/>
                  <a:pt x="15678" y="12909"/>
                  <a:pt x="17746" y="13677"/>
                </a:cubicBezTo>
                <a:cubicBezTo>
                  <a:pt x="18723" y="13997"/>
                  <a:pt x="19756" y="14171"/>
                  <a:pt x="20780" y="14171"/>
                </a:cubicBezTo>
                <a:cubicBezTo>
                  <a:pt x="22101" y="14171"/>
                  <a:pt x="23405" y="13882"/>
                  <a:pt x="24551" y="13243"/>
                </a:cubicBezTo>
                <a:cubicBezTo>
                  <a:pt x="23017" y="11275"/>
                  <a:pt x="20815" y="9941"/>
                  <a:pt x="18380" y="9474"/>
                </a:cubicBezTo>
                <a:cubicBezTo>
                  <a:pt x="17480" y="9274"/>
                  <a:pt x="16546" y="9107"/>
                  <a:pt x="15612" y="9040"/>
                </a:cubicBezTo>
                <a:lnTo>
                  <a:pt x="18647" y="8106"/>
                </a:lnTo>
                <a:cubicBezTo>
                  <a:pt x="19248" y="7906"/>
                  <a:pt x="19781" y="7739"/>
                  <a:pt x="20215" y="7606"/>
                </a:cubicBezTo>
                <a:cubicBezTo>
                  <a:pt x="20802" y="7683"/>
                  <a:pt x="21387" y="7721"/>
                  <a:pt x="21968" y="7721"/>
                </a:cubicBezTo>
                <a:cubicBezTo>
                  <a:pt x="26872" y="7721"/>
                  <a:pt x="31458" y="5011"/>
                  <a:pt x="33725" y="567"/>
                </a:cubicBezTo>
                <a:cubicBezTo>
                  <a:pt x="32977" y="414"/>
                  <a:pt x="32219" y="339"/>
                  <a:pt x="31463" y="339"/>
                </a:cubicBezTo>
                <a:cubicBezTo>
                  <a:pt x="29422" y="339"/>
                  <a:pt x="27396" y="888"/>
                  <a:pt x="25619" y="1935"/>
                </a:cubicBezTo>
                <a:cubicBezTo>
                  <a:pt x="23250" y="3303"/>
                  <a:pt x="20682" y="4804"/>
                  <a:pt x="19781" y="7339"/>
                </a:cubicBezTo>
                <a:cubicBezTo>
                  <a:pt x="19381" y="7439"/>
                  <a:pt x="18947" y="7539"/>
                  <a:pt x="18480" y="7639"/>
                </a:cubicBezTo>
                <a:cubicBezTo>
                  <a:pt x="16512" y="8106"/>
                  <a:pt x="13877" y="8840"/>
                  <a:pt x="10975" y="9774"/>
                </a:cubicBezTo>
                <a:cubicBezTo>
                  <a:pt x="12743" y="8773"/>
                  <a:pt x="14411" y="7572"/>
                  <a:pt x="15878" y="6138"/>
                </a:cubicBezTo>
                <a:cubicBezTo>
                  <a:pt x="17680" y="4503"/>
                  <a:pt x="18981" y="2369"/>
                  <a:pt x="1958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37"/>
          <p:cNvSpPr txBox="1">
            <a:spLocks noGrp="1"/>
          </p:cNvSpPr>
          <p:nvPr>
            <p:ph type="title"/>
          </p:nvPr>
        </p:nvSpPr>
        <p:spPr>
          <a:xfrm>
            <a:off x="713225" y="4450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46" name="Google Shape;646;p37"/>
          <p:cNvSpPr txBox="1">
            <a:spLocks noGrp="1"/>
          </p:cNvSpPr>
          <p:nvPr>
            <p:ph type="subTitle" idx="1"/>
          </p:nvPr>
        </p:nvSpPr>
        <p:spPr>
          <a:xfrm>
            <a:off x="892131" y="1804775"/>
            <a:ext cx="2278200" cy="32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200">
                <a:solidFill>
                  <a:schemeClr val="accent2"/>
                </a:solidFill>
                <a:latin typeface="Galada"/>
                <a:ea typeface="Galada"/>
                <a:cs typeface="Galada"/>
                <a:sym typeface="Gal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7" name="Google Shape;647;p37"/>
          <p:cNvSpPr txBox="1">
            <a:spLocks noGrp="1"/>
          </p:cNvSpPr>
          <p:nvPr>
            <p:ph type="subTitle" idx="2"/>
          </p:nvPr>
        </p:nvSpPr>
        <p:spPr>
          <a:xfrm>
            <a:off x="3434677" y="1804775"/>
            <a:ext cx="2276400" cy="32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200">
                <a:solidFill>
                  <a:schemeClr val="accent2"/>
                </a:solidFill>
                <a:latin typeface="Galada"/>
                <a:ea typeface="Galada"/>
                <a:cs typeface="Galada"/>
                <a:sym typeface="Gal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8" name="Google Shape;648;p37"/>
          <p:cNvSpPr txBox="1">
            <a:spLocks noGrp="1"/>
          </p:cNvSpPr>
          <p:nvPr>
            <p:ph type="subTitle" idx="3"/>
          </p:nvPr>
        </p:nvSpPr>
        <p:spPr>
          <a:xfrm>
            <a:off x="891281" y="3525816"/>
            <a:ext cx="2278200" cy="32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200">
                <a:solidFill>
                  <a:schemeClr val="accent2"/>
                </a:solidFill>
                <a:latin typeface="Galada"/>
                <a:ea typeface="Galada"/>
                <a:cs typeface="Galada"/>
                <a:sym typeface="Gal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9" name="Google Shape;649;p37"/>
          <p:cNvSpPr txBox="1">
            <a:spLocks noGrp="1"/>
          </p:cNvSpPr>
          <p:nvPr>
            <p:ph type="subTitle" idx="4"/>
          </p:nvPr>
        </p:nvSpPr>
        <p:spPr>
          <a:xfrm>
            <a:off x="3433825" y="3525816"/>
            <a:ext cx="2276400" cy="32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200">
                <a:solidFill>
                  <a:schemeClr val="accent2"/>
                </a:solidFill>
                <a:latin typeface="Galada"/>
                <a:ea typeface="Galada"/>
                <a:cs typeface="Galada"/>
                <a:sym typeface="Gal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0" name="Google Shape;650;p37"/>
          <p:cNvSpPr txBox="1">
            <a:spLocks noGrp="1"/>
          </p:cNvSpPr>
          <p:nvPr>
            <p:ph type="subTitle" idx="5"/>
          </p:nvPr>
        </p:nvSpPr>
        <p:spPr>
          <a:xfrm>
            <a:off x="892125" y="2122829"/>
            <a:ext cx="22782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1" name="Google Shape;651;p37"/>
          <p:cNvSpPr txBox="1">
            <a:spLocks noGrp="1"/>
          </p:cNvSpPr>
          <p:nvPr>
            <p:ph type="subTitle" idx="6"/>
          </p:nvPr>
        </p:nvSpPr>
        <p:spPr>
          <a:xfrm>
            <a:off x="3434676" y="2122829"/>
            <a:ext cx="22764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2" name="Google Shape;652;p37"/>
          <p:cNvSpPr txBox="1">
            <a:spLocks noGrp="1"/>
          </p:cNvSpPr>
          <p:nvPr>
            <p:ph type="subTitle" idx="7"/>
          </p:nvPr>
        </p:nvSpPr>
        <p:spPr>
          <a:xfrm>
            <a:off x="892964" y="3846676"/>
            <a:ext cx="22782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3" name="Google Shape;653;p37"/>
          <p:cNvSpPr txBox="1">
            <a:spLocks noGrp="1"/>
          </p:cNvSpPr>
          <p:nvPr>
            <p:ph type="subTitle" idx="8"/>
          </p:nvPr>
        </p:nvSpPr>
        <p:spPr>
          <a:xfrm>
            <a:off x="3433830" y="3846676"/>
            <a:ext cx="22764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4" name="Google Shape;654;p37"/>
          <p:cNvSpPr txBox="1">
            <a:spLocks noGrp="1"/>
          </p:cNvSpPr>
          <p:nvPr>
            <p:ph type="subTitle" idx="9"/>
          </p:nvPr>
        </p:nvSpPr>
        <p:spPr>
          <a:xfrm>
            <a:off x="5975430" y="1804775"/>
            <a:ext cx="2276400" cy="32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200">
                <a:solidFill>
                  <a:schemeClr val="accent2"/>
                </a:solidFill>
                <a:latin typeface="Galada"/>
                <a:ea typeface="Galada"/>
                <a:cs typeface="Galada"/>
                <a:sym typeface="Gal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5" name="Google Shape;655;p37"/>
          <p:cNvSpPr txBox="1">
            <a:spLocks noGrp="1"/>
          </p:cNvSpPr>
          <p:nvPr>
            <p:ph type="subTitle" idx="13"/>
          </p:nvPr>
        </p:nvSpPr>
        <p:spPr>
          <a:xfrm>
            <a:off x="5974575" y="3525816"/>
            <a:ext cx="2276400" cy="32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200">
                <a:solidFill>
                  <a:schemeClr val="accent2"/>
                </a:solidFill>
                <a:latin typeface="Galada"/>
                <a:ea typeface="Galada"/>
                <a:cs typeface="Galada"/>
                <a:sym typeface="Gal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6" name="Google Shape;656;p37"/>
          <p:cNvSpPr txBox="1">
            <a:spLocks noGrp="1"/>
          </p:cNvSpPr>
          <p:nvPr>
            <p:ph type="subTitle" idx="14"/>
          </p:nvPr>
        </p:nvSpPr>
        <p:spPr>
          <a:xfrm>
            <a:off x="5975433" y="2122829"/>
            <a:ext cx="22764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7" name="Google Shape;657;p37"/>
          <p:cNvSpPr txBox="1">
            <a:spLocks noGrp="1"/>
          </p:cNvSpPr>
          <p:nvPr>
            <p:ph type="subTitle" idx="15"/>
          </p:nvPr>
        </p:nvSpPr>
        <p:spPr>
          <a:xfrm>
            <a:off x="5976271" y="3846676"/>
            <a:ext cx="22764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21"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38"/>
          <p:cNvSpPr/>
          <p:nvPr/>
        </p:nvSpPr>
        <p:spPr>
          <a:xfrm rot="-6765895" flipH="1">
            <a:off x="879506" y="-625636"/>
            <a:ext cx="5379508" cy="6749717"/>
          </a:xfrm>
          <a:custGeom>
            <a:avLst/>
            <a:gdLst/>
            <a:ahLst/>
            <a:cxnLst/>
            <a:rect l="l" t="t" r="r" b="b"/>
            <a:pathLst>
              <a:path w="43768" h="56166" extrusionOk="0">
                <a:moveTo>
                  <a:pt x="24054" y="0"/>
                </a:moveTo>
                <a:cubicBezTo>
                  <a:pt x="22092" y="0"/>
                  <a:pt x="20084" y="480"/>
                  <a:pt x="18082" y="1557"/>
                </a:cubicBezTo>
                <a:cubicBezTo>
                  <a:pt x="16673" y="2311"/>
                  <a:pt x="15329" y="3250"/>
                  <a:pt x="14411" y="4561"/>
                </a:cubicBezTo>
                <a:cubicBezTo>
                  <a:pt x="12925" y="6670"/>
                  <a:pt x="12739" y="9434"/>
                  <a:pt x="12991" y="12002"/>
                </a:cubicBezTo>
                <a:cubicBezTo>
                  <a:pt x="13253" y="14580"/>
                  <a:pt x="13908" y="17115"/>
                  <a:pt x="13887" y="19693"/>
                </a:cubicBezTo>
                <a:cubicBezTo>
                  <a:pt x="13843" y="23047"/>
                  <a:pt x="12685" y="26303"/>
                  <a:pt x="10598" y="28925"/>
                </a:cubicBezTo>
                <a:cubicBezTo>
                  <a:pt x="9025" y="30881"/>
                  <a:pt x="6971" y="32410"/>
                  <a:pt x="5452" y="34410"/>
                </a:cubicBezTo>
                <a:cubicBezTo>
                  <a:pt x="0" y="41555"/>
                  <a:pt x="2917" y="51945"/>
                  <a:pt x="11297" y="55212"/>
                </a:cubicBezTo>
                <a:cubicBezTo>
                  <a:pt x="12979" y="55866"/>
                  <a:pt x="14767" y="56166"/>
                  <a:pt x="16565" y="56166"/>
                </a:cubicBezTo>
                <a:cubicBezTo>
                  <a:pt x="18820" y="56166"/>
                  <a:pt x="21092" y="55695"/>
                  <a:pt x="23195" y="54862"/>
                </a:cubicBezTo>
                <a:cubicBezTo>
                  <a:pt x="26975" y="53365"/>
                  <a:pt x="30231" y="50765"/>
                  <a:pt x="32995" y="47793"/>
                </a:cubicBezTo>
                <a:cubicBezTo>
                  <a:pt x="37289" y="43172"/>
                  <a:pt x="40490" y="37644"/>
                  <a:pt x="42358" y="31613"/>
                </a:cubicBezTo>
                <a:cubicBezTo>
                  <a:pt x="43199" y="28849"/>
                  <a:pt x="43768" y="25975"/>
                  <a:pt x="43713" y="23091"/>
                </a:cubicBezTo>
                <a:cubicBezTo>
                  <a:pt x="43520" y="13399"/>
                  <a:pt x="34421" y="0"/>
                  <a:pt x="24054" y="0"/>
                </a:cubicBezTo>
                <a:close/>
              </a:path>
            </a:pathLst>
          </a:custGeom>
          <a:solidFill>
            <a:srgbClr val="F2A2A2">
              <a:alpha val="16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0" name="Google Shape;660;p38"/>
          <p:cNvGrpSpPr/>
          <p:nvPr/>
        </p:nvGrpSpPr>
        <p:grpSpPr>
          <a:xfrm rot="-10623834">
            <a:off x="6978010" y="-174539"/>
            <a:ext cx="2344128" cy="1278467"/>
            <a:chOff x="6580475" y="4360025"/>
            <a:chExt cx="1366000" cy="745050"/>
          </a:xfrm>
        </p:grpSpPr>
        <p:sp>
          <p:nvSpPr>
            <p:cNvPr id="661" name="Google Shape;661;p38"/>
            <p:cNvSpPr/>
            <p:nvPr/>
          </p:nvSpPr>
          <p:spPr>
            <a:xfrm>
              <a:off x="7103350" y="4568900"/>
              <a:ext cx="843125" cy="435325"/>
            </a:xfrm>
            <a:custGeom>
              <a:avLst/>
              <a:gdLst/>
              <a:ahLst/>
              <a:cxnLst/>
              <a:rect l="l" t="t" r="r" b="b"/>
              <a:pathLst>
                <a:path w="33725" h="17413" extrusionOk="0">
                  <a:moveTo>
                    <a:pt x="19581" y="0"/>
                  </a:moveTo>
                  <a:lnTo>
                    <a:pt x="19581" y="0"/>
                  </a:lnTo>
                  <a:cubicBezTo>
                    <a:pt x="14477" y="734"/>
                    <a:pt x="10575" y="4904"/>
                    <a:pt x="10174" y="10041"/>
                  </a:cubicBezTo>
                  <a:cubicBezTo>
                    <a:pt x="7372" y="10975"/>
                    <a:pt x="4871" y="11909"/>
                    <a:pt x="3069" y="12643"/>
                  </a:cubicBezTo>
                  <a:lnTo>
                    <a:pt x="2903" y="12743"/>
                  </a:lnTo>
                  <a:cubicBezTo>
                    <a:pt x="4604" y="11475"/>
                    <a:pt x="6772" y="9173"/>
                    <a:pt x="7739" y="7372"/>
                  </a:cubicBezTo>
                  <a:cubicBezTo>
                    <a:pt x="8707" y="5471"/>
                    <a:pt x="9541" y="3503"/>
                    <a:pt x="10208" y="1468"/>
                  </a:cubicBezTo>
                  <a:lnTo>
                    <a:pt x="10208" y="1468"/>
                  </a:lnTo>
                  <a:cubicBezTo>
                    <a:pt x="5271" y="2936"/>
                    <a:pt x="2135" y="7706"/>
                    <a:pt x="2702" y="12809"/>
                  </a:cubicBezTo>
                  <a:cubicBezTo>
                    <a:pt x="1001" y="13510"/>
                    <a:pt x="0" y="14010"/>
                    <a:pt x="34" y="14077"/>
                  </a:cubicBezTo>
                  <a:cubicBezTo>
                    <a:pt x="37" y="14087"/>
                    <a:pt x="53" y="14092"/>
                    <a:pt x="82" y="14092"/>
                  </a:cubicBezTo>
                  <a:cubicBezTo>
                    <a:pt x="329" y="14092"/>
                    <a:pt x="1504" y="13712"/>
                    <a:pt x="3269" y="13143"/>
                  </a:cubicBezTo>
                  <a:lnTo>
                    <a:pt x="4170" y="12809"/>
                  </a:lnTo>
                  <a:cubicBezTo>
                    <a:pt x="5604" y="14811"/>
                    <a:pt x="6872" y="15678"/>
                    <a:pt x="9274" y="16379"/>
                  </a:cubicBezTo>
                  <a:cubicBezTo>
                    <a:pt x="11776" y="17112"/>
                    <a:pt x="14344" y="17246"/>
                    <a:pt x="16946" y="17413"/>
                  </a:cubicBezTo>
                  <a:cubicBezTo>
                    <a:pt x="15008" y="14066"/>
                    <a:pt x="11443" y="12062"/>
                    <a:pt x="7659" y="12062"/>
                  </a:cubicBezTo>
                  <a:cubicBezTo>
                    <a:pt x="7144" y="12062"/>
                    <a:pt x="6625" y="12100"/>
                    <a:pt x="6105" y="12176"/>
                  </a:cubicBezTo>
                  <a:cubicBezTo>
                    <a:pt x="7539" y="11675"/>
                    <a:pt x="9174" y="11142"/>
                    <a:pt x="10942" y="10574"/>
                  </a:cubicBezTo>
                  <a:lnTo>
                    <a:pt x="12176" y="10141"/>
                  </a:lnTo>
                  <a:cubicBezTo>
                    <a:pt x="13777" y="11709"/>
                    <a:pt x="15678" y="12909"/>
                    <a:pt x="17746" y="13677"/>
                  </a:cubicBezTo>
                  <a:cubicBezTo>
                    <a:pt x="18723" y="13997"/>
                    <a:pt x="19756" y="14171"/>
                    <a:pt x="20780" y="14171"/>
                  </a:cubicBezTo>
                  <a:cubicBezTo>
                    <a:pt x="22101" y="14171"/>
                    <a:pt x="23405" y="13882"/>
                    <a:pt x="24551" y="13243"/>
                  </a:cubicBezTo>
                  <a:cubicBezTo>
                    <a:pt x="23017" y="11275"/>
                    <a:pt x="20815" y="9941"/>
                    <a:pt x="18380" y="9474"/>
                  </a:cubicBezTo>
                  <a:cubicBezTo>
                    <a:pt x="17480" y="9274"/>
                    <a:pt x="16546" y="9107"/>
                    <a:pt x="15612" y="9040"/>
                  </a:cubicBezTo>
                  <a:lnTo>
                    <a:pt x="18647" y="8106"/>
                  </a:lnTo>
                  <a:cubicBezTo>
                    <a:pt x="19248" y="7906"/>
                    <a:pt x="19781" y="7739"/>
                    <a:pt x="20215" y="7606"/>
                  </a:cubicBezTo>
                  <a:cubicBezTo>
                    <a:pt x="20802" y="7683"/>
                    <a:pt x="21387" y="7721"/>
                    <a:pt x="21968" y="7721"/>
                  </a:cubicBezTo>
                  <a:cubicBezTo>
                    <a:pt x="26872" y="7721"/>
                    <a:pt x="31458" y="5011"/>
                    <a:pt x="33725" y="567"/>
                  </a:cubicBezTo>
                  <a:cubicBezTo>
                    <a:pt x="32977" y="414"/>
                    <a:pt x="32219" y="339"/>
                    <a:pt x="31463" y="339"/>
                  </a:cubicBezTo>
                  <a:cubicBezTo>
                    <a:pt x="29422" y="339"/>
                    <a:pt x="27396" y="888"/>
                    <a:pt x="25619" y="1935"/>
                  </a:cubicBezTo>
                  <a:cubicBezTo>
                    <a:pt x="23250" y="3303"/>
                    <a:pt x="20682" y="4804"/>
                    <a:pt x="19781" y="7339"/>
                  </a:cubicBezTo>
                  <a:cubicBezTo>
                    <a:pt x="19381" y="7439"/>
                    <a:pt x="18947" y="7539"/>
                    <a:pt x="18480" y="7639"/>
                  </a:cubicBezTo>
                  <a:cubicBezTo>
                    <a:pt x="16512" y="8106"/>
                    <a:pt x="13877" y="8840"/>
                    <a:pt x="10975" y="9774"/>
                  </a:cubicBezTo>
                  <a:cubicBezTo>
                    <a:pt x="12743" y="8773"/>
                    <a:pt x="14411" y="7572"/>
                    <a:pt x="15878" y="6138"/>
                  </a:cubicBezTo>
                  <a:cubicBezTo>
                    <a:pt x="17680" y="4503"/>
                    <a:pt x="18981" y="2369"/>
                    <a:pt x="195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8"/>
            <p:cNvSpPr/>
            <p:nvPr/>
          </p:nvSpPr>
          <p:spPr>
            <a:xfrm>
              <a:off x="6703900" y="4360025"/>
              <a:ext cx="410325" cy="542150"/>
            </a:xfrm>
            <a:custGeom>
              <a:avLst/>
              <a:gdLst/>
              <a:ahLst/>
              <a:cxnLst/>
              <a:rect l="l" t="t" r="r" b="b"/>
              <a:pathLst>
                <a:path w="16413" h="21686" extrusionOk="0">
                  <a:moveTo>
                    <a:pt x="8912" y="1"/>
                  </a:moveTo>
                  <a:cubicBezTo>
                    <a:pt x="8676" y="1"/>
                    <a:pt x="8441" y="17"/>
                    <a:pt x="8206" y="49"/>
                  </a:cubicBezTo>
                  <a:cubicBezTo>
                    <a:pt x="6572" y="349"/>
                    <a:pt x="5204" y="1584"/>
                    <a:pt x="4170" y="2951"/>
                  </a:cubicBezTo>
                  <a:cubicBezTo>
                    <a:pt x="1201" y="6754"/>
                    <a:pt x="0" y="11624"/>
                    <a:pt x="834" y="16394"/>
                  </a:cubicBezTo>
                  <a:cubicBezTo>
                    <a:pt x="1168" y="18262"/>
                    <a:pt x="2002" y="20197"/>
                    <a:pt x="3703" y="20864"/>
                  </a:cubicBezTo>
                  <a:lnTo>
                    <a:pt x="4270" y="20898"/>
                  </a:lnTo>
                  <a:cubicBezTo>
                    <a:pt x="5044" y="21436"/>
                    <a:pt x="5987" y="21686"/>
                    <a:pt x="6959" y="21686"/>
                  </a:cubicBezTo>
                  <a:cubicBezTo>
                    <a:pt x="7915" y="21686"/>
                    <a:pt x="8898" y="21444"/>
                    <a:pt x="9774" y="20998"/>
                  </a:cubicBezTo>
                  <a:cubicBezTo>
                    <a:pt x="11542" y="20097"/>
                    <a:pt x="12943" y="18496"/>
                    <a:pt x="13977" y="16761"/>
                  </a:cubicBezTo>
                  <a:cubicBezTo>
                    <a:pt x="15545" y="14126"/>
                    <a:pt x="16412" y="11024"/>
                    <a:pt x="16112" y="8022"/>
                  </a:cubicBezTo>
                  <a:cubicBezTo>
                    <a:pt x="15812" y="5053"/>
                    <a:pt x="14211" y="2217"/>
                    <a:pt x="11709" y="783"/>
                  </a:cubicBezTo>
                  <a:cubicBezTo>
                    <a:pt x="10850" y="273"/>
                    <a:pt x="9883" y="1"/>
                    <a:pt x="8912" y="1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8"/>
            <p:cNvSpPr/>
            <p:nvPr/>
          </p:nvSpPr>
          <p:spPr>
            <a:xfrm>
              <a:off x="6703900" y="4360025"/>
              <a:ext cx="410325" cy="542150"/>
            </a:xfrm>
            <a:custGeom>
              <a:avLst/>
              <a:gdLst/>
              <a:ahLst/>
              <a:cxnLst/>
              <a:rect l="l" t="t" r="r" b="b"/>
              <a:pathLst>
                <a:path w="16413" h="21686" extrusionOk="0">
                  <a:moveTo>
                    <a:pt x="8912" y="1"/>
                  </a:moveTo>
                  <a:cubicBezTo>
                    <a:pt x="8676" y="1"/>
                    <a:pt x="8441" y="17"/>
                    <a:pt x="8206" y="49"/>
                  </a:cubicBezTo>
                  <a:cubicBezTo>
                    <a:pt x="6572" y="349"/>
                    <a:pt x="5204" y="1584"/>
                    <a:pt x="4170" y="2951"/>
                  </a:cubicBezTo>
                  <a:cubicBezTo>
                    <a:pt x="1201" y="6754"/>
                    <a:pt x="0" y="11624"/>
                    <a:pt x="834" y="16394"/>
                  </a:cubicBezTo>
                  <a:cubicBezTo>
                    <a:pt x="1168" y="18262"/>
                    <a:pt x="2002" y="20197"/>
                    <a:pt x="3703" y="20864"/>
                  </a:cubicBezTo>
                  <a:lnTo>
                    <a:pt x="4270" y="20898"/>
                  </a:lnTo>
                  <a:cubicBezTo>
                    <a:pt x="5044" y="21436"/>
                    <a:pt x="5987" y="21686"/>
                    <a:pt x="6959" y="21686"/>
                  </a:cubicBezTo>
                  <a:cubicBezTo>
                    <a:pt x="7915" y="21686"/>
                    <a:pt x="8898" y="21444"/>
                    <a:pt x="9774" y="20998"/>
                  </a:cubicBezTo>
                  <a:cubicBezTo>
                    <a:pt x="11542" y="20097"/>
                    <a:pt x="12943" y="18496"/>
                    <a:pt x="13977" y="16761"/>
                  </a:cubicBezTo>
                  <a:cubicBezTo>
                    <a:pt x="15545" y="14126"/>
                    <a:pt x="16412" y="11024"/>
                    <a:pt x="16112" y="8022"/>
                  </a:cubicBezTo>
                  <a:cubicBezTo>
                    <a:pt x="15812" y="5053"/>
                    <a:pt x="14211" y="2217"/>
                    <a:pt x="11709" y="783"/>
                  </a:cubicBezTo>
                  <a:cubicBezTo>
                    <a:pt x="10850" y="273"/>
                    <a:pt x="9883" y="1"/>
                    <a:pt x="89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8"/>
            <p:cNvSpPr/>
            <p:nvPr/>
          </p:nvSpPr>
          <p:spPr>
            <a:xfrm>
              <a:off x="6909050" y="4608600"/>
              <a:ext cx="481200" cy="327300"/>
            </a:xfrm>
            <a:custGeom>
              <a:avLst/>
              <a:gdLst/>
              <a:ahLst/>
              <a:cxnLst/>
              <a:rect l="l" t="t" r="r" b="b"/>
              <a:pathLst>
                <a:path w="19248" h="13092" extrusionOk="0">
                  <a:moveTo>
                    <a:pt x="13926" y="1"/>
                  </a:moveTo>
                  <a:cubicBezTo>
                    <a:pt x="13104" y="1"/>
                    <a:pt x="12282" y="151"/>
                    <a:pt x="11508" y="447"/>
                  </a:cubicBezTo>
                  <a:cubicBezTo>
                    <a:pt x="9907" y="1047"/>
                    <a:pt x="8473" y="1981"/>
                    <a:pt x="7272" y="3149"/>
                  </a:cubicBezTo>
                  <a:cubicBezTo>
                    <a:pt x="4390" y="5733"/>
                    <a:pt x="2166" y="8975"/>
                    <a:pt x="796" y="12614"/>
                  </a:cubicBezTo>
                  <a:lnTo>
                    <a:pt x="796" y="12614"/>
                  </a:lnTo>
                  <a:cubicBezTo>
                    <a:pt x="527" y="12528"/>
                    <a:pt x="261" y="12431"/>
                    <a:pt x="0" y="12322"/>
                  </a:cubicBezTo>
                  <a:lnTo>
                    <a:pt x="0" y="12322"/>
                  </a:lnTo>
                  <a:lnTo>
                    <a:pt x="767" y="12689"/>
                  </a:lnTo>
                  <a:cubicBezTo>
                    <a:pt x="777" y="12664"/>
                    <a:pt x="786" y="12639"/>
                    <a:pt x="796" y="12614"/>
                  </a:cubicBezTo>
                  <a:lnTo>
                    <a:pt x="796" y="12614"/>
                  </a:lnTo>
                  <a:cubicBezTo>
                    <a:pt x="1796" y="12933"/>
                    <a:pt x="2846" y="13092"/>
                    <a:pt x="3900" y="13092"/>
                  </a:cubicBezTo>
                  <a:cubicBezTo>
                    <a:pt x="4302" y="13092"/>
                    <a:pt x="4704" y="13069"/>
                    <a:pt x="5104" y="13023"/>
                  </a:cubicBezTo>
                  <a:cubicBezTo>
                    <a:pt x="6838" y="12856"/>
                    <a:pt x="8540" y="12489"/>
                    <a:pt x="10208" y="11955"/>
                  </a:cubicBezTo>
                  <a:cubicBezTo>
                    <a:pt x="12776" y="11188"/>
                    <a:pt x="15411" y="10221"/>
                    <a:pt x="17346" y="8319"/>
                  </a:cubicBezTo>
                  <a:cubicBezTo>
                    <a:pt x="18413" y="7285"/>
                    <a:pt x="19247" y="5884"/>
                    <a:pt x="19181" y="4350"/>
                  </a:cubicBezTo>
                  <a:cubicBezTo>
                    <a:pt x="19147" y="2682"/>
                    <a:pt x="17946" y="1181"/>
                    <a:pt x="16412" y="480"/>
                  </a:cubicBezTo>
                  <a:cubicBezTo>
                    <a:pt x="15618" y="159"/>
                    <a:pt x="14772" y="1"/>
                    <a:pt x="13926" y="1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8"/>
            <p:cNvSpPr/>
            <p:nvPr/>
          </p:nvSpPr>
          <p:spPr>
            <a:xfrm>
              <a:off x="6909050" y="4608600"/>
              <a:ext cx="481200" cy="327300"/>
            </a:xfrm>
            <a:custGeom>
              <a:avLst/>
              <a:gdLst/>
              <a:ahLst/>
              <a:cxnLst/>
              <a:rect l="l" t="t" r="r" b="b"/>
              <a:pathLst>
                <a:path w="19248" h="13092" extrusionOk="0">
                  <a:moveTo>
                    <a:pt x="13926" y="1"/>
                  </a:moveTo>
                  <a:cubicBezTo>
                    <a:pt x="13104" y="1"/>
                    <a:pt x="12282" y="151"/>
                    <a:pt x="11508" y="447"/>
                  </a:cubicBezTo>
                  <a:cubicBezTo>
                    <a:pt x="9907" y="1047"/>
                    <a:pt x="8473" y="1981"/>
                    <a:pt x="7272" y="3149"/>
                  </a:cubicBezTo>
                  <a:cubicBezTo>
                    <a:pt x="4390" y="5733"/>
                    <a:pt x="2166" y="8975"/>
                    <a:pt x="796" y="12614"/>
                  </a:cubicBezTo>
                  <a:lnTo>
                    <a:pt x="796" y="12614"/>
                  </a:lnTo>
                  <a:cubicBezTo>
                    <a:pt x="527" y="12528"/>
                    <a:pt x="261" y="12431"/>
                    <a:pt x="0" y="12322"/>
                  </a:cubicBezTo>
                  <a:lnTo>
                    <a:pt x="0" y="12322"/>
                  </a:lnTo>
                  <a:lnTo>
                    <a:pt x="767" y="12689"/>
                  </a:lnTo>
                  <a:cubicBezTo>
                    <a:pt x="777" y="12664"/>
                    <a:pt x="786" y="12639"/>
                    <a:pt x="796" y="12614"/>
                  </a:cubicBezTo>
                  <a:lnTo>
                    <a:pt x="796" y="12614"/>
                  </a:lnTo>
                  <a:cubicBezTo>
                    <a:pt x="1796" y="12933"/>
                    <a:pt x="2846" y="13092"/>
                    <a:pt x="3900" y="13092"/>
                  </a:cubicBezTo>
                  <a:cubicBezTo>
                    <a:pt x="4302" y="13092"/>
                    <a:pt x="4704" y="13069"/>
                    <a:pt x="5104" y="13023"/>
                  </a:cubicBezTo>
                  <a:cubicBezTo>
                    <a:pt x="6838" y="12856"/>
                    <a:pt x="8540" y="12489"/>
                    <a:pt x="10208" y="11955"/>
                  </a:cubicBezTo>
                  <a:cubicBezTo>
                    <a:pt x="12776" y="11188"/>
                    <a:pt x="15411" y="10221"/>
                    <a:pt x="17346" y="8319"/>
                  </a:cubicBezTo>
                  <a:cubicBezTo>
                    <a:pt x="18413" y="7285"/>
                    <a:pt x="19247" y="5884"/>
                    <a:pt x="19181" y="4350"/>
                  </a:cubicBezTo>
                  <a:cubicBezTo>
                    <a:pt x="19147" y="2682"/>
                    <a:pt x="17946" y="1181"/>
                    <a:pt x="16412" y="480"/>
                  </a:cubicBezTo>
                  <a:cubicBezTo>
                    <a:pt x="15618" y="159"/>
                    <a:pt x="14772" y="1"/>
                    <a:pt x="13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8"/>
            <p:cNvSpPr/>
            <p:nvPr/>
          </p:nvSpPr>
          <p:spPr>
            <a:xfrm>
              <a:off x="6879025" y="4867600"/>
              <a:ext cx="450350" cy="237475"/>
            </a:xfrm>
            <a:custGeom>
              <a:avLst/>
              <a:gdLst/>
              <a:ahLst/>
              <a:cxnLst/>
              <a:rect l="l" t="t" r="r" b="b"/>
              <a:pathLst>
                <a:path w="18014" h="9499" extrusionOk="0">
                  <a:moveTo>
                    <a:pt x="10945" y="1"/>
                  </a:moveTo>
                  <a:cubicBezTo>
                    <a:pt x="9804" y="1"/>
                    <a:pt x="8665" y="96"/>
                    <a:pt x="7539" y="328"/>
                  </a:cubicBezTo>
                  <a:cubicBezTo>
                    <a:pt x="5137" y="795"/>
                    <a:pt x="2802" y="2029"/>
                    <a:pt x="1301" y="4030"/>
                  </a:cubicBezTo>
                  <a:cubicBezTo>
                    <a:pt x="668" y="4831"/>
                    <a:pt x="301" y="5832"/>
                    <a:pt x="267" y="6866"/>
                  </a:cubicBezTo>
                  <a:cubicBezTo>
                    <a:pt x="276" y="7132"/>
                    <a:pt x="323" y="7389"/>
                    <a:pt x="406" y="7632"/>
                  </a:cubicBezTo>
                  <a:lnTo>
                    <a:pt x="406" y="7632"/>
                  </a:lnTo>
                  <a:lnTo>
                    <a:pt x="0" y="7233"/>
                  </a:lnTo>
                  <a:lnTo>
                    <a:pt x="0" y="7233"/>
                  </a:lnTo>
                  <a:cubicBezTo>
                    <a:pt x="222" y="7996"/>
                    <a:pt x="808" y="8614"/>
                    <a:pt x="1529" y="8993"/>
                  </a:cubicBezTo>
                  <a:lnTo>
                    <a:pt x="1529" y="8993"/>
                  </a:lnTo>
                  <a:cubicBezTo>
                    <a:pt x="1676" y="9077"/>
                    <a:pt x="1834" y="9147"/>
                    <a:pt x="2002" y="9201"/>
                  </a:cubicBezTo>
                  <a:lnTo>
                    <a:pt x="2001" y="9200"/>
                  </a:lnTo>
                  <a:lnTo>
                    <a:pt x="2001" y="9200"/>
                  </a:lnTo>
                  <a:cubicBezTo>
                    <a:pt x="2111" y="9239"/>
                    <a:pt x="2222" y="9273"/>
                    <a:pt x="2335" y="9301"/>
                  </a:cubicBezTo>
                  <a:cubicBezTo>
                    <a:pt x="2930" y="9431"/>
                    <a:pt x="3536" y="9499"/>
                    <a:pt x="4140" y="9499"/>
                  </a:cubicBezTo>
                  <a:cubicBezTo>
                    <a:pt x="4620" y="9499"/>
                    <a:pt x="5099" y="9456"/>
                    <a:pt x="5571" y="9367"/>
                  </a:cubicBezTo>
                  <a:cubicBezTo>
                    <a:pt x="7606" y="9134"/>
                    <a:pt x="9607" y="8700"/>
                    <a:pt x="11542" y="8000"/>
                  </a:cubicBezTo>
                  <a:cubicBezTo>
                    <a:pt x="13477" y="7299"/>
                    <a:pt x="15211" y="6165"/>
                    <a:pt x="16646" y="4664"/>
                  </a:cubicBezTo>
                  <a:cubicBezTo>
                    <a:pt x="17379" y="3830"/>
                    <a:pt x="18013" y="2629"/>
                    <a:pt x="17513" y="1629"/>
                  </a:cubicBezTo>
                  <a:cubicBezTo>
                    <a:pt x="17046" y="728"/>
                    <a:pt x="15912" y="461"/>
                    <a:pt x="14911" y="328"/>
                  </a:cubicBezTo>
                  <a:cubicBezTo>
                    <a:pt x="13601" y="130"/>
                    <a:pt x="12273" y="1"/>
                    <a:pt x="10945" y="1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8"/>
            <p:cNvSpPr/>
            <p:nvPr/>
          </p:nvSpPr>
          <p:spPr>
            <a:xfrm>
              <a:off x="6879025" y="4867600"/>
              <a:ext cx="450350" cy="237475"/>
            </a:xfrm>
            <a:custGeom>
              <a:avLst/>
              <a:gdLst/>
              <a:ahLst/>
              <a:cxnLst/>
              <a:rect l="l" t="t" r="r" b="b"/>
              <a:pathLst>
                <a:path w="18014" h="9499" extrusionOk="0">
                  <a:moveTo>
                    <a:pt x="10945" y="1"/>
                  </a:moveTo>
                  <a:cubicBezTo>
                    <a:pt x="9804" y="1"/>
                    <a:pt x="8665" y="96"/>
                    <a:pt x="7539" y="328"/>
                  </a:cubicBezTo>
                  <a:cubicBezTo>
                    <a:pt x="5137" y="795"/>
                    <a:pt x="2802" y="2029"/>
                    <a:pt x="1301" y="4030"/>
                  </a:cubicBezTo>
                  <a:cubicBezTo>
                    <a:pt x="668" y="4831"/>
                    <a:pt x="301" y="5832"/>
                    <a:pt x="267" y="6866"/>
                  </a:cubicBezTo>
                  <a:cubicBezTo>
                    <a:pt x="276" y="7132"/>
                    <a:pt x="323" y="7389"/>
                    <a:pt x="406" y="7632"/>
                  </a:cubicBezTo>
                  <a:lnTo>
                    <a:pt x="406" y="7632"/>
                  </a:lnTo>
                  <a:lnTo>
                    <a:pt x="0" y="7233"/>
                  </a:lnTo>
                  <a:lnTo>
                    <a:pt x="0" y="7233"/>
                  </a:lnTo>
                  <a:cubicBezTo>
                    <a:pt x="222" y="7996"/>
                    <a:pt x="808" y="8614"/>
                    <a:pt x="1529" y="8993"/>
                  </a:cubicBezTo>
                  <a:lnTo>
                    <a:pt x="1529" y="8993"/>
                  </a:lnTo>
                  <a:cubicBezTo>
                    <a:pt x="1676" y="9077"/>
                    <a:pt x="1834" y="9147"/>
                    <a:pt x="2002" y="9201"/>
                  </a:cubicBezTo>
                  <a:lnTo>
                    <a:pt x="2001" y="9200"/>
                  </a:lnTo>
                  <a:lnTo>
                    <a:pt x="2001" y="9200"/>
                  </a:lnTo>
                  <a:cubicBezTo>
                    <a:pt x="2111" y="9239"/>
                    <a:pt x="2222" y="9273"/>
                    <a:pt x="2335" y="9301"/>
                  </a:cubicBezTo>
                  <a:cubicBezTo>
                    <a:pt x="2930" y="9431"/>
                    <a:pt x="3536" y="9499"/>
                    <a:pt x="4140" y="9499"/>
                  </a:cubicBezTo>
                  <a:cubicBezTo>
                    <a:pt x="4620" y="9499"/>
                    <a:pt x="5099" y="9456"/>
                    <a:pt x="5571" y="9367"/>
                  </a:cubicBezTo>
                  <a:cubicBezTo>
                    <a:pt x="7606" y="9134"/>
                    <a:pt x="9607" y="8700"/>
                    <a:pt x="11542" y="8000"/>
                  </a:cubicBezTo>
                  <a:cubicBezTo>
                    <a:pt x="13477" y="7299"/>
                    <a:pt x="15211" y="6165"/>
                    <a:pt x="16646" y="4664"/>
                  </a:cubicBezTo>
                  <a:cubicBezTo>
                    <a:pt x="17379" y="3830"/>
                    <a:pt x="18013" y="2629"/>
                    <a:pt x="17513" y="1629"/>
                  </a:cubicBezTo>
                  <a:cubicBezTo>
                    <a:pt x="17046" y="728"/>
                    <a:pt x="15912" y="461"/>
                    <a:pt x="14911" y="328"/>
                  </a:cubicBezTo>
                  <a:cubicBezTo>
                    <a:pt x="13601" y="130"/>
                    <a:pt x="12273" y="1"/>
                    <a:pt x="109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8"/>
            <p:cNvSpPr/>
            <p:nvPr/>
          </p:nvSpPr>
          <p:spPr>
            <a:xfrm>
              <a:off x="6580475" y="4512375"/>
              <a:ext cx="268550" cy="464000"/>
            </a:xfrm>
            <a:custGeom>
              <a:avLst/>
              <a:gdLst/>
              <a:ahLst/>
              <a:cxnLst/>
              <a:rect l="l" t="t" r="r" b="b"/>
              <a:pathLst>
                <a:path w="10742" h="18560" extrusionOk="0">
                  <a:moveTo>
                    <a:pt x="3075" y="0"/>
                  </a:moveTo>
                  <a:cubicBezTo>
                    <a:pt x="2308" y="0"/>
                    <a:pt x="1554" y="275"/>
                    <a:pt x="968" y="793"/>
                  </a:cubicBezTo>
                  <a:cubicBezTo>
                    <a:pt x="67" y="1694"/>
                    <a:pt x="1" y="3129"/>
                    <a:pt x="67" y="4396"/>
                  </a:cubicBezTo>
                  <a:cubicBezTo>
                    <a:pt x="167" y="6564"/>
                    <a:pt x="501" y="8699"/>
                    <a:pt x="1035" y="10801"/>
                  </a:cubicBezTo>
                  <a:cubicBezTo>
                    <a:pt x="1502" y="12669"/>
                    <a:pt x="1768" y="14737"/>
                    <a:pt x="3069" y="16171"/>
                  </a:cubicBezTo>
                  <a:cubicBezTo>
                    <a:pt x="4165" y="17440"/>
                    <a:pt x="5710" y="18559"/>
                    <a:pt x="7336" y="18559"/>
                  </a:cubicBezTo>
                  <a:cubicBezTo>
                    <a:pt x="7591" y="18559"/>
                    <a:pt x="7849" y="18532"/>
                    <a:pt x="8106" y="18473"/>
                  </a:cubicBezTo>
                  <a:cubicBezTo>
                    <a:pt x="9908" y="16071"/>
                    <a:pt x="10742" y="13102"/>
                    <a:pt x="10475" y="10100"/>
                  </a:cubicBezTo>
                  <a:cubicBezTo>
                    <a:pt x="10208" y="7131"/>
                    <a:pt x="8940" y="4329"/>
                    <a:pt x="6939" y="2128"/>
                  </a:cubicBezTo>
                  <a:cubicBezTo>
                    <a:pt x="6205" y="1260"/>
                    <a:pt x="5238" y="560"/>
                    <a:pt x="4170" y="193"/>
                  </a:cubicBezTo>
                  <a:cubicBezTo>
                    <a:pt x="3813" y="63"/>
                    <a:pt x="3443" y="0"/>
                    <a:pt x="30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8"/>
            <p:cNvSpPr/>
            <p:nvPr/>
          </p:nvSpPr>
          <p:spPr>
            <a:xfrm>
              <a:off x="6856500" y="4734000"/>
              <a:ext cx="33400" cy="110125"/>
            </a:xfrm>
            <a:custGeom>
              <a:avLst/>
              <a:gdLst/>
              <a:ahLst/>
              <a:cxnLst/>
              <a:rect l="l" t="t" r="r" b="b"/>
              <a:pathLst>
                <a:path w="1336" h="4405" extrusionOk="0">
                  <a:moveTo>
                    <a:pt x="245" y="0"/>
                  </a:moveTo>
                  <a:cubicBezTo>
                    <a:pt x="241" y="0"/>
                    <a:pt x="238" y="0"/>
                    <a:pt x="234" y="1"/>
                  </a:cubicBezTo>
                  <a:cubicBezTo>
                    <a:pt x="1" y="68"/>
                    <a:pt x="67" y="1068"/>
                    <a:pt x="301" y="2269"/>
                  </a:cubicBezTo>
                  <a:cubicBezTo>
                    <a:pt x="563" y="3482"/>
                    <a:pt x="922" y="4405"/>
                    <a:pt x="1124" y="4405"/>
                  </a:cubicBezTo>
                  <a:cubicBezTo>
                    <a:pt x="1128" y="4405"/>
                    <a:pt x="1131" y="4405"/>
                    <a:pt x="1135" y="4404"/>
                  </a:cubicBezTo>
                  <a:cubicBezTo>
                    <a:pt x="1335" y="4371"/>
                    <a:pt x="1302" y="3337"/>
                    <a:pt x="1068" y="2136"/>
                  </a:cubicBezTo>
                  <a:cubicBezTo>
                    <a:pt x="806" y="923"/>
                    <a:pt x="447" y="0"/>
                    <a:pt x="2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8"/>
            <p:cNvSpPr/>
            <p:nvPr/>
          </p:nvSpPr>
          <p:spPr>
            <a:xfrm>
              <a:off x="6882350" y="4732250"/>
              <a:ext cx="40050" cy="110225"/>
            </a:xfrm>
            <a:custGeom>
              <a:avLst/>
              <a:gdLst/>
              <a:ahLst/>
              <a:cxnLst/>
              <a:rect l="l" t="t" r="r" b="b"/>
              <a:pathLst>
                <a:path w="1602" h="4409" extrusionOk="0">
                  <a:moveTo>
                    <a:pt x="1378" y="1"/>
                  </a:moveTo>
                  <a:cubicBezTo>
                    <a:pt x="1139" y="1"/>
                    <a:pt x="725" y="913"/>
                    <a:pt x="434" y="2106"/>
                  </a:cubicBezTo>
                  <a:cubicBezTo>
                    <a:pt x="101" y="3307"/>
                    <a:pt x="1" y="4341"/>
                    <a:pt x="201" y="4407"/>
                  </a:cubicBezTo>
                  <a:cubicBezTo>
                    <a:pt x="204" y="4408"/>
                    <a:pt x="208" y="4408"/>
                    <a:pt x="212" y="4408"/>
                  </a:cubicBezTo>
                  <a:cubicBezTo>
                    <a:pt x="416" y="4408"/>
                    <a:pt x="841" y="3486"/>
                    <a:pt x="1168" y="2306"/>
                  </a:cubicBezTo>
                  <a:cubicBezTo>
                    <a:pt x="1502" y="1072"/>
                    <a:pt x="1602" y="38"/>
                    <a:pt x="1402" y="4"/>
                  </a:cubicBezTo>
                  <a:cubicBezTo>
                    <a:pt x="1394" y="2"/>
                    <a:pt x="1386" y="1"/>
                    <a:pt x="13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8"/>
            <p:cNvSpPr/>
            <p:nvPr/>
          </p:nvSpPr>
          <p:spPr>
            <a:xfrm>
              <a:off x="6899025" y="4763900"/>
              <a:ext cx="50075" cy="73850"/>
            </a:xfrm>
            <a:custGeom>
              <a:avLst/>
              <a:gdLst/>
              <a:ahLst/>
              <a:cxnLst/>
              <a:rect l="l" t="t" r="r" b="b"/>
              <a:pathLst>
                <a:path w="2003" h="2954" extrusionOk="0">
                  <a:moveTo>
                    <a:pt x="1774" y="1"/>
                  </a:moveTo>
                  <a:cubicBezTo>
                    <a:pt x="1585" y="1"/>
                    <a:pt x="1113" y="580"/>
                    <a:pt x="701" y="1340"/>
                  </a:cubicBezTo>
                  <a:cubicBezTo>
                    <a:pt x="268" y="2107"/>
                    <a:pt x="1" y="2841"/>
                    <a:pt x="201" y="2941"/>
                  </a:cubicBezTo>
                  <a:cubicBezTo>
                    <a:pt x="215" y="2949"/>
                    <a:pt x="231" y="2953"/>
                    <a:pt x="249" y="2953"/>
                  </a:cubicBezTo>
                  <a:cubicBezTo>
                    <a:pt x="459" y="2953"/>
                    <a:pt x="973" y="2440"/>
                    <a:pt x="1402" y="1674"/>
                  </a:cubicBezTo>
                  <a:cubicBezTo>
                    <a:pt x="1869" y="873"/>
                    <a:pt x="2002" y="106"/>
                    <a:pt x="1802" y="6"/>
                  </a:cubicBezTo>
                  <a:cubicBezTo>
                    <a:pt x="1794" y="2"/>
                    <a:pt x="1784" y="1"/>
                    <a:pt x="17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8"/>
            <p:cNvSpPr/>
            <p:nvPr/>
          </p:nvSpPr>
          <p:spPr>
            <a:xfrm>
              <a:off x="6920725" y="4757150"/>
              <a:ext cx="75900" cy="98175"/>
            </a:xfrm>
            <a:custGeom>
              <a:avLst/>
              <a:gdLst/>
              <a:ahLst/>
              <a:cxnLst/>
              <a:rect l="l" t="t" r="r" b="b"/>
              <a:pathLst>
                <a:path w="3036" h="3927" extrusionOk="0">
                  <a:moveTo>
                    <a:pt x="2833" y="0"/>
                  </a:moveTo>
                  <a:cubicBezTo>
                    <a:pt x="2612" y="0"/>
                    <a:pt x="1892" y="739"/>
                    <a:pt x="1201" y="1744"/>
                  </a:cubicBezTo>
                  <a:cubicBezTo>
                    <a:pt x="467" y="2811"/>
                    <a:pt x="0" y="3778"/>
                    <a:pt x="167" y="3912"/>
                  </a:cubicBezTo>
                  <a:cubicBezTo>
                    <a:pt x="182" y="3922"/>
                    <a:pt x="199" y="3926"/>
                    <a:pt x="220" y="3926"/>
                  </a:cubicBezTo>
                  <a:cubicBezTo>
                    <a:pt x="475" y="3926"/>
                    <a:pt x="1155" y="3166"/>
                    <a:pt x="1835" y="2177"/>
                  </a:cubicBezTo>
                  <a:cubicBezTo>
                    <a:pt x="2569" y="1110"/>
                    <a:pt x="3036" y="142"/>
                    <a:pt x="2869" y="9"/>
                  </a:cubicBezTo>
                  <a:cubicBezTo>
                    <a:pt x="2859" y="3"/>
                    <a:pt x="2847" y="0"/>
                    <a:pt x="28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8"/>
            <p:cNvSpPr/>
            <p:nvPr/>
          </p:nvSpPr>
          <p:spPr>
            <a:xfrm>
              <a:off x="6929900" y="4803350"/>
              <a:ext cx="95925" cy="56775"/>
            </a:xfrm>
            <a:custGeom>
              <a:avLst/>
              <a:gdLst/>
              <a:ahLst/>
              <a:cxnLst/>
              <a:rect l="l" t="t" r="r" b="b"/>
              <a:pathLst>
                <a:path w="3837" h="2271" extrusionOk="0">
                  <a:moveTo>
                    <a:pt x="3572" y="1"/>
                  </a:moveTo>
                  <a:cubicBezTo>
                    <a:pt x="3243" y="1"/>
                    <a:pt x="2493" y="288"/>
                    <a:pt x="1701" y="763"/>
                  </a:cubicBezTo>
                  <a:cubicBezTo>
                    <a:pt x="701" y="1397"/>
                    <a:pt x="0" y="2030"/>
                    <a:pt x="100" y="2231"/>
                  </a:cubicBezTo>
                  <a:cubicBezTo>
                    <a:pt x="122" y="2258"/>
                    <a:pt x="164" y="2271"/>
                    <a:pt x="222" y="2271"/>
                  </a:cubicBezTo>
                  <a:cubicBezTo>
                    <a:pt x="521" y="2271"/>
                    <a:pt x="1265" y="1932"/>
                    <a:pt x="2102" y="1430"/>
                  </a:cubicBezTo>
                  <a:cubicBezTo>
                    <a:pt x="3069" y="863"/>
                    <a:pt x="3836" y="262"/>
                    <a:pt x="3736" y="62"/>
                  </a:cubicBezTo>
                  <a:cubicBezTo>
                    <a:pt x="3715" y="21"/>
                    <a:pt x="3658" y="1"/>
                    <a:pt x="35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8"/>
            <p:cNvSpPr/>
            <p:nvPr/>
          </p:nvSpPr>
          <p:spPr>
            <a:xfrm>
              <a:off x="6939075" y="4850850"/>
              <a:ext cx="96750" cy="26200"/>
            </a:xfrm>
            <a:custGeom>
              <a:avLst/>
              <a:gdLst/>
              <a:ahLst/>
              <a:cxnLst/>
              <a:rect l="l" t="t" r="r" b="b"/>
              <a:pathLst>
                <a:path w="3870" h="1048" extrusionOk="0">
                  <a:moveTo>
                    <a:pt x="3250" y="1"/>
                  </a:moveTo>
                  <a:cubicBezTo>
                    <a:pt x="2897" y="1"/>
                    <a:pt x="2405" y="60"/>
                    <a:pt x="1868" y="164"/>
                  </a:cubicBezTo>
                  <a:cubicBezTo>
                    <a:pt x="801" y="364"/>
                    <a:pt x="0" y="697"/>
                    <a:pt x="33" y="898"/>
                  </a:cubicBezTo>
                  <a:cubicBezTo>
                    <a:pt x="50" y="998"/>
                    <a:pt x="275" y="1048"/>
                    <a:pt x="630" y="1048"/>
                  </a:cubicBezTo>
                  <a:cubicBezTo>
                    <a:pt x="984" y="1048"/>
                    <a:pt x="1468" y="998"/>
                    <a:pt x="2002" y="898"/>
                  </a:cubicBezTo>
                  <a:cubicBezTo>
                    <a:pt x="3036" y="697"/>
                    <a:pt x="3870" y="364"/>
                    <a:pt x="3803" y="164"/>
                  </a:cubicBezTo>
                  <a:cubicBezTo>
                    <a:pt x="3787" y="51"/>
                    <a:pt x="3578" y="1"/>
                    <a:pt x="3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8"/>
            <p:cNvSpPr/>
            <p:nvPr/>
          </p:nvSpPr>
          <p:spPr>
            <a:xfrm>
              <a:off x="6758100" y="4661450"/>
              <a:ext cx="99275" cy="159325"/>
            </a:xfrm>
            <a:custGeom>
              <a:avLst/>
              <a:gdLst/>
              <a:ahLst/>
              <a:cxnLst/>
              <a:rect l="l" t="t" r="r" b="b"/>
              <a:pathLst>
                <a:path w="3971" h="6373" extrusionOk="0">
                  <a:moveTo>
                    <a:pt x="34" y="1"/>
                  </a:moveTo>
                  <a:lnTo>
                    <a:pt x="34" y="1"/>
                  </a:lnTo>
                  <a:cubicBezTo>
                    <a:pt x="1" y="34"/>
                    <a:pt x="835" y="1469"/>
                    <a:pt x="1902" y="3237"/>
                  </a:cubicBezTo>
                  <a:cubicBezTo>
                    <a:pt x="2990" y="4984"/>
                    <a:pt x="3882" y="6373"/>
                    <a:pt x="3935" y="6373"/>
                  </a:cubicBezTo>
                  <a:cubicBezTo>
                    <a:pt x="3936" y="6373"/>
                    <a:pt x="3936" y="6372"/>
                    <a:pt x="3937" y="6372"/>
                  </a:cubicBezTo>
                  <a:cubicBezTo>
                    <a:pt x="3970" y="6372"/>
                    <a:pt x="3103" y="4904"/>
                    <a:pt x="2035" y="3170"/>
                  </a:cubicBezTo>
                  <a:cubicBezTo>
                    <a:pt x="968" y="1402"/>
                    <a:pt x="67" y="1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8"/>
            <p:cNvSpPr/>
            <p:nvPr/>
          </p:nvSpPr>
          <p:spPr>
            <a:xfrm>
              <a:off x="6832325" y="4704000"/>
              <a:ext cx="33375" cy="120925"/>
            </a:xfrm>
            <a:custGeom>
              <a:avLst/>
              <a:gdLst/>
              <a:ahLst/>
              <a:cxnLst/>
              <a:rect l="l" t="t" r="r" b="b"/>
              <a:pathLst>
                <a:path w="1335" h="4837" extrusionOk="0">
                  <a:moveTo>
                    <a:pt x="0" y="0"/>
                  </a:moveTo>
                  <a:cubicBezTo>
                    <a:pt x="0" y="267"/>
                    <a:pt x="34" y="500"/>
                    <a:pt x="100" y="734"/>
                  </a:cubicBezTo>
                  <a:cubicBezTo>
                    <a:pt x="201" y="1201"/>
                    <a:pt x="334" y="1801"/>
                    <a:pt x="501" y="2469"/>
                  </a:cubicBezTo>
                  <a:cubicBezTo>
                    <a:pt x="701" y="3136"/>
                    <a:pt x="901" y="3736"/>
                    <a:pt x="1034" y="4170"/>
                  </a:cubicBezTo>
                  <a:cubicBezTo>
                    <a:pt x="1101" y="4403"/>
                    <a:pt x="1201" y="4637"/>
                    <a:pt x="1335" y="4837"/>
                  </a:cubicBezTo>
                  <a:cubicBezTo>
                    <a:pt x="1268" y="4603"/>
                    <a:pt x="1235" y="4370"/>
                    <a:pt x="1135" y="4136"/>
                  </a:cubicBezTo>
                  <a:lnTo>
                    <a:pt x="668" y="2435"/>
                  </a:lnTo>
                  <a:cubicBezTo>
                    <a:pt x="467" y="1801"/>
                    <a:pt x="334" y="1201"/>
                    <a:pt x="201" y="734"/>
                  </a:cubicBezTo>
                  <a:cubicBezTo>
                    <a:pt x="167" y="467"/>
                    <a:pt x="67" y="23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8"/>
            <p:cNvSpPr/>
            <p:nvPr/>
          </p:nvSpPr>
          <p:spPr>
            <a:xfrm>
              <a:off x="6884025" y="4656450"/>
              <a:ext cx="5875" cy="177650"/>
            </a:xfrm>
            <a:custGeom>
              <a:avLst/>
              <a:gdLst/>
              <a:ahLst/>
              <a:cxnLst/>
              <a:rect l="l" t="t" r="r" b="b"/>
              <a:pathLst>
                <a:path w="235" h="7106" extrusionOk="0">
                  <a:moveTo>
                    <a:pt x="34" y="1"/>
                  </a:moveTo>
                  <a:cubicBezTo>
                    <a:pt x="1" y="1"/>
                    <a:pt x="1" y="1602"/>
                    <a:pt x="34" y="3570"/>
                  </a:cubicBezTo>
                  <a:cubicBezTo>
                    <a:pt x="67" y="5538"/>
                    <a:pt x="134" y="7106"/>
                    <a:pt x="167" y="7106"/>
                  </a:cubicBezTo>
                  <a:cubicBezTo>
                    <a:pt x="234" y="7106"/>
                    <a:pt x="201" y="5538"/>
                    <a:pt x="167" y="3570"/>
                  </a:cubicBezTo>
                  <a:cubicBezTo>
                    <a:pt x="134" y="1602"/>
                    <a:pt x="67" y="1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8"/>
            <p:cNvSpPr/>
            <p:nvPr/>
          </p:nvSpPr>
          <p:spPr>
            <a:xfrm>
              <a:off x="6895700" y="4579725"/>
              <a:ext cx="85925" cy="245200"/>
            </a:xfrm>
            <a:custGeom>
              <a:avLst/>
              <a:gdLst/>
              <a:ahLst/>
              <a:cxnLst/>
              <a:rect l="l" t="t" r="r" b="b"/>
              <a:pathLst>
                <a:path w="3437" h="9808" extrusionOk="0">
                  <a:moveTo>
                    <a:pt x="3436" y="1"/>
                  </a:moveTo>
                  <a:cubicBezTo>
                    <a:pt x="3370" y="134"/>
                    <a:pt x="3303" y="234"/>
                    <a:pt x="3270" y="368"/>
                  </a:cubicBezTo>
                  <a:cubicBezTo>
                    <a:pt x="3136" y="601"/>
                    <a:pt x="2969" y="968"/>
                    <a:pt x="2803" y="1402"/>
                  </a:cubicBezTo>
                  <a:cubicBezTo>
                    <a:pt x="2436" y="2269"/>
                    <a:pt x="1935" y="3470"/>
                    <a:pt x="1468" y="4804"/>
                  </a:cubicBezTo>
                  <a:cubicBezTo>
                    <a:pt x="1001" y="6172"/>
                    <a:pt x="601" y="7406"/>
                    <a:pt x="367" y="8307"/>
                  </a:cubicBezTo>
                  <a:cubicBezTo>
                    <a:pt x="234" y="8774"/>
                    <a:pt x="134" y="9141"/>
                    <a:pt x="101" y="9408"/>
                  </a:cubicBezTo>
                  <a:cubicBezTo>
                    <a:pt x="34" y="9541"/>
                    <a:pt x="34" y="9674"/>
                    <a:pt x="1" y="9808"/>
                  </a:cubicBezTo>
                  <a:cubicBezTo>
                    <a:pt x="67" y="9674"/>
                    <a:pt x="101" y="9541"/>
                    <a:pt x="134" y="9408"/>
                  </a:cubicBezTo>
                  <a:lnTo>
                    <a:pt x="468" y="8340"/>
                  </a:lnTo>
                  <a:cubicBezTo>
                    <a:pt x="734" y="7440"/>
                    <a:pt x="1135" y="6205"/>
                    <a:pt x="1602" y="4871"/>
                  </a:cubicBezTo>
                  <a:cubicBezTo>
                    <a:pt x="2069" y="3503"/>
                    <a:pt x="2536" y="2303"/>
                    <a:pt x="2903" y="1435"/>
                  </a:cubicBezTo>
                  <a:lnTo>
                    <a:pt x="3303" y="401"/>
                  </a:lnTo>
                  <a:cubicBezTo>
                    <a:pt x="3370" y="268"/>
                    <a:pt x="3403" y="134"/>
                    <a:pt x="34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8"/>
            <p:cNvSpPr/>
            <p:nvPr/>
          </p:nvSpPr>
          <p:spPr>
            <a:xfrm>
              <a:off x="6929900" y="4660625"/>
              <a:ext cx="108425" cy="194350"/>
            </a:xfrm>
            <a:custGeom>
              <a:avLst/>
              <a:gdLst/>
              <a:ahLst/>
              <a:cxnLst/>
              <a:rect l="l" t="t" r="r" b="b"/>
              <a:pathLst>
                <a:path w="4337" h="7774" extrusionOk="0">
                  <a:moveTo>
                    <a:pt x="4302" y="0"/>
                  </a:moveTo>
                  <a:cubicBezTo>
                    <a:pt x="4251" y="0"/>
                    <a:pt x="3258" y="1722"/>
                    <a:pt x="2102" y="3870"/>
                  </a:cubicBezTo>
                  <a:cubicBezTo>
                    <a:pt x="934" y="6005"/>
                    <a:pt x="0" y="7773"/>
                    <a:pt x="34" y="7773"/>
                  </a:cubicBezTo>
                  <a:cubicBezTo>
                    <a:pt x="34" y="7773"/>
                    <a:pt x="34" y="7773"/>
                    <a:pt x="35" y="7773"/>
                  </a:cubicBezTo>
                  <a:cubicBezTo>
                    <a:pt x="86" y="7773"/>
                    <a:pt x="1079" y="6051"/>
                    <a:pt x="2235" y="3937"/>
                  </a:cubicBezTo>
                  <a:cubicBezTo>
                    <a:pt x="3403" y="1768"/>
                    <a:pt x="4337" y="34"/>
                    <a:pt x="4303" y="1"/>
                  </a:cubicBezTo>
                  <a:cubicBezTo>
                    <a:pt x="4303" y="0"/>
                    <a:pt x="4303" y="0"/>
                    <a:pt x="4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8"/>
            <p:cNvSpPr/>
            <p:nvPr/>
          </p:nvSpPr>
          <p:spPr>
            <a:xfrm>
              <a:off x="6954075" y="4719000"/>
              <a:ext cx="175975" cy="140125"/>
            </a:xfrm>
            <a:custGeom>
              <a:avLst/>
              <a:gdLst/>
              <a:ahLst/>
              <a:cxnLst/>
              <a:rect l="l" t="t" r="r" b="b"/>
              <a:pathLst>
                <a:path w="7039" h="5605" extrusionOk="0">
                  <a:moveTo>
                    <a:pt x="7039" y="1"/>
                  </a:moveTo>
                  <a:lnTo>
                    <a:pt x="7039" y="1"/>
                  </a:lnTo>
                  <a:cubicBezTo>
                    <a:pt x="6939" y="67"/>
                    <a:pt x="6839" y="134"/>
                    <a:pt x="6772" y="234"/>
                  </a:cubicBezTo>
                  <a:lnTo>
                    <a:pt x="6038" y="868"/>
                  </a:lnTo>
                  <a:cubicBezTo>
                    <a:pt x="5438" y="1402"/>
                    <a:pt x="4570" y="2135"/>
                    <a:pt x="3603" y="2903"/>
                  </a:cubicBezTo>
                  <a:cubicBezTo>
                    <a:pt x="2636" y="3670"/>
                    <a:pt x="1735" y="4337"/>
                    <a:pt x="1068" y="4804"/>
                  </a:cubicBezTo>
                  <a:lnTo>
                    <a:pt x="301" y="5371"/>
                  </a:lnTo>
                  <a:cubicBezTo>
                    <a:pt x="201" y="5438"/>
                    <a:pt x="101" y="5504"/>
                    <a:pt x="1" y="5605"/>
                  </a:cubicBezTo>
                  <a:cubicBezTo>
                    <a:pt x="134" y="5538"/>
                    <a:pt x="234" y="5471"/>
                    <a:pt x="334" y="5404"/>
                  </a:cubicBezTo>
                  <a:cubicBezTo>
                    <a:pt x="534" y="5338"/>
                    <a:pt x="801" y="5138"/>
                    <a:pt x="1135" y="4904"/>
                  </a:cubicBezTo>
                  <a:cubicBezTo>
                    <a:pt x="1802" y="4470"/>
                    <a:pt x="2736" y="3803"/>
                    <a:pt x="3703" y="3036"/>
                  </a:cubicBezTo>
                  <a:cubicBezTo>
                    <a:pt x="4671" y="2269"/>
                    <a:pt x="5538" y="1502"/>
                    <a:pt x="6105" y="935"/>
                  </a:cubicBezTo>
                  <a:cubicBezTo>
                    <a:pt x="6405" y="668"/>
                    <a:pt x="6639" y="434"/>
                    <a:pt x="6805" y="267"/>
                  </a:cubicBezTo>
                  <a:cubicBezTo>
                    <a:pt x="6905" y="201"/>
                    <a:pt x="6972" y="101"/>
                    <a:pt x="7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8"/>
            <p:cNvSpPr/>
            <p:nvPr/>
          </p:nvSpPr>
          <p:spPr>
            <a:xfrm>
              <a:off x="6962425" y="4803225"/>
              <a:ext cx="170125" cy="74250"/>
            </a:xfrm>
            <a:custGeom>
              <a:avLst/>
              <a:gdLst/>
              <a:ahLst/>
              <a:cxnLst/>
              <a:rect l="l" t="t" r="r" b="b"/>
              <a:pathLst>
                <a:path w="6805" h="2970" extrusionOk="0">
                  <a:moveTo>
                    <a:pt x="6805" y="1"/>
                  </a:moveTo>
                  <a:cubicBezTo>
                    <a:pt x="6438" y="134"/>
                    <a:pt x="6138" y="267"/>
                    <a:pt x="5804" y="434"/>
                  </a:cubicBezTo>
                  <a:cubicBezTo>
                    <a:pt x="5204" y="734"/>
                    <a:pt x="4370" y="1135"/>
                    <a:pt x="3436" y="1535"/>
                  </a:cubicBezTo>
                  <a:cubicBezTo>
                    <a:pt x="2502" y="1935"/>
                    <a:pt x="1635" y="2302"/>
                    <a:pt x="1001" y="2536"/>
                  </a:cubicBezTo>
                  <a:cubicBezTo>
                    <a:pt x="667" y="2669"/>
                    <a:pt x="334" y="2803"/>
                    <a:pt x="0" y="2969"/>
                  </a:cubicBezTo>
                  <a:cubicBezTo>
                    <a:pt x="100" y="2936"/>
                    <a:pt x="200" y="2936"/>
                    <a:pt x="300" y="2903"/>
                  </a:cubicBezTo>
                  <a:cubicBezTo>
                    <a:pt x="467" y="2836"/>
                    <a:pt x="734" y="2736"/>
                    <a:pt x="1068" y="2636"/>
                  </a:cubicBezTo>
                  <a:cubicBezTo>
                    <a:pt x="1668" y="2402"/>
                    <a:pt x="2535" y="2102"/>
                    <a:pt x="3503" y="1668"/>
                  </a:cubicBezTo>
                  <a:cubicBezTo>
                    <a:pt x="4437" y="1268"/>
                    <a:pt x="5271" y="868"/>
                    <a:pt x="5838" y="534"/>
                  </a:cubicBezTo>
                  <a:cubicBezTo>
                    <a:pt x="6138" y="368"/>
                    <a:pt x="6371" y="234"/>
                    <a:pt x="6538" y="167"/>
                  </a:cubicBezTo>
                  <a:cubicBezTo>
                    <a:pt x="6638" y="101"/>
                    <a:pt x="6705" y="67"/>
                    <a:pt x="6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8"/>
            <p:cNvSpPr/>
            <p:nvPr/>
          </p:nvSpPr>
          <p:spPr>
            <a:xfrm>
              <a:off x="6972425" y="4848250"/>
              <a:ext cx="165975" cy="45900"/>
            </a:xfrm>
            <a:custGeom>
              <a:avLst/>
              <a:gdLst/>
              <a:ahLst/>
              <a:cxnLst/>
              <a:rect l="l" t="t" r="r" b="b"/>
              <a:pathLst>
                <a:path w="6639" h="1836" extrusionOk="0">
                  <a:moveTo>
                    <a:pt x="6638" y="1"/>
                  </a:moveTo>
                  <a:cubicBezTo>
                    <a:pt x="6305" y="68"/>
                    <a:pt x="5971" y="168"/>
                    <a:pt x="5671" y="268"/>
                  </a:cubicBezTo>
                  <a:cubicBezTo>
                    <a:pt x="5071" y="435"/>
                    <a:pt x="4237" y="701"/>
                    <a:pt x="3336" y="935"/>
                  </a:cubicBezTo>
                  <a:cubicBezTo>
                    <a:pt x="2435" y="1202"/>
                    <a:pt x="1602" y="1402"/>
                    <a:pt x="1001" y="1569"/>
                  </a:cubicBezTo>
                  <a:cubicBezTo>
                    <a:pt x="668" y="1602"/>
                    <a:pt x="334" y="1702"/>
                    <a:pt x="0" y="1836"/>
                  </a:cubicBezTo>
                  <a:cubicBezTo>
                    <a:pt x="334" y="1802"/>
                    <a:pt x="668" y="1735"/>
                    <a:pt x="1001" y="1669"/>
                  </a:cubicBezTo>
                  <a:cubicBezTo>
                    <a:pt x="1635" y="1535"/>
                    <a:pt x="2469" y="1369"/>
                    <a:pt x="3369" y="1102"/>
                  </a:cubicBezTo>
                  <a:cubicBezTo>
                    <a:pt x="4303" y="835"/>
                    <a:pt x="5104" y="568"/>
                    <a:pt x="5704" y="368"/>
                  </a:cubicBezTo>
                  <a:cubicBezTo>
                    <a:pt x="6038" y="268"/>
                    <a:pt x="6338" y="134"/>
                    <a:pt x="66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8"/>
            <p:cNvSpPr/>
            <p:nvPr/>
          </p:nvSpPr>
          <p:spPr>
            <a:xfrm>
              <a:off x="6733925" y="4633650"/>
              <a:ext cx="35875" cy="32000"/>
            </a:xfrm>
            <a:custGeom>
              <a:avLst/>
              <a:gdLst/>
              <a:ahLst/>
              <a:cxnLst/>
              <a:rect l="l" t="t" r="r" b="b"/>
              <a:pathLst>
                <a:path w="1435" h="1280" extrusionOk="0">
                  <a:moveTo>
                    <a:pt x="571" y="1"/>
                  </a:moveTo>
                  <a:cubicBezTo>
                    <a:pt x="526" y="1"/>
                    <a:pt x="480" y="4"/>
                    <a:pt x="434" y="12"/>
                  </a:cubicBezTo>
                  <a:cubicBezTo>
                    <a:pt x="234" y="45"/>
                    <a:pt x="67" y="212"/>
                    <a:pt x="34" y="412"/>
                  </a:cubicBezTo>
                  <a:cubicBezTo>
                    <a:pt x="0" y="613"/>
                    <a:pt x="67" y="846"/>
                    <a:pt x="267" y="979"/>
                  </a:cubicBezTo>
                  <a:cubicBezTo>
                    <a:pt x="401" y="1180"/>
                    <a:pt x="634" y="1280"/>
                    <a:pt x="868" y="1280"/>
                  </a:cubicBezTo>
                  <a:cubicBezTo>
                    <a:pt x="1234" y="1213"/>
                    <a:pt x="1435" y="879"/>
                    <a:pt x="1401" y="546"/>
                  </a:cubicBezTo>
                  <a:cubicBezTo>
                    <a:pt x="1254" y="221"/>
                    <a:pt x="923" y="1"/>
                    <a:pt x="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8"/>
            <p:cNvSpPr/>
            <p:nvPr/>
          </p:nvSpPr>
          <p:spPr>
            <a:xfrm>
              <a:off x="6964075" y="4556075"/>
              <a:ext cx="35900" cy="31200"/>
            </a:xfrm>
            <a:custGeom>
              <a:avLst/>
              <a:gdLst/>
              <a:ahLst/>
              <a:cxnLst/>
              <a:rect l="l" t="t" r="r" b="b"/>
              <a:pathLst>
                <a:path w="1436" h="1248" extrusionOk="0">
                  <a:moveTo>
                    <a:pt x="588" y="0"/>
                  </a:moveTo>
                  <a:cubicBezTo>
                    <a:pt x="537" y="0"/>
                    <a:pt x="486" y="4"/>
                    <a:pt x="434" y="13"/>
                  </a:cubicBezTo>
                  <a:lnTo>
                    <a:pt x="468" y="13"/>
                  </a:lnTo>
                  <a:cubicBezTo>
                    <a:pt x="268" y="46"/>
                    <a:pt x="101" y="180"/>
                    <a:pt x="34" y="380"/>
                  </a:cubicBezTo>
                  <a:cubicBezTo>
                    <a:pt x="1" y="613"/>
                    <a:pt x="101" y="813"/>
                    <a:pt x="268" y="980"/>
                  </a:cubicBezTo>
                  <a:cubicBezTo>
                    <a:pt x="401" y="1147"/>
                    <a:pt x="635" y="1247"/>
                    <a:pt x="868" y="1247"/>
                  </a:cubicBezTo>
                  <a:cubicBezTo>
                    <a:pt x="1202" y="1180"/>
                    <a:pt x="1435" y="847"/>
                    <a:pt x="1368" y="513"/>
                  </a:cubicBezTo>
                  <a:cubicBezTo>
                    <a:pt x="1252" y="193"/>
                    <a:pt x="933" y="0"/>
                    <a:pt x="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8"/>
            <p:cNvSpPr/>
            <p:nvPr/>
          </p:nvSpPr>
          <p:spPr>
            <a:xfrm>
              <a:off x="7102525" y="4707050"/>
              <a:ext cx="35050" cy="31150"/>
            </a:xfrm>
            <a:custGeom>
              <a:avLst/>
              <a:gdLst/>
              <a:ahLst/>
              <a:cxnLst/>
              <a:rect l="l" t="t" r="r" b="b"/>
              <a:pathLst>
                <a:path w="1402" h="1246" extrusionOk="0">
                  <a:moveTo>
                    <a:pt x="538" y="0"/>
                  </a:moveTo>
                  <a:cubicBezTo>
                    <a:pt x="492" y="0"/>
                    <a:pt x="446" y="4"/>
                    <a:pt x="400" y="12"/>
                  </a:cubicBezTo>
                  <a:lnTo>
                    <a:pt x="434" y="45"/>
                  </a:lnTo>
                  <a:cubicBezTo>
                    <a:pt x="234" y="45"/>
                    <a:pt x="67" y="212"/>
                    <a:pt x="0" y="412"/>
                  </a:cubicBezTo>
                  <a:cubicBezTo>
                    <a:pt x="0" y="612"/>
                    <a:pt x="67" y="845"/>
                    <a:pt x="234" y="979"/>
                  </a:cubicBezTo>
                  <a:cubicBezTo>
                    <a:pt x="400" y="1146"/>
                    <a:pt x="601" y="1246"/>
                    <a:pt x="867" y="1246"/>
                  </a:cubicBezTo>
                  <a:cubicBezTo>
                    <a:pt x="1168" y="1179"/>
                    <a:pt x="1401" y="879"/>
                    <a:pt x="1368" y="545"/>
                  </a:cubicBezTo>
                  <a:cubicBezTo>
                    <a:pt x="1220" y="220"/>
                    <a:pt x="890" y="0"/>
                    <a:pt x="5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8"/>
            <p:cNvSpPr/>
            <p:nvPr/>
          </p:nvSpPr>
          <p:spPr>
            <a:xfrm>
              <a:off x="6874850" y="4637275"/>
              <a:ext cx="24200" cy="21700"/>
            </a:xfrm>
            <a:custGeom>
              <a:avLst/>
              <a:gdLst/>
              <a:ahLst/>
              <a:cxnLst/>
              <a:rect l="l" t="t" r="r" b="b"/>
              <a:pathLst>
                <a:path w="968" h="868" extrusionOk="0">
                  <a:moveTo>
                    <a:pt x="301" y="1"/>
                  </a:moveTo>
                  <a:lnTo>
                    <a:pt x="301" y="1"/>
                  </a:lnTo>
                  <a:cubicBezTo>
                    <a:pt x="167" y="34"/>
                    <a:pt x="34" y="134"/>
                    <a:pt x="1" y="267"/>
                  </a:cubicBezTo>
                  <a:cubicBezTo>
                    <a:pt x="1" y="401"/>
                    <a:pt x="34" y="568"/>
                    <a:pt x="167" y="668"/>
                  </a:cubicBezTo>
                  <a:cubicBezTo>
                    <a:pt x="267" y="801"/>
                    <a:pt x="434" y="868"/>
                    <a:pt x="568" y="868"/>
                  </a:cubicBezTo>
                  <a:cubicBezTo>
                    <a:pt x="801" y="834"/>
                    <a:pt x="968" y="601"/>
                    <a:pt x="935" y="367"/>
                  </a:cubicBezTo>
                  <a:cubicBezTo>
                    <a:pt x="852" y="146"/>
                    <a:pt x="654" y="17"/>
                    <a:pt x="418" y="17"/>
                  </a:cubicBezTo>
                  <a:cubicBezTo>
                    <a:pt x="370" y="17"/>
                    <a:pt x="319" y="22"/>
                    <a:pt x="267" y="34"/>
                  </a:cubicBezTo>
                  <a:lnTo>
                    <a:pt x="3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8"/>
            <p:cNvSpPr/>
            <p:nvPr/>
          </p:nvSpPr>
          <p:spPr>
            <a:xfrm>
              <a:off x="7119200" y="4789875"/>
              <a:ext cx="25025" cy="21725"/>
            </a:xfrm>
            <a:custGeom>
              <a:avLst/>
              <a:gdLst/>
              <a:ahLst/>
              <a:cxnLst/>
              <a:rect l="l" t="t" r="r" b="b"/>
              <a:pathLst>
                <a:path w="1001" h="869" extrusionOk="0">
                  <a:moveTo>
                    <a:pt x="334" y="1"/>
                  </a:moveTo>
                  <a:lnTo>
                    <a:pt x="334" y="1"/>
                  </a:lnTo>
                  <a:cubicBezTo>
                    <a:pt x="167" y="34"/>
                    <a:pt x="67" y="134"/>
                    <a:pt x="34" y="268"/>
                  </a:cubicBezTo>
                  <a:cubicBezTo>
                    <a:pt x="0" y="435"/>
                    <a:pt x="67" y="568"/>
                    <a:pt x="200" y="668"/>
                  </a:cubicBezTo>
                  <a:cubicBezTo>
                    <a:pt x="300" y="801"/>
                    <a:pt x="434" y="868"/>
                    <a:pt x="601" y="868"/>
                  </a:cubicBezTo>
                  <a:cubicBezTo>
                    <a:pt x="834" y="835"/>
                    <a:pt x="1001" y="601"/>
                    <a:pt x="968" y="368"/>
                  </a:cubicBezTo>
                  <a:cubicBezTo>
                    <a:pt x="883" y="170"/>
                    <a:pt x="653" y="19"/>
                    <a:pt x="423" y="19"/>
                  </a:cubicBezTo>
                  <a:cubicBezTo>
                    <a:pt x="382" y="19"/>
                    <a:pt x="341" y="24"/>
                    <a:pt x="300" y="34"/>
                  </a:cubicBezTo>
                  <a:lnTo>
                    <a:pt x="3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8"/>
            <p:cNvSpPr/>
            <p:nvPr/>
          </p:nvSpPr>
          <p:spPr>
            <a:xfrm>
              <a:off x="7125025" y="4834925"/>
              <a:ext cx="25050" cy="21700"/>
            </a:xfrm>
            <a:custGeom>
              <a:avLst/>
              <a:gdLst/>
              <a:ahLst/>
              <a:cxnLst/>
              <a:rect l="l" t="t" r="r" b="b"/>
              <a:pathLst>
                <a:path w="1002" h="868" extrusionOk="0">
                  <a:moveTo>
                    <a:pt x="301" y="0"/>
                  </a:moveTo>
                  <a:cubicBezTo>
                    <a:pt x="168" y="34"/>
                    <a:pt x="67" y="134"/>
                    <a:pt x="34" y="267"/>
                  </a:cubicBezTo>
                  <a:cubicBezTo>
                    <a:pt x="1" y="434"/>
                    <a:pt x="67" y="567"/>
                    <a:pt x="201" y="701"/>
                  </a:cubicBezTo>
                  <a:cubicBezTo>
                    <a:pt x="301" y="801"/>
                    <a:pt x="434" y="867"/>
                    <a:pt x="601" y="867"/>
                  </a:cubicBezTo>
                  <a:cubicBezTo>
                    <a:pt x="835" y="834"/>
                    <a:pt x="1001" y="601"/>
                    <a:pt x="968" y="367"/>
                  </a:cubicBezTo>
                  <a:cubicBezTo>
                    <a:pt x="855" y="169"/>
                    <a:pt x="645" y="19"/>
                    <a:pt x="421" y="19"/>
                  </a:cubicBezTo>
                  <a:cubicBezTo>
                    <a:pt x="382" y="19"/>
                    <a:pt x="341" y="23"/>
                    <a:pt x="301" y="34"/>
                  </a:cubicBezTo>
                  <a:lnTo>
                    <a:pt x="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8"/>
            <p:cNvSpPr/>
            <p:nvPr/>
          </p:nvSpPr>
          <p:spPr>
            <a:xfrm>
              <a:off x="6815650" y="4686350"/>
              <a:ext cx="24200" cy="21000"/>
            </a:xfrm>
            <a:custGeom>
              <a:avLst/>
              <a:gdLst/>
              <a:ahLst/>
              <a:cxnLst/>
              <a:rect l="l" t="t" r="r" b="b"/>
              <a:pathLst>
                <a:path w="968" h="840" extrusionOk="0">
                  <a:moveTo>
                    <a:pt x="357" y="1"/>
                  </a:moveTo>
                  <a:cubicBezTo>
                    <a:pt x="327" y="1"/>
                    <a:pt x="297" y="2"/>
                    <a:pt x="267" y="6"/>
                  </a:cubicBezTo>
                  <a:lnTo>
                    <a:pt x="300" y="6"/>
                  </a:lnTo>
                  <a:cubicBezTo>
                    <a:pt x="167" y="6"/>
                    <a:pt x="34" y="106"/>
                    <a:pt x="0" y="239"/>
                  </a:cubicBezTo>
                  <a:cubicBezTo>
                    <a:pt x="0" y="406"/>
                    <a:pt x="34" y="573"/>
                    <a:pt x="167" y="673"/>
                  </a:cubicBezTo>
                  <a:cubicBezTo>
                    <a:pt x="267" y="773"/>
                    <a:pt x="434" y="840"/>
                    <a:pt x="567" y="840"/>
                  </a:cubicBezTo>
                  <a:cubicBezTo>
                    <a:pt x="801" y="806"/>
                    <a:pt x="968" y="606"/>
                    <a:pt x="934" y="373"/>
                  </a:cubicBezTo>
                  <a:cubicBezTo>
                    <a:pt x="844" y="133"/>
                    <a:pt x="620" y="1"/>
                    <a:pt x="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8"/>
            <p:cNvSpPr/>
            <p:nvPr/>
          </p:nvSpPr>
          <p:spPr>
            <a:xfrm>
              <a:off x="7028300" y="4642275"/>
              <a:ext cx="25050" cy="21700"/>
            </a:xfrm>
            <a:custGeom>
              <a:avLst/>
              <a:gdLst/>
              <a:ahLst/>
              <a:cxnLst/>
              <a:rect l="l" t="t" r="r" b="b"/>
              <a:pathLst>
                <a:path w="1002" h="868" extrusionOk="0">
                  <a:moveTo>
                    <a:pt x="301" y="1"/>
                  </a:moveTo>
                  <a:cubicBezTo>
                    <a:pt x="167" y="34"/>
                    <a:pt x="67" y="134"/>
                    <a:pt x="34" y="268"/>
                  </a:cubicBezTo>
                  <a:cubicBezTo>
                    <a:pt x="0" y="434"/>
                    <a:pt x="67" y="568"/>
                    <a:pt x="200" y="668"/>
                  </a:cubicBezTo>
                  <a:cubicBezTo>
                    <a:pt x="301" y="801"/>
                    <a:pt x="434" y="868"/>
                    <a:pt x="601" y="868"/>
                  </a:cubicBezTo>
                  <a:cubicBezTo>
                    <a:pt x="834" y="835"/>
                    <a:pt x="1001" y="601"/>
                    <a:pt x="968" y="368"/>
                  </a:cubicBezTo>
                  <a:cubicBezTo>
                    <a:pt x="883" y="169"/>
                    <a:pt x="654" y="19"/>
                    <a:pt x="423" y="19"/>
                  </a:cubicBezTo>
                  <a:cubicBezTo>
                    <a:pt x="382" y="19"/>
                    <a:pt x="341" y="24"/>
                    <a:pt x="301" y="34"/>
                  </a:cubicBezTo>
                  <a:lnTo>
                    <a:pt x="3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8"/>
            <p:cNvSpPr/>
            <p:nvPr/>
          </p:nvSpPr>
          <p:spPr>
            <a:xfrm>
              <a:off x="6661375" y="4779050"/>
              <a:ext cx="342750" cy="297825"/>
            </a:xfrm>
            <a:custGeom>
              <a:avLst/>
              <a:gdLst/>
              <a:ahLst/>
              <a:cxnLst/>
              <a:rect l="l" t="t" r="r" b="b"/>
              <a:pathLst>
                <a:path w="13710" h="11913" extrusionOk="0">
                  <a:moveTo>
                    <a:pt x="5070" y="0"/>
                  </a:moveTo>
                  <a:cubicBezTo>
                    <a:pt x="3536" y="0"/>
                    <a:pt x="2068" y="667"/>
                    <a:pt x="1068" y="1868"/>
                  </a:cubicBezTo>
                  <a:cubicBezTo>
                    <a:pt x="167" y="3069"/>
                    <a:pt x="0" y="6271"/>
                    <a:pt x="1568" y="8573"/>
                  </a:cubicBezTo>
                  <a:lnTo>
                    <a:pt x="1601" y="8540"/>
                  </a:lnTo>
                  <a:cubicBezTo>
                    <a:pt x="2335" y="9741"/>
                    <a:pt x="3269" y="10875"/>
                    <a:pt x="4570" y="11475"/>
                  </a:cubicBezTo>
                  <a:cubicBezTo>
                    <a:pt x="5352" y="11758"/>
                    <a:pt x="6177" y="11913"/>
                    <a:pt x="7008" y="11913"/>
                  </a:cubicBezTo>
                  <a:cubicBezTo>
                    <a:pt x="7452" y="11913"/>
                    <a:pt x="7898" y="11868"/>
                    <a:pt x="8339" y="11775"/>
                  </a:cubicBezTo>
                  <a:cubicBezTo>
                    <a:pt x="10241" y="11442"/>
                    <a:pt x="12242" y="10574"/>
                    <a:pt x="13076" y="8807"/>
                  </a:cubicBezTo>
                  <a:cubicBezTo>
                    <a:pt x="13710" y="7372"/>
                    <a:pt x="13577" y="5704"/>
                    <a:pt x="12776" y="4337"/>
                  </a:cubicBezTo>
                  <a:cubicBezTo>
                    <a:pt x="11942" y="3002"/>
                    <a:pt x="10775" y="1935"/>
                    <a:pt x="9407" y="1234"/>
                  </a:cubicBezTo>
                  <a:cubicBezTo>
                    <a:pt x="8073" y="434"/>
                    <a:pt x="6605" y="34"/>
                    <a:pt x="5070" y="0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8"/>
            <p:cNvSpPr/>
            <p:nvPr/>
          </p:nvSpPr>
          <p:spPr>
            <a:xfrm>
              <a:off x="6661375" y="4779050"/>
              <a:ext cx="342750" cy="297825"/>
            </a:xfrm>
            <a:custGeom>
              <a:avLst/>
              <a:gdLst/>
              <a:ahLst/>
              <a:cxnLst/>
              <a:rect l="l" t="t" r="r" b="b"/>
              <a:pathLst>
                <a:path w="13710" h="11913" extrusionOk="0">
                  <a:moveTo>
                    <a:pt x="5070" y="0"/>
                  </a:moveTo>
                  <a:cubicBezTo>
                    <a:pt x="3536" y="0"/>
                    <a:pt x="2068" y="667"/>
                    <a:pt x="1068" y="1868"/>
                  </a:cubicBezTo>
                  <a:cubicBezTo>
                    <a:pt x="167" y="3069"/>
                    <a:pt x="0" y="6271"/>
                    <a:pt x="1568" y="8573"/>
                  </a:cubicBezTo>
                  <a:lnTo>
                    <a:pt x="1601" y="8540"/>
                  </a:lnTo>
                  <a:cubicBezTo>
                    <a:pt x="2335" y="9741"/>
                    <a:pt x="3269" y="10875"/>
                    <a:pt x="4570" y="11475"/>
                  </a:cubicBezTo>
                  <a:cubicBezTo>
                    <a:pt x="5352" y="11758"/>
                    <a:pt x="6177" y="11913"/>
                    <a:pt x="7008" y="11913"/>
                  </a:cubicBezTo>
                  <a:cubicBezTo>
                    <a:pt x="7452" y="11913"/>
                    <a:pt x="7898" y="11868"/>
                    <a:pt x="8339" y="11775"/>
                  </a:cubicBezTo>
                  <a:cubicBezTo>
                    <a:pt x="10241" y="11442"/>
                    <a:pt x="12242" y="10574"/>
                    <a:pt x="13076" y="8807"/>
                  </a:cubicBezTo>
                  <a:cubicBezTo>
                    <a:pt x="13710" y="7372"/>
                    <a:pt x="13577" y="5704"/>
                    <a:pt x="12776" y="4337"/>
                  </a:cubicBezTo>
                  <a:cubicBezTo>
                    <a:pt x="11942" y="3002"/>
                    <a:pt x="10775" y="1935"/>
                    <a:pt x="9407" y="1234"/>
                  </a:cubicBezTo>
                  <a:cubicBezTo>
                    <a:pt x="8073" y="434"/>
                    <a:pt x="6605" y="34"/>
                    <a:pt x="5070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3" name="Google Shape;693;p38"/>
          <p:cNvSpPr/>
          <p:nvPr/>
        </p:nvSpPr>
        <p:spPr>
          <a:xfrm rot="7226753">
            <a:off x="2434477" y="-221997"/>
            <a:ext cx="2764360" cy="1532142"/>
          </a:xfrm>
          <a:custGeom>
            <a:avLst/>
            <a:gdLst/>
            <a:ahLst/>
            <a:cxnLst/>
            <a:rect l="l" t="t" r="r" b="b"/>
            <a:pathLst>
              <a:path w="33725" h="17413" extrusionOk="0">
                <a:moveTo>
                  <a:pt x="19581" y="0"/>
                </a:moveTo>
                <a:lnTo>
                  <a:pt x="19581" y="0"/>
                </a:lnTo>
                <a:cubicBezTo>
                  <a:pt x="14477" y="734"/>
                  <a:pt x="10575" y="4904"/>
                  <a:pt x="10174" y="10041"/>
                </a:cubicBezTo>
                <a:cubicBezTo>
                  <a:pt x="7372" y="10975"/>
                  <a:pt x="4871" y="11909"/>
                  <a:pt x="3069" y="12643"/>
                </a:cubicBezTo>
                <a:lnTo>
                  <a:pt x="2903" y="12743"/>
                </a:lnTo>
                <a:cubicBezTo>
                  <a:pt x="4604" y="11475"/>
                  <a:pt x="6772" y="9173"/>
                  <a:pt x="7739" y="7372"/>
                </a:cubicBezTo>
                <a:cubicBezTo>
                  <a:pt x="8707" y="5471"/>
                  <a:pt x="9541" y="3503"/>
                  <a:pt x="10208" y="1468"/>
                </a:cubicBezTo>
                <a:lnTo>
                  <a:pt x="10208" y="1468"/>
                </a:lnTo>
                <a:cubicBezTo>
                  <a:pt x="5271" y="2936"/>
                  <a:pt x="2135" y="7706"/>
                  <a:pt x="2702" y="12809"/>
                </a:cubicBezTo>
                <a:cubicBezTo>
                  <a:pt x="1001" y="13510"/>
                  <a:pt x="0" y="14010"/>
                  <a:pt x="34" y="14077"/>
                </a:cubicBezTo>
                <a:cubicBezTo>
                  <a:pt x="37" y="14087"/>
                  <a:pt x="53" y="14092"/>
                  <a:pt x="82" y="14092"/>
                </a:cubicBezTo>
                <a:cubicBezTo>
                  <a:pt x="329" y="14092"/>
                  <a:pt x="1504" y="13712"/>
                  <a:pt x="3269" y="13143"/>
                </a:cubicBezTo>
                <a:lnTo>
                  <a:pt x="4170" y="12809"/>
                </a:lnTo>
                <a:cubicBezTo>
                  <a:pt x="5604" y="14811"/>
                  <a:pt x="6872" y="15678"/>
                  <a:pt x="9274" y="16379"/>
                </a:cubicBezTo>
                <a:cubicBezTo>
                  <a:pt x="11776" y="17112"/>
                  <a:pt x="14344" y="17246"/>
                  <a:pt x="16946" y="17413"/>
                </a:cubicBezTo>
                <a:cubicBezTo>
                  <a:pt x="15008" y="14066"/>
                  <a:pt x="11443" y="12062"/>
                  <a:pt x="7659" y="12062"/>
                </a:cubicBezTo>
                <a:cubicBezTo>
                  <a:pt x="7144" y="12062"/>
                  <a:pt x="6625" y="12100"/>
                  <a:pt x="6105" y="12176"/>
                </a:cubicBezTo>
                <a:cubicBezTo>
                  <a:pt x="7539" y="11675"/>
                  <a:pt x="9174" y="11142"/>
                  <a:pt x="10942" y="10574"/>
                </a:cubicBezTo>
                <a:lnTo>
                  <a:pt x="12176" y="10141"/>
                </a:lnTo>
                <a:cubicBezTo>
                  <a:pt x="13777" y="11709"/>
                  <a:pt x="15678" y="12909"/>
                  <a:pt x="17746" y="13677"/>
                </a:cubicBezTo>
                <a:cubicBezTo>
                  <a:pt x="18723" y="13997"/>
                  <a:pt x="19756" y="14171"/>
                  <a:pt x="20780" y="14171"/>
                </a:cubicBezTo>
                <a:cubicBezTo>
                  <a:pt x="22101" y="14171"/>
                  <a:pt x="23405" y="13882"/>
                  <a:pt x="24551" y="13243"/>
                </a:cubicBezTo>
                <a:cubicBezTo>
                  <a:pt x="23017" y="11275"/>
                  <a:pt x="20815" y="9941"/>
                  <a:pt x="18380" y="9474"/>
                </a:cubicBezTo>
                <a:cubicBezTo>
                  <a:pt x="17480" y="9274"/>
                  <a:pt x="16546" y="9107"/>
                  <a:pt x="15612" y="9040"/>
                </a:cubicBezTo>
                <a:lnTo>
                  <a:pt x="18647" y="8106"/>
                </a:lnTo>
                <a:cubicBezTo>
                  <a:pt x="19248" y="7906"/>
                  <a:pt x="19781" y="7739"/>
                  <a:pt x="20215" y="7606"/>
                </a:cubicBezTo>
                <a:cubicBezTo>
                  <a:pt x="20802" y="7683"/>
                  <a:pt x="21387" y="7721"/>
                  <a:pt x="21968" y="7721"/>
                </a:cubicBezTo>
                <a:cubicBezTo>
                  <a:pt x="26872" y="7721"/>
                  <a:pt x="31458" y="5011"/>
                  <a:pt x="33725" y="567"/>
                </a:cubicBezTo>
                <a:cubicBezTo>
                  <a:pt x="32977" y="414"/>
                  <a:pt x="32219" y="339"/>
                  <a:pt x="31463" y="339"/>
                </a:cubicBezTo>
                <a:cubicBezTo>
                  <a:pt x="29422" y="339"/>
                  <a:pt x="27396" y="888"/>
                  <a:pt x="25619" y="1935"/>
                </a:cubicBezTo>
                <a:cubicBezTo>
                  <a:pt x="23250" y="3303"/>
                  <a:pt x="20682" y="4804"/>
                  <a:pt x="19781" y="7339"/>
                </a:cubicBezTo>
                <a:cubicBezTo>
                  <a:pt x="19381" y="7439"/>
                  <a:pt x="18947" y="7539"/>
                  <a:pt x="18480" y="7639"/>
                </a:cubicBezTo>
                <a:cubicBezTo>
                  <a:pt x="16512" y="8106"/>
                  <a:pt x="13877" y="8840"/>
                  <a:pt x="10975" y="9774"/>
                </a:cubicBezTo>
                <a:cubicBezTo>
                  <a:pt x="12743" y="8773"/>
                  <a:pt x="14411" y="7572"/>
                  <a:pt x="15878" y="6138"/>
                </a:cubicBezTo>
                <a:cubicBezTo>
                  <a:pt x="17680" y="4503"/>
                  <a:pt x="18981" y="2369"/>
                  <a:pt x="1958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38"/>
          <p:cNvSpPr txBox="1"/>
          <p:nvPr/>
        </p:nvSpPr>
        <p:spPr>
          <a:xfrm>
            <a:off x="4288025" y="3347900"/>
            <a:ext cx="41208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Hind"/>
                <a:ea typeface="Hind"/>
                <a:cs typeface="Hind"/>
                <a:sym typeface="Hind"/>
              </a:rPr>
              <a:t>CREDITS: This presentation template was created by </a:t>
            </a:r>
            <a:r>
              <a:rPr lang="en" sz="1200" b="1">
                <a:solidFill>
                  <a:schemeClr val="accent2"/>
                </a:solidFill>
                <a:uFill>
                  <a:noFill/>
                </a:uFill>
                <a:latin typeface="Hind"/>
                <a:ea typeface="Hind"/>
                <a:cs typeface="Hind"/>
                <a:sym typeface="Hin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accent2"/>
                </a:solidFill>
                <a:latin typeface="Hind"/>
                <a:ea typeface="Hind"/>
                <a:cs typeface="Hind"/>
                <a:sym typeface="Hind"/>
              </a:rPr>
              <a:t>, including icons by </a:t>
            </a:r>
            <a:r>
              <a:rPr lang="en" sz="1200" b="1">
                <a:solidFill>
                  <a:schemeClr val="accent2"/>
                </a:solidFill>
                <a:uFill>
                  <a:noFill/>
                </a:uFill>
                <a:latin typeface="Hind"/>
                <a:ea typeface="Hind"/>
                <a:cs typeface="Hind"/>
                <a:sym typeface="Hi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accent2"/>
                </a:solidFill>
                <a:latin typeface="Hind"/>
                <a:ea typeface="Hind"/>
                <a:cs typeface="Hind"/>
                <a:sym typeface="Hind"/>
              </a:rPr>
              <a:t>, infographics &amp; images by </a:t>
            </a:r>
            <a:r>
              <a:rPr lang="en" sz="1200" b="1">
                <a:solidFill>
                  <a:schemeClr val="accent2"/>
                </a:solidFill>
                <a:uFill>
                  <a:noFill/>
                </a:uFill>
                <a:latin typeface="Hind"/>
                <a:ea typeface="Hind"/>
                <a:cs typeface="Hind"/>
                <a:sym typeface="Hi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accent2"/>
                </a:solidFill>
                <a:latin typeface="Hind"/>
                <a:ea typeface="Hind"/>
                <a:cs typeface="Hind"/>
                <a:sym typeface="Hind"/>
              </a:rPr>
              <a:t> and illustrations by </a:t>
            </a:r>
            <a:r>
              <a:rPr lang="en" sz="1200" b="1">
                <a:solidFill>
                  <a:schemeClr val="accent2"/>
                </a:solidFill>
                <a:uFill>
                  <a:noFill/>
                </a:uFill>
                <a:latin typeface="Hind"/>
                <a:ea typeface="Hind"/>
                <a:cs typeface="Hind"/>
                <a:sym typeface="Hi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Storyset</a:t>
            </a:r>
            <a:endParaRPr sz="1200" b="1">
              <a:solidFill>
                <a:schemeClr val="accent2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2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695" name="Google Shape;695;p38"/>
          <p:cNvSpPr txBox="1">
            <a:spLocks noGrp="1"/>
          </p:cNvSpPr>
          <p:nvPr>
            <p:ph type="title"/>
          </p:nvPr>
        </p:nvSpPr>
        <p:spPr>
          <a:xfrm>
            <a:off x="4571925" y="718500"/>
            <a:ext cx="3858900" cy="12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7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96" name="Google Shape;696;p38"/>
          <p:cNvSpPr txBox="1">
            <a:spLocks noGrp="1"/>
          </p:cNvSpPr>
          <p:nvPr>
            <p:ph type="subTitle" idx="1"/>
          </p:nvPr>
        </p:nvSpPr>
        <p:spPr>
          <a:xfrm>
            <a:off x="4571800" y="1815000"/>
            <a:ext cx="3858900" cy="10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2"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39"/>
          <p:cNvSpPr/>
          <p:nvPr/>
        </p:nvSpPr>
        <p:spPr>
          <a:xfrm rot="10461892" flipH="1">
            <a:off x="508569" y="618409"/>
            <a:ext cx="3744989" cy="4349979"/>
          </a:xfrm>
          <a:custGeom>
            <a:avLst/>
            <a:gdLst/>
            <a:ahLst/>
            <a:cxnLst/>
            <a:rect l="l" t="t" r="r" b="b"/>
            <a:pathLst>
              <a:path w="34782" h="40401" extrusionOk="0">
                <a:moveTo>
                  <a:pt x="27335" y="1"/>
                </a:moveTo>
                <a:cubicBezTo>
                  <a:pt x="21337" y="1"/>
                  <a:pt x="13261" y="3359"/>
                  <a:pt x="10708" y="5214"/>
                </a:cubicBezTo>
                <a:cubicBezTo>
                  <a:pt x="5420" y="9104"/>
                  <a:pt x="1793" y="14851"/>
                  <a:pt x="558" y="21297"/>
                </a:cubicBezTo>
                <a:cubicBezTo>
                  <a:pt x="88" y="23809"/>
                  <a:pt x="1" y="26421"/>
                  <a:pt x="634" y="28890"/>
                </a:cubicBezTo>
                <a:cubicBezTo>
                  <a:pt x="1661" y="32910"/>
                  <a:pt x="4589" y="36308"/>
                  <a:pt x="8195" y="38362"/>
                </a:cubicBezTo>
                <a:cubicBezTo>
                  <a:pt x="10396" y="39603"/>
                  <a:pt x="12905" y="40401"/>
                  <a:pt x="15423" y="40401"/>
                </a:cubicBezTo>
                <a:cubicBezTo>
                  <a:pt x="15942" y="40401"/>
                  <a:pt x="16461" y="40367"/>
                  <a:pt x="16979" y="40296"/>
                </a:cubicBezTo>
                <a:cubicBezTo>
                  <a:pt x="20005" y="39881"/>
                  <a:pt x="22911" y="38100"/>
                  <a:pt x="24299" y="35380"/>
                </a:cubicBezTo>
                <a:cubicBezTo>
                  <a:pt x="26069" y="31872"/>
                  <a:pt x="25140" y="27666"/>
                  <a:pt x="25523" y="23755"/>
                </a:cubicBezTo>
                <a:cubicBezTo>
                  <a:pt x="25839" y="20674"/>
                  <a:pt x="26987" y="17735"/>
                  <a:pt x="28844" y="15255"/>
                </a:cubicBezTo>
                <a:cubicBezTo>
                  <a:pt x="30898" y="12534"/>
                  <a:pt x="33902" y="10164"/>
                  <a:pt x="34252" y="6766"/>
                </a:cubicBezTo>
                <a:cubicBezTo>
                  <a:pt x="34782" y="1682"/>
                  <a:pt x="31578" y="1"/>
                  <a:pt x="27335" y="1"/>
                </a:cubicBezTo>
                <a:close/>
              </a:path>
            </a:pathLst>
          </a:custGeom>
          <a:solidFill>
            <a:srgbClr val="F2A2A2">
              <a:alpha val="16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39"/>
          <p:cNvSpPr/>
          <p:nvPr/>
        </p:nvSpPr>
        <p:spPr>
          <a:xfrm rot="-2002920">
            <a:off x="-847734" y="2963077"/>
            <a:ext cx="3379282" cy="1872991"/>
          </a:xfrm>
          <a:custGeom>
            <a:avLst/>
            <a:gdLst/>
            <a:ahLst/>
            <a:cxnLst/>
            <a:rect l="l" t="t" r="r" b="b"/>
            <a:pathLst>
              <a:path w="33725" h="17413" extrusionOk="0">
                <a:moveTo>
                  <a:pt x="19581" y="0"/>
                </a:moveTo>
                <a:lnTo>
                  <a:pt x="19581" y="0"/>
                </a:lnTo>
                <a:cubicBezTo>
                  <a:pt x="14477" y="734"/>
                  <a:pt x="10575" y="4904"/>
                  <a:pt x="10174" y="10041"/>
                </a:cubicBezTo>
                <a:cubicBezTo>
                  <a:pt x="7372" y="10975"/>
                  <a:pt x="4871" y="11909"/>
                  <a:pt x="3069" y="12643"/>
                </a:cubicBezTo>
                <a:lnTo>
                  <a:pt x="2903" y="12743"/>
                </a:lnTo>
                <a:cubicBezTo>
                  <a:pt x="4604" y="11475"/>
                  <a:pt x="6772" y="9173"/>
                  <a:pt x="7739" y="7372"/>
                </a:cubicBezTo>
                <a:cubicBezTo>
                  <a:pt x="8707" y="5471"/>
                  <a:pt x="9541" y="3503"/>
                  <a:pt x="10208" y="1468"/>
                </a:cubicBezTo>
                <a:lnTo>
                  <a:pt x="10208" y="1468"/>
                </a:lnTo>
                <a:cubicBezTo>
                  <a:pt x="5271" y="2936"/>
                  <a:pt x="2135" y="7706"/>
                  <a:pt x="2702" y="12809"/>
                </a:cubicBezTo>
                <a:cubicBezTo>
                  <a:pt x="1001" y="13510"/>
                  <a:pt x="0" y="14010"/>
                  <a:pt x="34" y="14077"/>
                </a:cubicBezTo>
                <a:cubicBezTo>
                  <a:pt x="37" y="14087"/>
                  <a:pt x="53" y="14092"/>
                  <a:pt x="82" y="14092"/>
                </a:cubicBezTo>
                <a:cubicBezTo>
                  <a:pt x="329" y="14092"/>
                  <a:pt x="1504" y="13712"/>
                  <a:pt x="3269" y="13143"/>
                </a:cubicBezTo>
                <a:lnTo>
                  <a:pt x="4170" y="12809"/>
                </a:lnTo>
                <a:cubicBezTo>
                  <a:pt x="5604" y="14811"/>
                  <a:pt x="6872" y="15678"/>
                  <a:pt x="9274" y="16379"/>
                </a:cubicBezTo>
                <a:cubicBezTo>
                  <a:pt x="11776" y="17112"/>
                  <a:pt x="14344" y="17246"/>
                  <a:pt x="16946" y="17413"/>
                </a:cubicBezTo>
                <a:cubicBezTo>
                  <a:pt x="15008" y="14066"/>
                  <a:pt x="11443" y="12062"/>
                  <a:pt x="7659" y="12062"/>
                </a:cubicBezTo>
                <a:cubicBezTo>
                  <a:pt x="7144" y="12062"/>
                  <a:pt x="6625" y="12100"/>
                  <a:pt x="6105" y="12176"/>
                </a:cubicBezTo>
                <a:cubicBezTo>
                  <a:pt x="7539" y="11675"/>
                  <a:pt x="9174" y="11142"/>
                  <a:pt x="10942" y="10574"/>
                </a:cubicBezTo>
                <a:lnTo>
                  <a:pt x="12176" y="10141"/>
                </a:lnTo>
                <a:cubicBezTo>
                  <a:pt x="13777" y="11709"/>
                  <a:pt x="15678" y="12909"/>
                  <a:pt x="17746" y="13677"/>
                </a:cubicBezTo>
                <a:cubicBezTo>
                  <a:pt x="18723" y="13997"/>
                  <a:pt x="19756" y="14171"/>
                  <a:pt x="20780" y="14171"/>
                </a:cubicBezTo>
                <a:cubicBezTo>
                  <a:pt x="22101" y="14171"/>
                  <a:pt x="23405" y="13882"/>
                  <a:pt x="24551" y="13243"/>
                </a:cubicBezTo>
                <a:cubicBezTo>
                  <a:pt x="23017" y="11275"/>
                  <a:pt x="20815" y="9941"/>
                  <a:pt x="18380" y="9474"/>
                </a:cubicBezTo>
                <a:cubicBezTo>
                  <a:pt x="17480" y="9274"/>
                  <a:pt x="16546" y="9107"/>
                  <a:pt x="15612" y="9040"/>
                </a:cubicBezTo>
                <a:lnTo>
                  <a:pt x="18647" y="8106"/>
                </a:lnTo>
                <a:cubicBezTo>
                  <a:pt x="19248" y="7906"/>
                  <a:pt x="19781" y="7739"/>
                  <a:pt x="20215" y="7606"/>
                </a:cubicBezTo>
                <a:cubicBezTo>
                  <a:pt x="20802" y="7683"/>
                  <a:pt x="21387" y="7721"/>
                  <a:pt x="21968" y="7721"/>
                </a:cubicBezTo>
                <a:cubicBezTo>
                  <a:pt x="26872" y="7721"/>
                  <a:pt x="31458" y="5011"/>
                  <a:pt x="33725" y="567"/>
                </a:cubicBezTo>
                <a:cubicBezTo>
                  <a:pt x="32977" y="414"/>
                  <a:pt x="32219" y="339"/>
                  <a:pt x="31463" y="339"/>
                </a:cubicBezTo>
                <a:cubicBezTo>
                  <a:pt x="29422" y="339"/>
                  <a:pt x="27396" y="888"/>
                  <a:pt x="25619" y="1935"/>
                </a:cubicBezTo>
                <a:cubicBezTo>
                  <a:pt x="23250" y="3303"/>
                  <a:pt x="20682" y="4804"/>
                  <a:pt x="19781" y="7339"/>
                </a:cubicBezTo>
                <a:cubicBezTo>
                  <a:pt x="19381" y="7439"/>
                  <a:pt x="18947" y="7539"/>
                  <a:pt x="18480" y="7639"/>
                </a:cubicBezTo>
                <a:cubicBezTo>
                  <a:pt x="16512" y="8106"/>
                  <a:pt x="13877" y="8840"/>
                  <a:pt x="10975" y="9774"/>
                </a:cubicBezTo>
                <a:cubicBezTo>
                  <a:pt x="12743" y="8773"/>
                  <a:pt x="14411" y="7572"/>
                  <a:pt x="15878" y="6138"/>
                </a:cubicBezTo>
                <a:cubicBezTo>
                  <a:pt x="17680" y="4503"/>
                  <a:pt x="18981" y="2369"/>
                  <a:pt x="195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39"/>
          <p:cNvSpPr/>
          <p:nvPr/>
        </p:nvSpPr>
        <p:spPr>
          <a:xfrm rot="-7279655">
            <a:off x="6110994" y="1139259"/>
            <a:ext cx="3379276" cy="1872974"/>
          </a:xfrm>
          <a:custGeom>
            <a:avLst/>
            <a:gdLst/>
            <a:ahLst/>
            <a:cxnLst/>
            <a:rect l="l" t="t" r="r" b="b"/>
            <a:pathLst>
              <a:path w="33725" h="17413" extrusionOk="0">
                <a:moveTo>
                  <a:pt x="19581" y="0"/>
                </a:moveTo>
                <a:lnTo>
                  <a:pt x="19581" y="0"/>
                </a:lnTo>
                <a:cubicBezTo>
                  <a:pt x="14477" y="734"/>
                  <a:pt x="10575" y="4904"/>
                  <a:pt x="10174" y="10041"/>
                </a:cubicBezTo>
                <a:cubicBezTo>
                  <a:pt x="7372" y="10975"/>
                  <a:pt x="4871" y="11909"/>
                  <a:pt x="3069" y="12643"/>
                </a:cubicBezTo>
                <a:lnTo>
                  <a:pt x="2903" y="12743"/>
                </a:lnTo>
                <a:cubicBezTo>
                  <a:pt x="4604" y="11475"/>
                  <a:pt x="6772" y="9173"/>
                  <a:pt x="7739" y="7372"/>
                </a:cubicBezTo>
                <a:cubicBezTo>
                  <a:pt x="8707" y="5471"/>
                  <a:pt x="9541" y="3503"/>
                  <a:pt x="10208" y="1468"/>
                </a:cubicBezTo>
                <a:lnTo>
                  <a:pt x="10208" y="1468"/>
                </a:lnTo>
                <a:cubicBezTo>
                  <a:pt x="5271" y="2936"/>
                  <a:pt x="2135" y="7706"/>
                  <a:pt x="2702" y="12809"/>
                </a:cubicBezTo>
                <a:cubicBezTo>
                  <a:pt x="1001" y="13510"/>
                  <a:pt x="0" y="14010"/>
                  <a:pt x="34" y="14077"/>
                </a:cubicBezTo>
                <a:cubicBezTo>
                  <a:pt x="37" y="14087"/>
                  <a:pt x="53" y="14092"/>
                  <a:pt x="82" y="14092"/>
                </a:cubicBezTo>
                <a:cubicBezTo>
                  <a:pt x="329" y="14092"/>
                  <a:pt x="1504" y="13712"/>
                  <a:pt x="3269" y="13143"/>
                </a:cubicBezTo>
                <a:lnTo>
                  <a:pt x="4170" y="12809"/>
                </a:lnTo>
                <a:cubicBezTo>
                  <a:pt x="5604" y="14811"/>
                  <a:pt x="6872" y="15678"/>
                  <a:pt x="9274" y="16379"/>
                </a:cubicBezTo>
                <a:cubicBezTo>
                  <a:pt x="11776" y="17112"/>
                  <a:pt x="14344" y="17246"/>
                  <a:pt x="16946" y="17413"/>
                </a:cubicBezTo>
                <a:cubicBezTo>
                  <a:pt x="15008" y="14066"/>
                  <a:pt x="11443" y="12062"/>
                  <a:pt x="7659" y="12062"/>
                </a:cubicBezTo>
                <a:cubicBezTo>
                  <a:pt x="7144" y="12062"/>
                  <a:pt x="6625" y="12100"/>
                  <a:pt x="6105" y="12176"/>
                </a:cubicBezTo>
                <a:cubicBezTo>
                  <a:pt x="7539" y="11675"/>
                  <a:pt x="9174" y="11142"/>
                  <a:pt x="10942" y="10574"/>
                </a:cubicBezTo>
                <a:lnTo>
                  <a:pt x="12176" y="10141"/>
                </a:lnTo>
                <a:cubicBezTo>
                  <a:pt x="13777" y="11709"/>
                  <a:pt x="15678" y="12909"/>
                  <a:pt x="17746" y="13677"/>
                </a:cubicBezTo>
                <a:cubicBezTo>
                  <a:pt x="18723" y="13997"/>
                  <a:pt x="19756" y="14171"/>
                  <a:pt x="20780" y="14171"/>
                </a:cubicBezTo>
                <a:cubicBezTo>
                  <a:pt x="22101" y="14171"/>
                  <a:pt x="23405" y="13882"/>
                  <a:pt x="24551" y="13243"/>
                </a:cubicBezTo>
                <a:cubicBezTo>
                  <a:pt x="23017" y="11275"/>
                  <a:pt x="20815" y="9941"/>
                  <a:pt x="18380" y="9474"/>
                </a:cubicBezTo>
                <a:cubicBezTo>
                  <a:pt x="17480" y="9274"/>
                  <a:pt x="16546" y="9107"/>
                  <a:pt x="15612" y="9040"/>
                </a:cubicBezTo>
                <a:lnTo>
                  <a:pt x="18647" y="8106"/>
                </a:lnTo>
                <a:cubicBezTo>
                  <a:pt x="19248" y="7906"/>
                  <a:pt x="19781" y="7739"/>
                  <a:pt x="20215" y="7606"/>
                </a:cubicBezTo>
                <a:cubicBezTo>
                  <a:pt x="20802" y="7683"/>
                  <a:pt x="21387" y="7721"/>
                  <a:pt x="21968" y="7721"/>
                </a:cubicBezTo>
                <a:cubicBezTo>
                  <a:pt x="26872" y="7721"/>
                  <a:pt x="31458" y="5011"/>
                  <a:pt x="33725" y="567"/>
                </a:cubicBezTo>
                <a:cubicBezTo>
                  <a:pt x="32977" y="414"/>
                  <a:pt x="32219" y="339"/>
                  <a:pt x="31463" y="339"/>
                </a:cubicBezTo>
                <a:cubicBezTo>
                  <a:pt x="29422" y="339"/>
                  <a:pt x="27396" y="888"/>
                  <a:pt x="25619" y="1935"/>
                </a:cubicBezTo>
                <a:cubicBezTo>
                  <a:pt x="23250" y="3303"/>
                  <a:pt x="20682" y="4804"/>
                  <a:pt x="19781" y="7339"/>
                </a:cubicBezTo>
                <a:cubicBezTo>
                  <a:pt x="19381" y="7439"/>
                  <a:pt x="18947" y="7539"/>
                  <a:pt x="18480" y="7639"/>
                </a:cubicBezTo>
                <a:cubicBezTo>
                  <a:pt x="16512" y="8106"/>
                  <a:pt x="13877" y="8840"/>
                  <a:pt x="10975" y="9774"/>
                </a:cubicBezTo>
                <a:cubicBezTo>
                  <a:pt x="12743" y="8773"/>
                  <a:pt x="14411" y="7572"/>
                  <a:pt x="15878" y="6138"/>
                </a:cubicBezTo>
                <a:cubicBezTo>
                  <a:pt x="17680" y="4503"/>
                  <a:pt x="18981" y="2369"/>
                  <a:pt x="1958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3"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40"/>
          <p:cNvSpPr/>
          <p:nvPr/>
        </p:nvSpPr>
        <p:spPr>
          <a:xfrm rot="6056209">
            <a:off x="1577453" y="-1311054"/>
            <a:ext cx="5997367" cy="7524766"/>
          </a:xfrm>
          <a:custGeom>
            <a:avLst/>
            <a:gdLst/>
            <a:ahLst/>
            <a:cxnLst/>
            <a:rect l="l" t="t" r="r" b="b"/>
            <a:pathLst>
              <a:path w="43768" h="56166" extrusionOk="0">
                <a:moveTo>
                  <a:pt x="24054" y="0"/>
                </a:moveTo>
                <a:cubicBezTo>
                  <a:pt x="22092" y="0"/>
                  <a:pt x="20084" y="480"/>
                  <a:pt x="18082" y="1557"/>
                </a:cubicBezTo>
                <a:cubicBezTo>
                  <a:pt x="16673" y="2311"/>
                  <a:pt x="15329" y="3250"/>
                  <a:pt x="14411" y="4561"/>
                </a:cubicBezTo>
                <a:cubicBezTo>
                  <a:pt x="12925" y="6670"/>
                  <a:pt x="12739" y="9434"/>
                  <a:pt x="12991" y="12002"/>
                </a:cubicBezTo>
                <a:cubicBezTo>
                  <a:pt x="13253" y="14580"/>
                  <a:pt x="13908" y="17115"/>
                  <a:pt x="13887" y="19693"/>
                </a:cubicBezTo>
                <a:cubicBezTo>
                  <a:pt x="13843" y="23047"/>
                  <a:pt x="12685" y="26303"/>
                  <a:pt x="10598" y="28925"/>
                </a:cubicBezTo>
                <a:cubicBezTo>
                  <a:pt x="9025" y="30881"/>
                  <a:pt x="6971" y="32410"/>
                  <a:pt x="5452" y="34410"/>
                </a:cubicBezTo>
                <a:cubicBezTo>
                  <a:pt x="0" y="41555"/>
                  <a:pt x="2917" y="51945"/>
                  <a:pt x="11297" y="55212"/>
                </a:cubicBezTo>
                <a:cubicBezTo>
                  <a:pt x="12979" y="55866"/>
                  <a:pt x="14767" y="56166"/>
                  <a:pt x="16565" y="56166"/>
                </a:cubicBezTo>
                <a:cubicBezTo>
                  <a:pt x="18820" y="56166"/>
                  <a:pt x="21092" y="55695"/>
                  <a:pt x="23195" y="54862"/>
                </a:cubicBezTo>
                <a:cubicBezTo>
                  <a:pt x="26975" y="53365"/>
                  <a:pt x="30231" y="50765"/>
                  <a:pt x="32995" y="47793"/>
                </a:cubicBezTo>
                <a:cubicBezTo>
                  <a:pt x="37289" y="43172"/>
                  <a:pt x="40490" y="37644"/>
                  <a:pt x="42358" y="31613"/>
                </a:cubicBezTo>
                <a:cubicBezTo>
                  <a:pt x="43199" y="28849"/>
                  <a:pt x="43768" y="25975"/>
                  <a:pt x="43713" y="23091"/>
                </a:cubicBezTo>
                <a:cubicBezTo>
                  <a:pt x="43520" y="13399"/>
                  <a:pt x="34421" y="0"/>
                  <a:pt x="24054" y="0"/>
                </a:cubicBezTo>
                <a:close/>
              </a:path>
            </a:pathLst>
          </a:custGeom>
          <a:solidFill>
            <a:srgbClr val="F2A2A2">
              <a:alpha val="16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40"/>
          <p:cNvSpPr/>
          <p:nvPr/>
        </p:nvSpPr>
        <p:spPr>
          <a:xfrm rot="3843330" flipH="1">
            <a:off x="3995167" y="4004236"/>
            <a:ext cx="2764291" cy="1532150"/>
          </a:xfrm>
          <a:custGeom>
            <a:avLst/>
            <a:gdLst/>
            <a:ahLst/>
            <a:cxnLst/>
            <a:rect l="l" t="t" r="r" b="b"/>
            <a:pathLst>
              <a:path w="33725" h="17413" extrusionOk="0">
                <a:moveTo>
                  <a:pt x="19581" y="0"/>
                </a:moveTo>
                <a:lnTo>
                  <a:pt x="19581" y="0"/>
                </a:lnTo>
                <a:cubicBezTo>
                  <a:pt x="14477" y="734"/>
                  <a:pt x="10575" y="4904"/>
                  <a:pt x="10174" y="10041"/>
                </a:cubicBezTo>
                <a:cubicBezTo>
                  <a:pt x="7372" y="10975"/>
                  <a:pt x="4871" y="11909"/>
                  <a:pt x="3069" y="12643"/>
                </a:cubicBezTo>
                <a:lnTo>
                  <a:pt x="2903" y="12743"/>
                </a:lnTo>
                <a:cubicBezTo>
                  <a:pt x="4604" y="11475"/>
                  <a:pt x="6772" y="9173"/>
                  <a:pt x="7739" y="7372"/>
                </a:cubicBezTo>
                <a:cubicBezTo>
                  <a:pt x="8707" y="5471"/>
                  <a:pt x="9541" y="3503"/>
                  <a:pt x="10208" y="1468"/>
                </a:cubicBezTo>
                <a:lnTo>
                  <a:pt x="10208" y="1468"/>
                </a:lnTo>
                <a:cubicBezTo>
                  <a:pt x="5271" y="2936"/>
                  <a:pt x="2135" y="7706"/>
                  <a:pt x="2702" y="12809"/>
                </a:cubicBezTo>
                <a:cubicBezTo>
                  <a:pt x="1001" y="13510"/>
                  <a:pt x="0" y="14010"/>
                  <a:pt x="34" y="14077"/>
                </a:cubicBezTo>
                <a:cubicBezTo>
                  <a:pt x="37" y="14087"/>
                  <a:pt x="53" y="14092"/>
                  <a:pt x="82" y="14092"/>
                </a:cubicBezTo>
                <a:cubicBezTo>
                  <a:pt x="329" y="14092"/>
                  <a:pt x="1504" y="13712"/>
                  <a:pt x="3269" y="13143"/>
                </a:cubicBezTo>
                <a:lnTo>
                  <a:pt x="4170" y="12809"/>
                </a:lnTo>
                <a:cubicBezTo>
                  <a:pt x="5604" y="14811"/>
                  <a:pt x="6872" y="15678"/>
                  <a:pt x="9274" y="16379"/>
                </a:cubicBezTo>
                <a:cubicBezTo>
                  <a:pt x="11776" y="17112"/>
                  <a:pt x="14344" y="17246"/>
                  <a:pt x="16946" y="17413"/>
                </a:cubicBezTo>
                <a:cubicBezTo>
                  <a:pt x="15008" y="14066"/>
                  <a:pt x="11443" y="12062"/>
                  <a:pt x="7659" y="12062"/>
                </a:cubicBezTo>
                <a:cubicBezTo>
                  <a:pt x="7144" y="12062"/>
                  <a:pt x="6625" y="12100"/>
                  <a:pt x="6105" y="12176"/>
                </a:cubicBezTo>
                <a:cubicBezTo>
                  <a:pt x="7539" y="11675"/>
                  <a:pt x="9174" y="11142"/>
                  <a:pt x="10942" y="10574"/>
                </a:cubicBezTo>
                <a:lnTo>
                  <a:pt x="12176" y="10141"/>
                </a:lnTo>
                <a:cubicBezTo>
                  <a:pt x="13777" y="11709"/>
                  <a:pt x="15678" y="12909"/>
                  <a:pt x="17746" y="13677"/>
                </a:cubicBezTo>
                <a:cubicBezTo>
                  <a:pt x="18723" y="13997"/>
                  <a:pt x="19756" y="14171"/>
                  <a:pt x="20780" y="14171"/>
                </a:cubicBezTo>
                <a:cubicBezTo>
                  <a:pt x="22101" y="14171"/>
                  <a:pt x="23405" y="13882"/>
                  <a:pt x="24551" y="13243"/>
                </a:cubicBezTo>
                <a:cubicBezTo>
                  <a:pt x="23017" y="11275"/>
                  <a:pt x="20815" y="9941"/>
                  <a:pt x="18380" y="9474"/>
                </a:cubicBezTo>
                <a:cubicBezTo>
                  <a:pt x="17480" y="9274"/>
                  <a:pt x="16546" y="9107"/>
                  <a:pt x="15612" y="9040"/>
                </a:cubicBezTo>
                <a:lnTo>
                  <a:pt x="18647" y="8106"/>
                </a:lnTo>
                <a:cubicBezTo>
                  <a:pt x="19248" y="7906"/>
                  <a:pt x="19781" y="7739"/>
                  <a:pt x="20215" y="7606"/>
                </a:cubicBezTo>
                <a:cubicBezTo>
                  <a:pt x="20802" y="7683"/>
                  <a:pt x="21387" y="7721"/>
                  <a:pt x="21968" y="7721"/>
                </a:cubicBezTo>
                <a:cubicBezTo>
                  <a:pt x="26872" y="7721"/>
                  <a:pt x="31458" y="5011"/>
                  <a:pt x="33725" y="567"/>
                </a:cubicBezTo>
                <a:cubicBezTo>
                  <a:pt x="32977" y="414"/>
                  <a:pt x="32219" y="339"/>
                  <a:pt x="31463" y="339"/>
                </a:cubicBezTo>
                <a:cubicBezTo>
                  <a:pt x="29422" y="339"/>
                  <a:pt x="27396" y="888"/>
                  <a:pt x="25619" y="1935"/>
                </a:cubicBezTo>
                <a:cubicBezTo>
                  <a:pt x="23250" y="3303"/>
                  <a:pt x="20682" y="4804"/>
                  <a:pt x="19781" y="7339"/>
                </a:cubicBezTo>
                <a:cubicBezTo>
                  <a:pt x="19381" y="7439"/>
                  <a:pt x="18947" y="7539"/>
                  <a:pt x="18480" y="7639"/>
                </a:cubicBezTo>
                <a:cubicBezTo>
                  <a:pt x="16512" y="8106"/>
                  <a:pt x="13877" y="8840"/>
                  <a:pt x="10975" y="9774"/>
                </a:cubicBezTo>
                <a:cubicBezTo>
                  <a:pt x="12743" y="8773"/>
                  <a:pt x="14411" y="7572"/>
                  <a:pt x="15878" y="6138"/>
                </a:cubicBezTo>
                <a:cubicBezTo>
                  <a:pt x="17680" y="4503"/>
                  <a:pt x="18981" y="2369"/>
                  <a:pt x="195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4" name="Google Shape;704;p40"/>
          <p:cNvGrpSpPr/>
          <p:nvPr/>
        </p:nvGrpSpPr>
        <p:grpSpPr>
          <a:xfrm rot="10800000">
            <a:off x="6201970" y="-52988"/>
            <a:ext cx="2408531" cy="1313672"/>
            <a:chOff x="6580475" y="4360025"/>
            <a:chExt cx="1366000" cy="745050"/>
          </a:xfrm>
        </p:grpSpPr>
        <p:sp>
          <p:nvSpPr>
            <p:cNvPr id="705" name="Google Shape;705;p40"/>
            <p:cNvSpPr/>
            <p:nvPr/>
          </p:nvSpPr>
          <p:spPr>
            <a:xfrm>
              <a:off x="7103350" y="4568900"/>
              <a:ext cx="843125" cy="435325"/>
            </a:xfrm>
            <a:custGeom>
              <a:avLst/>
              <a:gdLst/>
              <a:ahLst/>
              <a:cxnLst/>
              <a:rect l="l" t="t" r="r" b="b"/>
              <a:pathLst>
                <a:path w="33725" h="17413" extrusionOk="0">
                  <a:moveTo>
                    <a:pt x="19581" y="0"/>
                  </a:moveTo>
                  <a:lnTo>
                    <a:pt x="19581" y="0"/>
                  </a:lnTo>
                  <a:cubicBezTo>
                    <a:pt x="14477" y="734"/>
                    <a:pt x="10575" y="4904"/>
                    <a:pt x="10174" y="10041"/>
                  </a:cubicBezTo>
                  <a:cubicBezTo>
                    <a:pt x="7372" y="10975"/>
                    <a:pt x="4871" y="11909"/>
                    <a:pt x="3069" y="12643"/>
                  </a:cubicBezTo>
                  <a:lnTo>
                    <a:pt x="2903" y="12743"/>
                  </a:lnTo>
                  <a:cubicBezTo>
                    <a:pt x="4604" y="11475"/>
                    <a:pt x="6772" y="9173"/>
                    <a:pt x="7739" y="7372"/>
                  </a:cubicBezTo>
                  <a:cubicBezTo>
                    <a:pt x="8707" y="5471"/>
                    <a:pt x="9541" y="3503"/>
                    <a:pt x="10208" y="1468"/>
                  </a:cubicBezTo>
                  <a:lnTo>
                    <a:pt x="10208" y="1468"/>
                  </a:lnTo>
                  <a:cubicBezTo>
                    <a:pt x="5271" y="2936"/>
                    <a:pt x="2135" y="7706"/>
                    <a:pt x="2702" y="12809"/>
                  </a:cubicBezTo>
                  <a:cubicBezTo>
                    <a:pt x="1001" y="13510"/>
                    <a:pt x="0" y="14010"/>
                    <a:pt x="34" y="14077"/>
                  </a:cubicBezTo>
                  <a:cubicBezTo>
                    <a:pt x="37" y="14087"/>
                    <a:pt x="53" y="14092"/>
                    <a:pt x="82" y="14092"/>
                  </a:cubicBezTo>
                  <a:cubicBezTo>
                    <a:pt x="329" y="14092"/>
                    <a:pt x="1504" y="13712"/>
                    <a:pt x="3269" y="13143"/>
                  </a:cubicBezTo>
                  <a:lnTo>
                    <a:pt x="4170" y="12809"/>
                  </a:lnTo>
                  <a:cubicBezTo>
                    <a:pt x="5604" y="14811"/>
                    <a:pt x="6872" y="15678"/>
                    <a:pt x="9274" y="16379"/>
                  </a:cubicBezTo>
                  <a:cubicBezTo>
                    <a:pt x="11776" y="17112"/>
                    <a:pt x="14344" y="17246"/>
                    <a:pt x="16946" y="17413"/>
                  </a:cubicBezTo>
                  <a:cubicBezTo>
                    <a:pt x="15008" y="14066"/>
                    <a:pt x="11443" y="12062"/>
                    <a:pt x="7659" y="12062"/>
                  </a:cubicBezTo>
                  <a:cubicBezTo>
                    <a:pt x="7144" y="12062"/>
                    <a:pt x="6625" y="12100"/>
                    <a:pt x="6105" y="12176"/>
                  </a:cubicBezTo>
                  <a:cubicBezTo>
                    <a:pt x="7539" y="11675"/>
                    <a:pt x="9174" y="11142"/>
                    <a:pt x="10942" y="10574"/>
                  </a:cubicBezTo>
                  <a:lnTo>
                    <a:pt x="12176" y="10141"/>
                  </a:lnTo>
                  <a:cubicBezTo>
                    <a:pt x="13777" y="11709"/>
                    <a:pt x="15678" y="12909"/>
                    <a:pt x="17746" y="13677"/>
                  </a:cubicBezTo>
                  <a:cubicBezTo>
                    <a:pt x="18723" y="13997"/>
                    <a:pt x="19756" y="14171"/>
                    <a:pt x="20780" y="14171"/>
                  </a:cubicBezTo>
                  <a:cubicBezTo>
                    <a:pt x="22101" y="14171"/>
                    <a:pt x="23405" y="13882"/>
                    <a:pt x="24551" y="13243"/>
                  </a:cubicBezTo>
                  <a:cubicBezTo>
                    <a:pt x="23017" y="11275"/>
                    <a:pt x="20815" y="9941"/>
                    <a:pt x="18380" y="9474"/>
                  </a:cubicBezTo>
                  <a:cubicBezTo>
                    <a:pt x="17480" y="9274"/>
                    <a:pt x="16546" y="9107"/>
                    <a:pt x="15612" y="9040"/>
                  </a:cubicBezTo>
                  <a:lnTo>
                    <a:pt x="18647" y="8106"/>
                  </a:lnTo>
                  <a:cubicBezTo>
                    <a:pt x="19248" y="7906"/>
                    <a:pt x="19781" y="7739"/>
                    <a:pt x="20215" y="7606"/>
                  </a:cubicBezTo>
                  <a:cubicBezTo>
                    <a:pt x="20802" y="7683"/>
                    <a:pt x="21387" y="7721"/>
                    <a:pt x="21968" y="7721"/>
                  </a:cubicBezTo>
                  <a:cubicBezTo>
                    <a:pt x="26872" y="7721"/>
                    <a:pt x="31458" y="5011"/>
                    <a:pt x="33725" y="567"/>
                  </a:cubicBezTo>
                  <a:cubicBezTo>
                    <a:pt x="32977" y="414"/>
                    <a:pt x="32219" y="339"/>
                    <a:pt x="31463" y="339"/>
                  </a:cubicBezTo>
                  <a:cubicBezTo>
                    <a:pt x="29422" y="339"/>
                    <a:pt x="27396" y="888"/>
                    <a:pt x="25619" y="1935"/>
                  </a:cubicBezTo>
                  <a:cubicBezTo>
                    <a:pt x="23250" y="3303"/>
                    <a:pt x="20682" y="4804"/>
                    <a:pt x="19781" y="7339"/>
                  </a:cubicBezTo>
                  <a:cubicBezTo>
                    <a:pt x="19381" y="7439"/>
                    <a:pt x="18947" y="7539"/>
                    <a:pt x="18480" y="7639"/>
                  </a:cubicBezTo>
                  <a:cubicBezTo>
                    <a:pt x="16512" y="8106"/>
                    <a:pt x="13877" y="8840"/>
                    <a:pt x="10975" y="9774"/>
                  </a:cubicBezTo>
                  <a:cubicBezTo>
                    <a:pt x="12743" y="8773"/>
                    <a:pt x="14411" y="7572"/>
                    <a:pt x="15878" y="6138"/>
                  </a:cubicBezTo>
                  <a:cubicBezTo>
                    <a:pt x="17680" y="4503"/>
                    <a:pt x="18981" y="2369"/>
                    <a:pt x="195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0"/>
            <p:cNvSpPr/>
            <p:nvPr/>
          </p:nvSpPr>
          <p:spPr>
            <a:xfrm>
              <a:off x="6703900" y="4360025"/>
              <a:ext cx="410325" cy="542150"/>
            </a:xfrm>
            <a:custGeom>
              <a:avLst/>
              <a:gdLst/>
              <a:ahLst/>
              <a:cxnLst/>
              <a:rect l="l" t="t" r="r" b="b"/>
              <a:pathLst>
                <a:path w="16413" h="21686" extrusionOk="0">
                  <a:moveTo>
                    <a:pt x="8912" y="1"/>
                  </a:moveTo>
                  <a:cubicBezTo>
                    <a:pt x="8676" y="1"/>
                    <a:pt x="8441" y="17"/>
                    <a:pt x="8206" y="49"/>
                  </a:cubicBezTo>
                  <a:cubicBezTo>
                    <a:pt x="6572" y="349"/>
                    <a:pt x="5204" y="1584"/>
                    <a:pt x="4170" y="2951"/>
                  </a:cubicBezTo>
                  <a:cubicBezTo>
                    <a:pt x="1201" y="6754"/>
                    <a:pt x="0" y="11624"/>
                    <a:pt x="834" y="16394"/>
                  </a:cubicBezTo>
                  <a:cubicBezTo>
                    <a:pt x="1168" y="18262"/>
                    <a:pt x="2002" y="20197"/>
                    <a:pt x="3703" y="20864"/>
                  </a:cubicBezTo>
                  <a:lnTo>
                    <a:pt x="4270" y="20898"/>
                  </a:lnTo>
                  <a:cubicBezTo>
                    <a:pt x="5044" y="21436"/>
                    <a:pt x="5987" y="21686"/>
                    <a:pt x="6959" y="21686"/>
                  </a:cubicBezTo>
                  <a:cubicBezTo>
                    <a:pt x="7915" y="21686"/>
                    <a:pt x="8898" y="21444"/>
                    <a:pt x="9774" y="20998"/>
                  </a:cubicBezTo>
                  <a:cubicBezTo>
                    <a:pt x="11542" y="20097"/>
                    <a:pt x="12943" y="18496"/>
                    <a:pt x="13977" y="16761"/>
                  </a:cubicBezTo>
                  <a:cubicBezTo>
                    <a:pt x="15545" y="14126"/>
                    <a:pt x="16412" y="11024"/>
                    <a:pt x="16112" y="8022"/>
                  </a:cubicBezTo>
                  <a:cubicBezTo>
                    <a:pt x="15812" y="5053"/>
                    <a:pt x="14211" y="2217"/>
                    <a:pt x="11709" y="783"/>
                  </a:cubicBezTo>
                  <a:cubicBezTo>
                    <a:pt x="10850" y="273"/>
                    <a:pt x="9883" y="1"/>
                    <a:pt x="8912" y="1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0"/>
            <p:cNvSpPr/>
            <p:nvPr/>
          </p:nvSpPr>
          <p:spPr>
            <a:xfrm>
              <a:off x="6703900" y="4360025"/>
              <a:ext cx="410325" cy="542150"/>
            </a:xfrm>
            <a:custGeom>
              <a:avLst/>
              <a:gdLst/>
              <a:ahLst/>
              <a:cxnLst/>
              <a:rect l="l" t="t" r="r" b="b"/>
              <a:pathLst>
                <a:path w="16413" h="21686" extrusionOk="0">
                  <a:moveTo>
                    <a:pt x="8912" y="1"/>
                  </a:moveTo>
                  <a:cubicBezTo>
                    <a:pt x="8676" y="1"/>
                    <a:pt x="8441" y="17"/>
                    <a:pt x="8206" y="49"/>
                  </a:cubicBezTo>
                  <a:cubicBezTo>
                    <a:pt x="6572" y="349"/>
                    <a:pt x="5204" y="1584"/>
                    <a:pt x="4170" y="2951"/>
                  </a:cubicBezTo>
                  <a:cubicBezTo>
                    <a:pt x="1201" y="6754"/>
                    <a:pt x="0" y="11624"/>
                    <a:pt x="834" y="16394"/>
                  </a:cubicBezTo>
                  <a:cubicBezTo>
                    <a:pt x="1168" y="18262"/>
                    <a:pt x="2002" y="20197"/>
                    <a:pt x="3703" y="20864"/>
                  </a:cubicBezTo>
                  <a:lnTo>
                    <a:pt x="4270" y="20898"/>
                  </a:lnTo>
                  <a:cubicBezTo>
                    <a:pt x="5044" y="21436"/>
                    <a:pt x="5987" y="21686"/>
                    <a:pt x="6959" y="21686"/>
                  </a:cubicBezTo>
                  <a:cubicBezTo>
                    <a:pt x="7915" y="21686"/>
                    <a:pt x="8898" y="21444"/>
                    <a:pt x="9774" y="20998"/>
                  </a:cubicBezTo>
                  <a:cubicBezTo>
                    <a:pt x="11542" y="20097"/>
                    <a:pt x="12943" y="18496"/>
                    <a:pt x="13977" y="16761"/>
                  </a:cubicBezTo>
                  <a:cubicBezTo>
                    <a:pt x="15545" y="14126"/>
                    <a:pt x="16412" y="11024"/>
                    <a:pt x="16112" y="8022"/>
                  </a:cubicBezTo>
                  <a:cubicBezTo>
                    <a:pt x="15812" y="5053"/>
                    <a:pt x="14211" y="2217"/>
                    <a:pt x="11709" y="783"/>
                  </a:cubicBezTo>
                  <a:cubicBezTo>
                    <a:pt x="10850" y="273"/>
                    <a:pt x="9883" y="1"/>
                    <a:pt x="89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0"/>
            <p:cNvSpPr/>
            <p:nvPr/>
          </p:nvSpPr>
          <p:spPr>
            <a:xfrm>
              <a:off x="6909050" y="4608600"/>
              <a:ext cx="481200" cy="327300"/>
            </a:xfrm>
            <a:custGeom>
              <a:avLst/>
              <a:gdLst/>
              <a:ahLst/>
              <a:cxnLst/>
              <a:rect l="l" t="t" r="r" b="b"/>
              <a:pathLst>
                <a:path w="19248" h="13092" extrusionOk="0">
                  <a:moveTo>
                    <a:pt x="13926" y="1"/>
                  </a:moveTo>
                  <a:cubicBezTo>
                    <a:pt x="13104" y="1"/>
                    <a:pt x="12282" y="151"/>
                    <a:pt x="11508" y="447"/>
                  </a:cubicBezTo>
                  <a:cubicBezTo>
                    <a:pt x="9907" y="1047"/>
                    <a:pt x="8473" y="1981"/>
                    <a:pt x="7272" y="3149"/>
                  </a:cubicBezTo>
                  <a:cubicBezTo>
                    <a:pt x="4390" y="5733"/>
                    <a:pt x="2166" y="8975"/>
                    <a:pt x="796" y="12614"/>
                  </a:cubicBezTo>
                  <a:lnTo>
                    <a:pt x="796" y="12614"/>
                  </a:lnTo>
                  <a:cubicBezTo>
                    <a:pt x="527" y="12528"/>
                    <a:pt x="261" y="12431"/>
                    <a:pt x="0" y="12322"/>
                  </a:cubicBezTo>
                  <a:lnTo>
                    <a:pt x="0" y="12322"/>
                  </a:lnTo>
                  <a:lnTo>
                    <a:pt x="767" y="12689"/>
                  </a:lnTo>
                  <a:cubicBezTo>
                    <a:pt x="777" y="12664"/>
                    <a:pt x="786" y="12639"/>
                    <a:pt x="796" y="12614"/>
                  </a:cubicBezTo>
                  <a:lnTo>
                    <a:pt x="796" y="12614"/>
                  </a:lnTo>
                  <a:cubicBezTo>
                    <a:pt x="1796" y="12933"/>
                    <a:pt x="2846" y="13092"/>
                    <a:pt x="3900" y="13092"/>
                  </a:cubicBezTo>
                  <a:cubicBezTo>
                    <a:pt x="4302" y="13092"/>
                    <a:pt x="4704" y="13069"/>
                    <a:pt x="5104" y="13023"/>
                  </a:cubicBezTo>
                  <a:cubicBezTo>
                    <a:pt x="6838" y="12856"/>
                    <a:pt x="8540" y="12489"/>
                    <a:pt x="10208" y="11955"/>
                  </a:cubicBezTo>
                  <a:cubicBezTo>
                    <a:pt x="12776" y="11188"/>
                    <a:pt x="15411" y="10221"/>
                    <a:pt x="17346" y="8319"/>
                  </a:cubicBezTo>
                  <a:cubicBezTo>
                    <a:pt x="18413" y="7285"/>
                    <a:pt x="19247" y="5884"/>
                    <a:pt x="19181" y="4350"/>
                  </a:cubicBezTo>
                  <a:cubicBezTo>
                    <a:pt x="19147" y="2682"/>
                    <a:pt x="17946" y="1181"/>
                    <a:pt x="16412" y="480"/>
                  </a:cubicBezTo>
                  <a:cubicBezTo>
                    <a:pt x="15618" y="159"/>
                    <a:pt x="14772" y="1"/>
                    <a:pt x="13926" y="1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0"/>
            <p:cNvSpPr/>
            <p:nvPr/>
          </p:nvSpPr>
          <p:spPr>
            <a:xfrm>
              <a:off x="6909050" y="4608600"/>
              <a:ext cx="481200" cy="327300"/>
            </a:xfrm>
            <a:custGeom>
              <a:avLst/>
              <a:gdLst/>
              <a:ahLst/>
              <a:cxnLst/>
              <a:rect l="l" t="t" r="r" b="b"/>
              <a:pathLst>
                <a:path w="19248" h="13092" extrusionOk="0">
                  <a:moveTo>
                    <a:pt x="13926" y="1"/>
                  </a:moveTo>
                  <a:cubicBezTo>
                    <a:pt x="13104" y="1"/>
                    <a:pt x="12282" y="151"/>
                    <a:pt x="11508" y="447"/>
                  </a:cubicBezTo>
                  <a:cubicBezTo>
                    <a:pt x="9907" y="1047"/>
                    <a:pt x="8473" y="1981"/>
                    <a:pt x="7272" y="3149"/>
                  </a:cubicBezTo>
                  <a:cubicBezTo>
                    <a:pt x="4390" y="5733"/>
                    <a:pt x="2166" y="8975"/>
                    <a:pt x="796" y="12614"/>
                  </a:cubicBezTo>
                  <a:lnTo>
                    <a:pt x="796" y="12614"/>
                  </a:lnTo>
                  <a:cubicBezTo>
                    <a:pt x="527" y="12528"/>
                    <a:pt x="261" y="12431"/>
                    <a:pt x="0" y="12322"/>
                  </a:cubicBezTo>
                  <a:lnTo>
                    <a:pt x="0" y="12322"/>
                  </a:lnTo>
                  <a:lnTo>
                    <a:pt x="767" y="12689"/>
                  </a:lnTo>
                  <a:cubicBezTo>
                    <a:pt x="777" y="12664"/>
                    <a:pt x="786" y="12639"/>
                    <a:pt x="796" y="12614"/>
                  </a:cubicBezTo>
                  <a:lnTo>
                    <a:pt x="796" y="12614"/>
                  </a:lnTo>
                  <a:cubicBezTo>
                    <a:pt x="1796" y="12933"/>
                    <a:pt x="2846" y="13092"/>
                    <a:pt x="3900" y="13092"/>
                  </a:cubicBezTo>
                  <a:cubicBezTo>
                    <a:pt x="4302" y="13092"/>
                    <a:pt x="4704" y="13069"/>
                    <a:pt x="5104" y="13023"/>
                  </a:cubicBezTo>
                  <a:cubicBezTo>
                    <a:pt x="6838" y="12856"/>
                    <a:pt x="8540" y="12489"/>
                    <a:pt x="10208" y="11955"/>
                  </a:cubicBezTo>
                  <a:cubicBezTo>
                    <a:pt x="12776" y="11188"/>
                    <a:pt x="15411" y="10221"/>
                    <a:pt x="17346" y="8319"/>
                  </a:cubicBezTo>
                  <a:cubicBezTo>
                    <a:pt x="18413" y="7285"/>
                    <a:pt x="19247" y="5884"/>
                    <a:pt x="19181" y="4350"/>
                  </a:cubicBezTo>
                  <a:cubicBezTo>
                    <a:pt x="19147" y="2682"/>
                    <a:pt x="17946" y="1181"/>
                    <a:pt x="16412" y="480"/>
                  </a:cubicBezTo>
                  <a:cubicBezTo>
                    <a:pt x="15618" y="159"/>
                    <a:pt x="14772" y="1"/>
                    <a:pt x="139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0"/>
            <p:cNvSpPr/>
            <p:nvPr/>
          </p:nvSpPr>
          <p:spPr>
            <a:xfrm>
              <a:off x="6879025" y="4867600"/>
              <a:ext cx="450350" cy="237475"/>
            </a:xfrm>
            <a:custGeom>
              <a:avLst/>
              <a:gdLst/>
              <a:ahLst/>
              <a:cxnLst/>
              <a:rect l="l" t="t" r="r" b="b"/>
              <a:pathLst>
                <a:path w="18014" h="9499" extrusionOk="0">
                  <a:moveTo>
                    <a:pt x="10945" y="1"/>
                  </a:moveTo>
                  <a:cubicBezTo>
                    <a:pt x="9804" y="1"/>
                    <a:pt x="8665" y="96"/>
                    <a:pt x="7539" y="328"/>
                  </a:cubicBezTo>
                  <a:cubicBezTo>
                    <a:pt x="5137" y="795"/>
                    <a:pt x="2802" y="2029"/>
                    <a:pt x="1301" y="4030"/>
                  </a:cubicBezTo>
                  <a:cubicBezTo>
                    <a:pt x="668" y="4831"/>
                    <a:pt x="301" y="5832"/>
                    <a:pt x="267" y="6866"/>
                  </a:cubicBezTo>
                  <a:cubicBezTo>
                    <a:pt x="276" y="7132"/>
                    <a:pt x="323" y="7389"/>
                    <a:pt x="406" y="7632"/>
                  </a:cubicBezTo>
                  <a:lnTo>
                    <a:pt x="406" y="7632"/>
                  </a:lnTo>
                  <a:lnTo>
                    <a:pt x="0" y="7233"/>
                  </a:lnTo>
                  <a:lnTo>
                    <a:pt x="0" y="7233"/>
                  </a:lnTo>
                  <a:cubicBezTo>
                    <a:pt x="222" y="7996"/>
                    <a:pt x="808" y="8614"/>
                    <a:pt x="1529" y="8993"/>
                  </a:cubicBezTo>
                  <a:lnTo>
                    <a:pt x="1529" y="8993"/>
                  </a:lnTo>
                  <a:cubicBezTo>
                    <a:pt x="1676" y="9077"/>
                    <a:pt x="1834" y="9147"/>
                    <a:pt x="2002" y="9201"/>
                  </a:cubicBezTo>
                  <a:lnTo>
                    <a:pt x="2001" y="9200"/>
                  </a:lnTo>
                  <a:lnTo>
                    <a:pt x="2001" y="9200"/>
                  </a:lnTo>
                  <a:cubicBezTo>
                    <a:pt x="2111" y="9239"/>
                    <a:pt x="2222" y="9273"/>
                    <a:pt x="2335" y="9301"/>
                  </a:cubicBezTo>
                  <a:cubicBezTo>
                    <a:pt x="2930" y="9431"/>
                    <a:pt x="3536" y="9499"/>
                    <a:pt x="4140" y="9499"/>
                  </a:cubicBezTo>
                  <a:cubicBezTo>
                    <a:pt x="4620" y="9499"/>
                    <a:pt x="5099" y="9456"/>
                    <a:pt x="5571" y="9367"/>
                  </a:cubicBezTo>
                  <a:cubicBezTo>
                    <a:pt x="7606" y="9134"/>
                    <a:pt x="9607" y="8700"/>
                    <a:pt x="11542" y="8000"/>
                  </a:cubicBezTo>
                  <a:cubicBezTo>
                    <a:pt x="13477" y="7299"/>
                    <a:pt x="15211" y="6165"/>
                    <a:pt x="16646" y="4664"/>
                  </a:cubicBezTo>
                  <a:cubicBezTo>
                    <a:pt x="17379" y="3830"/>
                    <a:pt x="18013" y="2629"/>
                    <a:pt x="17513" y="1629"/>
                  </a:cubicBezTo>
                  <a:cubicBezTo>
                    <a:pt x="17046" y="728"/>
                    <a:pt x="15912" y="461"/>
                    <a:pt x="14911" y="328"/>
                  </a:cubicBezTo>
                  <a:cubicBezTo>
                    <a:pt x="13601" y="130"/>
                    <a:pt x="12273" y="1"/>
                    <a:pt x="10945" y="1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40"/>
            <p:cNvSpPr/>
            <p:nvPr/>
          </p:nvSpPr>
          <p:spPr>
            <a:xfrm>
              <a:off x="6879025" y="4867600"/>
              <a:ext cx="450350" cy="237475"/>
            </a:xfrm>
            <a:custGeom>
              <a:avLst/>
              <a:gdLst/>
              <a:ahLst/>
              <a:cxnLst/>
              <a:rect l="l" t="t" r="r" b="b"/>
              <a:pathLst>
                <a:path w="18014" h="9499" extrusionOk="0">
                  <a:moveTo>
                    <a:pt x="10945" y="1"/>
                  </a:moveTo>
                  <a:cubicBezTo>
                    <a:pt x="9804" y="1"/>
                    <a:pt x="8665" y="96"/>
                    <a:pt x="7539" y="328"/>
                  </a:cubicBezTo>
                  <a:cubicBezTo>
                    <a:pt x="5137" y="795"/>
                    <a:pt x="2802" y="2029"/>
                    <a:pt x="1301" y="4030"/>
                  </a:cubicBezTo>
                  <a:cubicBezTo>
                    <a:pt x="668" y="4831"/>
                    <a:pt x="301" y="5832"/>
                    <a:pt x="267" y="6866"/>
                  </a:cubicBezTo>
                  <a:cubicBezTo>
                    <a:pt x="276" y="7132"/>
                    <a:pt x="323" y="7389"/>
                    <a:pt x="406" y="7632"/>
                  </a:cubicBezTo>
                  <a:lnTo>
                    <a:pt x="406" y="7632"/>
                  </a:lnTo>
                  <a:lnTo>
                    <a:pt x="0" y="7233"/>
                  </a:lnTo>
                  <a:lnTo>
                    <a:pt x="0" y="7233"/>
                  </a:lnTo>
                  <a:cubicBezTo>
                    <a:pt x="222" y="7996"/>
                    <a:pt x="808" y="8614"/>
                    <a:pt x="1529" y="8993"/>
                  </a:cubicBezTo>
                  <a:lnTo>
                    <a:pt x="1529" y="8993"/>
                  </a:lnTo>
                  <a:cubicBezTo>
                    <a:pt x="1676" y="9077"/>
                    <a:pt x="1834" y="9147"/>
                    <a:pt x="2002" y="9201"/>
                  </a:cubicBezTo>
                  <a:lnTo>
                    <a:pt x="2001" y="9200"/>
                  </a:lnTo>
                  <a:lnTo>
                    <a:pt x="2001" y="9200"/>
                  </a:lnTo>
                  <a:cubicBezTo>
                    <a:pt x="2111" y="9239"/>
                    <a:pt x="2222" y="9273"/>
                    <a:pt x="2335" y="9301"/>
                  </a:cubicBezTo>
                  <a:cubicBezTo>
                    <a:pt x="2930" y="9431"/>
                    <a:pt x="3536" y="9499"/>
                    <a:pt x="4140" y="9499"/>
                  </a:cubicBezTo>
                  <a:cubicBezTo>
                    <a:pt x="4620" y="9499"/>
                    <a:pt x="5099" y="9456"/>
                    <a:pt x="5571" y="9367"/>
                  </a:cubicBezTo>
                  <a:cubicBezTo>
                    <a:pt x="7606" y="9134"/>
                    <a:pt x="9607" y="8700"/>
                    <a:pt x="11542" y="8000"/>
                  </a:cubicBezTo>
                  <a:cubicBezTo>
                    <a:pt x="13477" y="7299"/>
                    <a:pt x="15211" y="6165"/>
                    <a:pt x="16646" y="4664"/>
                  </a:cubicBezTo>
                  <a:cubicBezTo>
                    <a:pt x="17379" y="3830"/>
                    <a:pt x="18013" y="2629"/>
                    <a:pt x="17513" y="1629"/>
                  </a:cubicBezTo>
                  <a:cubicBezTo>
                    <a:pt x="17046" y="728"/>
                    <a:pt x="15912" y="461"/>
                    <a:pt x="14911" y="328"/>
                  </a:cubicBezTo>
                  <a:cubicBezTo>
                    <a:pt x="13601" y="130"/>
                    <a:pt x="12273" y="1"/>
                    <a:pt x="109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0"/>
            <p:cNvSpPr/>
            <p:nvPr/>
          </p:nvSpPr>
          <p:spPr>
            <a:xfrm>
              <a:off x="6580475" y="4512375"/>
              <a:ext cx="268550" cy="464000"/>
            </a:xfrm>
            <a:custGeom>
              <a:avLst/>
              <a:gdLst/>
              <a:ahLst/>
              <a:cxnLst/>
              <a:rect l="l" t="t" r="r" b="b"/>
              <a:pathLst>
                <a:path w="10742" h="18560" extrusionOk="0">
                  <a:moveTo>
                    <a:pt x="3075" y="0"/>
                  </a:moveTo>
                  <a:cubicBezTo>
                    <a:pt x="2308" y="0"/>
                    <a:pt x="1554" y="275"/>
                    <a:pt x="968" y="793"/>
                  </a:cubicBezTo>
                  <a:cubicBezTo>
                    <a:pt x="67" y="1694"/>
                    <a:pt x="1" y="3129"/>
                    <a:pt x="67" y="4396"/>
                  </a:cubicBezTo>
                  <a:cubicBezTo>
                    <a:pt x="167" y="6564"/>
                    <a:pt x="501" y="8699"/>
                    <a:pt x="1035" y="10801"/>
                  </a:cubicBezTo>
                  <a:cubicBezTo>
                    <a:pt x="1502" y="12669"/>
                    <a:pt x="1768" y="14737"/>
                    <a:pt x="3069" y="16171"/>
                  </a:cubicBezTo>
                  <a:cubicBezTo>
                    <a:pt x="4165" y="17440"/>
                    <a:pt x="5710" y="18559"/>
                    <a:pt x="7336" y="18559"/>
                  </a:cubicBezTo>
                  <a:cubicBezTo>
                    <a:pt x="7591" y="18559"/>
                    <a:pt x="7849" y="18532"/>
                    <a:pt x="8106" y="18473"/>
                  </a:cubicBezTo>
                  <a:cubicBezTo>
                    <a:pt x="9908" y="16071"/>
                    <a:pt x="10742" y="13102"/>
                    <a:pt x="10475" y="10100"/>
                  </a:cubicBezTo>
                  <a:cubicBezTo>
                    <a:pt x="10208" y="7131"/>
                    <a:pt x="8940" y="4329"/>
                    <a:pt x="6939" y="2128"/>
                  </a:cubicBezTo>
                  <a:cubicBezTo>
                    <a:pt x="6205" y="1260"/>
                    <a:pt x="5238" y="560"/>
                    <a:pt x="4170" y="193"/>
                  </a:cubicBezTo>
                  <a:cubicBezTo>
                    <a:pt x="3813" y="63"/>
                    <a:pt x="3443" y="0"/>
                    <a:pt x="3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0"/>
            <p:cNvSpPr/>
            <p:nvPr/>
          </p:nvSpPr>
          <p:spPr>
            <a:xfrm>
              <a:off x="6856500" y="4734000"/>
              <a:ext cx="33400" cy="110125"/>
            </a:xfrm>
            <a:custGeom>
              <a:avLst/>
              <a:gdLst/>
              <a:ahLst/>
              <a:cxnLst/>
              <a:rect l="l" t="t" r="r" b="b"/>
              <a:pathLst>
                <a:path w="1336" h="4405" extrusionOk="0">
                  <a:moveTo>
                    <a:pt x="245" y="0"/>
                  </a:moveTo>
                  <a:cubicBezTo>
                    <a:pt x="241" y="0"/>
                    <a:pt x="238" y="0"/>
                    <a:pt x="234" y="1"/>
                  </a:cubicBezTo>
                  <a:cubicBezTo>
                    <a:pt x="1" y="68"/>
                    <a:pt x="67" y="1068"/>
                    <a:pt x="301" y="2269"/>
                  </a:cubicBezTo>
                  <a:cubicBezTo>
                    <a:pt x="563" y="3482"/>
                    <a:pt x="922" y="4405"/>
                    <a:pt x="1124" y="4405"/>
                  </a:cubicBezTo>
                  <a:cubicBezTo>
                    <a:pt x="1128" y="4405"/>
                    <a:pt x="1131" y="4405"/>
                    <a:pt x="1135" y="4404"/>
                  </a:cubicBezTo>
                  <a:cubicBezTo>
                    <a:pt x="1335" y="4371"/>
                    <a:pt x="1302" y="3337"/>
                    <a:pt x="1068" y="2136"/>
                  </a:cubicBezTo>
                  <a:cubicBezTo>
                    <a:pt x="806" y="923"/>
                    <a:pt x="447" y="0"/>
                    <a:pt x="2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40"/>
            <p:cNvSpPr/>
            <p:nvPr/>
          </p:nvSpPr>
          <p:spPr>
            <a:xfrm>
              <a:off x="6882350" y="4732250"/>
              <a:ext cx="40050" cy="110225"/>
            </a:xfrm>
            <a:custGeom>
              <a:avLst/>
              <a:gdLst/>
              <a:ahLst/>
              <a:cxnLst/>
              <a:rect l="l" t="t" r="r" b="b"/>
              <a:pathLst>
                <a:path w="1602" h="4409" extrusionOk="0">
                  <a:moveTo>
                    <a:pt x="1378" y="1"/>
                  </a:moveTo>
                  <a:cubicBezTo>
                    <a:pt x="1139" y="1"/>
                    <a:pt x="725" y="913"/>
                    <a:pt x="434" y="2106"/>
                  </a:cubicBezTo>
                  <a:cubicBezTo>
                    <a:pt x="101" y="3307"/>
                    <a:pt x="1" y="4341"/>
                    <a:pt x="201" y="4407"/>
                  </a:cubicBezTo>
                  <a:cubicBezTo>
                    <a:pt x="204" y="4408"/>
                    <a:pt x="208" y="4408"/>
                    <a:pt x="212" y="4408"/>
                  </a:cubicBezTo>
                  <a:cubicBezTo>
                    <a:pt x="416" y="4408"/>
                    <a:pt x="841" y="3486"/>
                    <a:pt x="1168" y="2306"/>
                  </a:cubicBezTo>
                  <a:cubicBezTo>
                    <a:pt x="1502" y="1072"/>
                    <a:pt x="1602" y="38"/>
                    <a:pt x="1402" y="4"/>
                  </a:cubicBezTo>
                  <a:cubicBezTo>
                    <a:pt x="1394" y="2"/>
                    <a:pt x="1386" y="1"/>
                    <a:pt x="13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0"/>
            <p:cNvSpPr/>
            <p:nvPr/>
          </p:nvSpPr>
          <p:spPr>
            <a:xfrm>
              <a:off x="6899025" y="4763900"/>
              <a:ext cx="50075" cy="73850"/>
            </a:xfrm>
            <a:custGeom>
              <a:avLst/>
              <a:gdLst/>
              <a:ahLst/>
              <a:cxnLst/>
              <a:rect l="l" t="t" r="r" b="b"/>
              <a:pathLst>
                <a:path w="2003" h="2954" extrusionOk="0">
                  <a:moveTo>
                    <a:pt x="1774" y="1"/>
                  </a:moveTo>
                  <a:cubicBezTo>
                    <a:pt x="1585" y="1"/>
                    <a:pt x="1113" y="580"/>
                    <a:pt x="701" y="1340"/>
                  </a:cubicBezTo>
                  <a:cubicBezTo>
                    <a:pt x="268" y="2107"/>
                    <a:pt x="1" y="2841"/>
                    <a:pt x="201" y="2941"/>
                  </a:cubicBezTo>
                  <a:cubicBezTo>
                    <a:pt x="215" y="2949"/>
                    <a:pt x="231" y="2953"/>
                    <a:pt x="249" y="2953"/>
                  </a:cubicBezTo>
                  <a:cubicBezTo>
                    <a:pt x="459" y="2953"/>
                    <a:pt x="973" y="2440"/>
                    <a:pt x="1402" y="1674"/>
                  </a:cubicBezTo>
                  <a:cubicBezTo>
                    <a:pt x="1869" y="873"/>
                    <a:pt x="2002" y="106"/>
                    <a:pt x="1802" y="6"/>
                  </a:cubicBezTo>
                  <a:cubicBezTo>
                    <a:pt x="1794" y="2"/>
                    <a:pt x="1784" y="1"/>
                    <a:pt x="17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0"/>
            <p:cNvSpPr/>
            <p:nvPr/>
          </p:nvSpPr>
          <p:spPr>
            <a:xfrm>
              <a:off x="6920725" y="4757150"/>
              <a:ext cx="75900" cy="98175"/>
            </a:xfrm>
            <a:custGeom>
              <a:avLst/>
              <a:gdLst/>
              <a:ahLst/>
              <a:cxnLst/>
              <a:rect l="l" t="t" r="r" b="b"/>
              <a:pathLst>
                <a:path w="3036" h="3927" extrusionOk="0">
                  <a:moveTo>
                    <a:pt x="2833" y="0"/>
                  </a:moveTo>
                  <a:cubicBezTo>
                    <a:pt x="2612" y="0"/>
                    <a:pt x="1892" y="739"/>
                    <a:pt x="1201" y="1744"/>
                  </a:cubicBezTo>
                  <a:cubicBezTo>
                    <a:pt x="467" y="2811"/>
                    <a:pt x="0" y="3778"/>
                    <a:pt x="167" y="3912"/>
                  </a:cubicBezTo>
                  <a:cubicBezTo>
                    <a:pt x="182" y="3922"/>
                    <a:pt x="199" y="3926"/>
                    <a:pt x="220" y="3926"/>
                  </a:cubicBezTo>
                  <a:cubicBezTo>
                    <a:pt x="475" y="3926"/>
                    <a:pt x="1155" y="3166"/>
                    <a:pt x="1835" y="2177"/>
                  </a:cubicBezTo>
                  <a:cubicBezTo>
                    <a:pt x="2569" y="1110"/>
                    <a:pt x="3036" y="142"/>
                    <a:pt x="2869" y="9"/>
                  </a:cubicBezTo>
                  <a:cubicBezTo>
                    <a:pt x="2859" y="3"/>
                    <a:pt x="2847" y="0"/>
                    <a:pt x="28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0"/>
            <p:cNvSpPr/>
            <p:nvPr/>
          </p:nvSpPr>
          <p:spPr>
            <a:xfrm>
              <a:off x="6929900" y="4803350"/>
              <a:ext cx="95925" cy="56775"/>
            </a:xfrm>
            <a:custGeom>
              <a:avLst/>
              <a:gdLst/>
              <a:ahLst/>
              <a:cxnLst/>
              <a:rect l="l" t="t" r="r" b="b"/>
              <a:pathLst>
                <a:path w="3837" h="2271" extrusionOk="0">
                  <a:moveTo>
                    <a:pt x="3572" y="1"/>
                  </a:moveTo>
                  <a:cubicBezTo>
                    <a:pt x="3243" y="1"/>
                    <a:pt x="2493" y="288"/>
                    <a:pt x="1701" y="763"/>
                  </a:cubicBezTo>
                  <a:cubicBezTo>
                    <a:pt x="701" y="1397"/>
                    <a:pt x="0" y="2030"/>
                    <a:pt x="100" y="2231"/>
                  </a:cubicBezTo>
                  <a:cubicBezTo>
                    <a:pt x="122" y="2258"/>
                    <a:pt x="164" y="2271"/>
                    <a:pt x="222" y="2271"/>
                  </a:cubicBezTo>
                  <a:cubicBezTo>
                    <a:pt x="521" y="2271"/>
                    <a:pt x="1265" y="1932"/>
                    <a:pt x="2102" y="1430"/>
                  </a:cubicBezTo>
                  <a:cubicBezTo>
                    <a:pt x="3069" y="863"/>
                    <a:pt x="3836" y="262"/>
                    <a:pt x="3736" y="62"/>
                  </a:cubicBezTo>
                  <a:cubicBezTo>
                    <a:pt x="3715" y="21"/>
                    <a:pt x="3658" y="1"/>
                    <a:pt x="35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0"/>
            <p:cNvSpPr/>
            <p:nvPr/>
          </p:nvSpPr>
          <p:spPr>
            <a:xfrm>
              <a:off x="6939075" y="4850850"/>
              <a:ext cx="96750" cy="26200"/>
            </a:xfrm>
            <a:custGeom>
              <a:avLst/>
              <a:gdLst/>
              <a:ahLst/>
              <a:cxnLst/>
              <a:rect l="l" t="t" r="r" b="b"/>
              <a:pathLst>
                <a:path w="3870" h="1048" extrusionOk="0">
                  <a:moveTo>
                    <a:pt x="3250" y="1"/>
                  </a:moveTo>
                  <a:cubicBezTo>
                    <a:pt x="2897" y="1"/>
                    <a:pt x="2405" y="60"/>
                    <a:pt x="1868" y="164"/>
                  </a:cubicBezTo>
                  <a:cubicBezTo>
                    <a:pt x="801" y="364"/>
                    <a:pt x="0" y="697"/>
                    <a:pt x="33" y="898"/>
                  </a:cubicBezTo>
                  <a:cubicBezTo>
                    <a:pt x="50" y="998"/>
                    <a:pt x="275" y="1048"/>
                    <a:pt x="630" y="1048"/>
                  </a:cubicBezTo>
                  <a:cubicBezTo>
                    <a:pt x="984" y="1048"/>
                    <a:pt x="1468" y="998"/>
                    <a:pt x="2002" y="898"/>
                  </a:cubicBezTo>
                  <a:cubicBezTo>
                    <a:pt x="3036" y="697"/>
                    <a:pt x="3870" y="364"/>
                    <a:pt x="3803" y="164"/>
                  </a:cubicBezTo>
                  <a:cubicBezTo>
                    <a:pt x="3787" y="51"/>
                    <a:pt x="3578" y="1"/>
                    <a:pt x="3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0"/>
            <p:cNvSpPr/>
            <p:nvPr/>
          </p:nvSpPr>
          <p:spPr>
            <a:xfrm>
              <a:off x="6758100" y="4661450"/>
              <a:ext cx="99275" cy="159325"/>
            </a:xfrm>
            <a:custGeom>
              <a:avLst/>
              <a:gdLst/>
              <a:ahLst/>
              <a:cxnLst/>
              <a:rect l="l" t="t" r="r" b="b"/>
              <a:pathLst>
                <a:path w="3971" h="6373" extrusionOk="0">
                  <a:moveTo>
                    <a:pt x="34" y="1"/>
                  </a:moveTo>
                  <a:lnTo>
                    <a:pt x="34" y="1"/>
                  </a:lnTo>
                  <a:cubicBezTo>
                    <a:pt x="1" y="34"/>
                    <a:pt x="835" y="1469"/>
                    <a:pt x="1902" y="3237"/>
                  </a:cubicBezTo>
                  <a:cubicBezTo>
                    <a:pt x="2990" y="4984"/>
                    <a:pt x="3882" y="6373"/>
                    <a:pt x="3935" y="6373"/>
                  </a:cubicBezTo>
                  <a:cubicBezTo>
                    <a:pt x="3936" y="6373"/>
                    <a:pt x="3936" y="6372"/>
                    <a:pt x="3937" y="6372"/>
                  </a:cubicBezTo>
                  <a:cubicBezTo>
                    <a:pt x="3970" y="6372"/>
                    <a:pt x="3103" y="4904"/>
                    <a:pt x="2035" y="3170"/>
                  </a:cubicBezTo>
                  <a:cubicBezTo>
                    <a:pt x="968" y="1402"/>
                    <a:pt x="67" y="1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0"/>
            <p:cNvSpPr/>
            <p:nvPr/>
          </p:nvSpPr>
          <p:spPr>
            <a:xfrm>
              <a:off x="6832325" y="4704000"/>
              <a:ext cx="33375" cy="120925"/>
            </a:xfrm>
            <a:custGeom>
              <a:avLst/>
              <a:gdLst/>
              <a:ahLst/>
              <a:cxnLst/>
              <a:rect l="l" t="t" r="r" b="b"/>
              <a:pathLst>
                <a:path w="1335" h="4837" extrusionOk="0">
                  <a:moveTo>
                    <a:pt x="0" y="0"/>
                  </a:moveTo>
                  <a:cubicBezTo>
                    <a:pt x="0" y="267"/>
                    <a:pt x="34" y="500"/>
                    <a:pt x="100" y="734"/>
                  </a:cubicBezTo>
                  <a:cubicBezTo>
                    <a:pt x="201" y="1201"/>
                    <a:pt x="334" y="1801"/>
                    <a:pt x="501" y="2469"/>
                  </a:cubicBezTo>
                  <a:cubicBezTo>
                    <a:pt x="701" y="3136"/>
                    <a:pt x="901" y="3736"/>
                    <a:pt x="1034" y="4170"/>
                  </a:cubicBezTo>
                  <a:cubicBezTo>
                    <a:pt x="1101" y="4403"/>
                    <a:pt x="1201" y="4637"/>
                    <a:pt x="1335" y="4837"/>
                  </a:cubicBezTo>
                  <a:cubicBezTo>
                    <a:pt x="1268" y="4603"/>
                    <a:pt x="1235" y="4370"/>
                    <a:pt x="1135" y="4136"/>
                  </a:cubicBezTo>
                  <a:lnTo>
                    <a:pt x="668" y="2435"/>
                  </a:lnTo>
                  <a:cubicBezTo>
                    <a:pt x="467" y="1801"/>
                    <a:pt x="334" y="1201"/>
                    <a:pt x="201" y="734"/>
                  </a:cubicBezTo>
                  <a:cubicBezTo>
                    <a:pt x="167" y="467"/>
                    <a:pt x="67" y="23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0"/>
            <p:cNvSpPr/>
            <p:nvPr/>
          </p:nvSpPr>
          <p:spPr>
            <a:xfrm>
              <a:off x="6884025" y="4656450"/>
              <a:ext cx="5875" cy="177650"/>
            </a:xfrm>
            <a:custGeom>
              <a:avLst/>
              <a:gdLst/>
              <a:ahLst/>
              <a:cxnLst/>
              <a:rect l="l" t="t" r="r" b="b"/>
              <a:pathLst>
                <a:path w="235" h="7106" extrusionOk="0">
                  <a:moveTo>
                    <a:pt x="34" y="1"/>
                  </a:moveTo>
                  <a:cubicBezTo>
                    <a:pt x="1" y="1"/>
                    <a:pt x="1" y="1602"/>
                    <a:pt x="34" y="3570"/>
                  </a:cubicBezTo>
                  <a:cubicBezTo>
                    <a:pt x="67" y="5538"/>
                    <a:pt x="134" y="7106"/>
                    <a:pt x="167" y="7106"/>
                  </a:cubicBezTo>
                  <a:cubicBezTo>
                    <a:pt x="234" y="7106"/>
                    <a:pt x="201" y="5538"/>
                    <a:pt x="167" y="3570"/>
                  </a:cubicBezTo>
                  <a:cubicBezTo>
                    <a:pt x="134" y="1602"/>
                    <a:pt x="67" y="1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0"/>
            <p:cNvSpPr/>
            <p:nvPr/>
          </p:nvSpPr>
          <p:spPr>
            <a:xfrm>
              <a:off x="6895700" y="4579725"/>
              <a:ext cx="85925" cy="245200"/>
            </a:xfrm>
            <a:custGeom>
              <a:avLst/>
              <a:gdLst/>
              <a:ahLst/>
              <a:cxnLst/>
              <a:rect l="l" t="t" r="r" b="b"/>
              <a:pathLst>
                <a:path w="3437" h="9808" extrusionOk="0">
                  <a:moveTo>
                    <a:pt x="3436" y="1"/>
                  </a:moveTo>
                  <a:cubicBezTo>
                    <a:pt x="3370" y="134"/>
                    <a:pt x="3303" y="234"/>
                    <a:pt x="3270" y="368"/>
                  </a:cubicBezTo>
                  <a:cubicBezTo>
                    <a:pt x="3136" y="601"/>
                    <a:pt x="2969" y="968"/>
                    <a:pt x="2803" y="1402"/>
                  </a:cubicBezTo>
                  <a:cubicBezTo>
                    <a:pt x="2436" y="2269"/>
                    <a:pt x="1935" y="3470"/>
                    <a:pt x="1468" y="4804"/>
                  </a:cubicBezTo>
                  <a:cubicBezTo>
                    <a:pt x="1001" y="6172"/>
                    <a:pt x="601" y="7406"/>
                    <a:pt x="367" y="8307"/>
                  </a:cubicBezTo>
                  <a:cubicBezTo>
                    <a:pt x="234" y="8774"/>
                    <a:pt x="134" y="9141"/>
                    <a:pt x="101" y="9408"/>
                  </a:cubicBezTo>
                  <a:cubicBezTo>
                    <a:pt x="34" y="9541"/>
                    <a:pt x="34" y="9674"/>
                    <a:pt x="1" y="9808"/>
                  </a:cubicBezTo>
                  <a:cubicBezTo>
                    <a:pt x="67" y="9674"/>
                    <a:pt x="101" y="9541"/>
                    <a:pt x="134" y="9408"/>
                  </a:cubicBezTo>
                  <a:lnTo>
                    <a:pt x="468" y="8340"/>
                  </a:lnTo>
                  <a:cubicBezTo>
                    <a:pt x="734" y="7440"/>
                    <a:pt x="1135" y="6205"/>
                    <a:pt x="1602" y="4871"/>
                  </a:cubicBezTo>
                  <a:cubicBezTo>
                    <a:pt x="2069" y="3503"/>
                    <a:pt x="2536" y="2303"/>
                    <a:pt x="2903" y="1435"/>
                  </a:cubicBezTo>
                  <a:lnTo>
                    <a:pt x="3303" y="401"/>
                  </a:lnTo>
                  <a:cubicBezTo>
                    <a:pt x="3370" y="268"/>
                    <a:pt x="3403" y="134"/>
                    <a:pt x="34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40"/>
            <p:cNvSpPr/>
            <p:nvPr/>
          </p:nvSpPr>
          <p:spPr>
            <a:xfrm>
              <a:off x="6929900" y="4660625"/>
              <a:ext cx="108425" cy="194350"/>
            </a:xfrm>
            <a:custGeom>
              <a:avLst/>
              <a:gdLst/>
              <a:ahLst/>
              <a:cxnLst/>
              <a:rect l="l" t="t" r="r" b="b"/>
              <a:pathLst>
                <a:path w="4337" h="7774" extrusionOk="0">
                  <a:moveTo>
                    <a:pt x="4302" y="0"/>
                  </a:moveTo>
                  <a:cubicBezTo>
                    <a:pt x="4251" y="0"/>
                    <a:pt x="3258" y="1722"/>
                    <a:pt x="2102" y="3870"/>
                  </a:cubicBezTo>
                  <a:cubicBezTo>
                    <a:pt x="934" y="6005"/>
                    <a:pt x="0" y="7773"/>
                    <a:pt x="34" y="7773"/>
                  </a:cubicBezTo>
                  <a:cubicBezTo>
                    <a:pt x="34" y="7773"/>
                    <a:pt x="34" y="7773"/>
                    <a:pt x="35" y="7773"/>
                  </a:cubicBezTo>
                  <a:cubicBezTo>
                    <a:pt x="86" y="7773"/>
                    <a:pt x="1079" y="6051"/>
                    <a:pt x="2235" y="3937"/>
                  </a:cubicBezTo>
                  <a:cubicBezTo>
                    <a:pt x="3403" y="1768"/>
                    <a:pt x="4337" y="34"/>
                    <a:pt x="4303" y="1"/>
                  </a:cubicBezTo>
                  <a:cubicBezTo>
                    <a:pt x="4303" y="0"/>
                    <a:pt x="4303" y="0"/>
                    <a:pt x="4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40"/>
            <p:cNvSpPr/>
            <p:nvPr/>
          </p:nvSpPr>
          <p:spPr>
            <a:xfrm>
              <a:off x="6954075" y="4719000"/>
              <a:ext cx="175975" cy="140125"/>
            </a:xfrm>
            <a:custGeom>
              <a:avLst/>
              <a:gdLst/>
              <a:ahLst/>
              <a:cxnLst/>
              <a:rect l="l" t="t" r="r" b="b"/>
              <a:pathLst>
                <a:path w="7039" h="5605" extrusionOk="0">
                  <a:moveTo>
                    <a:pt x="7039" y="1"/>
                  </a:moveTo>
                  <a:lnTo>
                    <a:pt x="7039" y="1"/>
                  </a:lnTo>
                  <a:cubicBezTo>
                    <a:pt x="6939" y="67"/>
                    <a:pt x="6839" y="134"/>
                    <a:pt x="6772" y="234"/>
                  </a:cubicBezTo>
                  <a:lnTo>
                    <a:pt x="6038" y="868"/>
                  </a:lnTo>
                  <a:cubicBezTo>
                    <a:pt x="5438" y="1402"/>
                    <a:pt x="4570" y="2135"/>
                    <a:pt x="3603" y="2903"/>
                  </a:cubicBezTo>
                  <a:cubicBezTo>
                    <a:pt x="2636" y="3670"/>
                    <a:pt x="1735" y="4337"/>
                    <a:pt x="1068" y="4804"/>
                  </a:cubicBezTo>
                  <a:lnTo>
                    <a:pt x="301" y="5371"/>
                  </a:lnTo>
                  <a:cubicBezTo>
                    <a:pt x="201" y="5438"/>
                    <a:pt x="101" y="5504"/>
                    <a:pt x="1" y="5605"/>
                  </a:cubicBezTo>
                  <a:cubicBezTo>
                    <a:pt x="134" y="5538"/>
                    <a:pt x="234" y="5471"/>
                    <a:pt x="334" y="5404"/>
                  </a:cubicBezTo>
                  <a:cubicBezTo>
                    <a:pt x="534" y="5338"/>
                    <a:pt x="801" y="5138"/>
                    <a:pt x="1135" y="4904"/>
                  </a:cubicBezTo>
                  <a:cubicBezTo>
                    <a:pt x="1802" y="4470"/>
                    <a:pt x="2736" y="3803"/>
                    <a:pt x="3703" y="3036"/>
                  </a:cubicBezTo>
                  <a:cubicBezTo>
                    <a:pt x="4671" y="2269"/>
                    <a:pt x="5538" y="1502"/>
                    <a:pt x="6105" y="935"/>
                  </a:cubicBezTo>
                  <a:cubicBezTo>
                    <a:pt x="6405" y="668"/>
                    <a:pt x="6639" y="434"/>
                    <a:pt x="6805" y="267"/>
                  </a:cubicBezTo>
                  <a:cubicBezTo>
                    <a:pt x="6905" y="201"/>
                    <a:pt x="6972" y="101"/>
                    <a:pt x="7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0"/>
            <p:cNvSpPr/>
            <p:nvPr/>
          </p:nvSpPr>
          <p:spPr>
            <a:xfrm>
              <a:off x="6962425" y="4803225"/>
              <a:ext cx="170125" cy="74250"/>
            </a:xfrm>
            <a:custGeom>
              <a:avLst/>
              <a:gdLst/>
              <a:ahLst/>
              <a:cxnLst/>
              <a:rect l="l" t="t" r="r" b="b"/>
              <a:pathLst>
                <a:path w="6805" h="2970" extrusionOk="0">
                  <a:moveTo>
                    <a:pt x="6805" y="1"/>
                  </a:moveTo>
                  <a:cubicBezTo>
                    <a:pt x="6438" y="134"/>
                    <a:pt x="6138" y="267"/>
                    <a:pt x="5804" y="434"/>
                  </a:cubicBezTo>
                  <a:cubicBezTo>
                    <a:pt x="5204" y="734"/>
                    <a:pt x="4370" y="1135"/>
                    <a:pt x="3436" y="1535"/>
                  </a:cubicBezTo>
                  <a:cubicBezTo>
                    <a:pt x="2502" y="1935"/>
                    <a:pt x="1635" y="2302"/>
                    <a:pt x="1001" y="2536"/>
                  </a:cubicBezTo>
                  <a:cubicBezTo>
                    <a:pt x="667" y="2669"/>
                    <a:pt x="334" y="2803"/>
                    <a:pt x="0" y="2969"/>
                  </a:cubicBezTo>
                  <a:cubicBezTo>
                    <a:pt x="100" y="2936"/>
                    <a:pt x="200" y="2936"/>
                    <a:pt x="300" y="2903"/>
                  </a:cubicBezTo>
                  <a:cubicBezTo>
                    <a:pt x="467" y="2836"/>
                    <a:pt x="734" y="2736"/>
                    <a:pt x="1068" y="2636"/>
                  </a:cubicBezTo>
                  <a:cubicBezTo>
                    <a:pt x="1668" y="2402"/>
                    <a:pt x="2535" y="2102"/>
                    <a:pt x="3503" y="1668"/>
                  </a:cubicBezTo>
                  <a:cubicBezTo>
                    <a:pt x="4437" y="1268"/>
                    <a:pt x="5271" y="868"/>
                    <a:pt x="5838" y="534"/>
                  </a:cubicBezTo>
                  <a:cubicBezTo>
                    <a:pt x="6138" y="368"/>
                    <a:pt x="6371" y="234"/>
                    <a:pt x="6538" y="167"/>
                  </a:cubicBezTo>
                  <a:cubicBezTo>
                    <a:pt x="6638" y="101"/>
                    <a:pt x="6705" y="67"/>
                    <a:pt x="6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0"/>
            <p:cNvSpPr/>
            <p:nvPr/>
          </p:nvSpPr>
          <p:spPr>
            <a:xfrm>
              <a:off x="6972425" y="4848250"/>
              <a:ext cx="165975" cy="45900"/>
            </a:xfrm>
            <a:custGeom>
              <a:avLst/>
              <a:gdLst/>
              <a:ahLst/>
              <a:cxnLst/>
              <a:rect l="l" t="t" r="r" b="b"/>
              <a:pathLst>
                <a:path w="6639" h="1836" extrusionOk="0">
                  <a:moveTo>
                    <a:pt x="6638" y="1"/>
                  </a:moveTo>
                  <a:cubicBezTo>
                    <a:pt x="6305" y="68"/>
                    <a:pt x="5971" y="168"/>
                    <a:pt x="5671" y="268"/>
                  </a:cubicBezTo>
                  <a:cubicBezTo>
                    <a:pt x="5071" y="435"/>
                    <a:pt x="4237" y="701"/>
                    <a:pt x="3336" y="935"/>
                  </a:cubicBezTo>
                  <a:cubicBezTo>
                    <a:pt x="2435" y="1202"/>
                    <a:pt x="1602" y="1402"/>
                    <a:pt x="1001" y="1569"/>
                  </a:cubicBezTo>
                  <a:cubicBezTo>
                    <a:pt x="668" y="1602"/>
                    <a:pt x="334" y="1702"/>
                    <a:pt x="0" y="1836"/>
                  </a:cubicBezTo>
                  <a:cubicBezTo>
                    <a:pt x="334" y="1802"/>
                    <a:pt x="668" y="1735"/>
                    <a:pt x="1001" y="1669"/>
                  </a:cubicBezTo>
                  <a:cubicBezTo>
                    <a:pt x="1635" y="1535"/>
                    <a:pt x="2469" y="1369"/>
                    <a:pt x="3369" y="1102"/>
                  </a:cubicBezTo>
                  <a:cubicBezTo>
                    <a:pt x="4303" y="835"/>
                    <a:pt x="5104" y="568"/>
                    <a:pt x="5704" y="368"/>
                  </a:cubicBezTo>
                  <a:cubicBezTo>
                    <a:pt x="6038" y="268"/>
                    <a:pt x="6338" y="134"/>
                    <a:pt x="66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0"/>
            <p:cNvSpPr/>
            <p:nvPr/>
          </p:nvSpPr>
          <p:spPr>
            <a:xfrm>
              <a:off x="6733925" y="4633650"/>
              <a:ext cx="35875" cy="32000"/>
            </a:xfrm>
            <a:custGeom>
              <a:avLst/>
              <a:gdLst/>
              <a:ahLst/>
              <a:cxnLst/>
              <a:rect l="l" t="t" r="r" b="b"/>
              <a:pathLst>
                <a:path w="1435" h="1280" extrusionOk="0">
                  <a:moveTo>
                    <a:pt x="571" y="1"/>
                  </a:moveTo>
                  <a:cubicBezTo>
                    <a:pt x="526" y="1"/>
                    <a:pt x="480" y="4"/>
                    <a:pt x="434" y="12"/>
                  </a:cubicBezTo>
                  <a:cubicBezTo>
                    <a:pt x="234" y="45"/>
                    <a:pt x="67" y="212"/>
                    <a:pt x="34" y="412"/>
                  </a:cubicBezTo>
                  <a:cubicBezTo>
                    <a:pt x="0" y="613"/>
                    <a:pt x="67" y="846"/>
                    <a:pt x="267" y="979"/>
                  </a:cubicBezTo>
                  <a:cubicBezTo>
                    <a:pt x="401" y="1180"/>
                    <a:pt x="634" y="1280"/>
                    <a:pt x="868" y="1280"/>
                  </a:cubicBezTo>
                  <a:cubicBezTo>
                    <a:pt x="1234" y="1213"/>
                    <a:pt x="1435" y="879"/>
                    <a:pt x="1401" y="546"/>
                  </a:cubicBezTo>
                  <a:cubicBezTo>
                    <a:pt x="1254" y="221"/>
                    <a:pt x="923" y="1"/>
                    <a:pt x="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0"/>
            <p:cNvSpPr/>
            <p:nvPr/>
          </p:nvSpPr>
          <p:spPr>
            <a:xfrm>
              <a:off x="6964075" y="4556075"/>
              <a:ext cx="35900" cy="31200"/>
            </a:xfrm>
            <a:custGeom>
              <a:avLst/>
              <a:gdLst/>
              <a:ahLst/>
              <a:cxnLst/>
              <a:rect l="l" t="t" r="r" b="b"/>
              <a:pathLst>
                <a:path w="1436" h="1248" extrusionOk="0">
                  <a:moveTo>
                    <a:pt x="588" y="0"/>
                  </a:moveTo>
                  <a:cubicBezTo>
                    <a:pt x="537" y="0"/>
                    <a:pt x="486" y="4"/>
                    <a:pt x="434" y="13"/>
                  </a:cubicBezTo>
                  <a:lnTo>
                    <a:pt x="468" y="13"/>
                  </a:lnTo>
                  <a:cubicBezTo>
                    <a:pt x="268" y="46"/>
                    <a:pt x="101" y="180"/>
                    <a:pt x="34" y="380"/>
                  </a:cubicBezTo>
                  <a:cubicBezTo>
                    <a:pt x="1" y="613"/>
                    <a:pt x="101" y="813"/>
                    <a:pt x="268" y="980"/>
                  </a:cubicBezTo>
                  <a:cubicBezTo>
                    <a:pt x="401" y="1147"/>
                    <a:pt x="635" y="1247"/>
                    <a:pt x="868" y="1247"/>
                  </a:cubicBezTo>
                  <a:cubicBezTo>
                    <a:pt x="1202" y="1180"/>
                    <a:pt x="1435" y="847"/>
                    <a:pt x="1368" y="513"/>
                  </a:cubicBezTo>
                  <a:cubicBezTo>
                    <a:pt x="1252" y="193"/>
                    <a:pt x="933" y="0"/>
                    <a:pt x="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0"/>
            <p:cNvSpPr/>
            <p:nvPr/>
          </p:nvSpPr>
          <p:spPr>
            <a:xfrm>
              <a:off x="7102525" y="4707050"/>
              <a:ext cx="35050" cy="31150"/>
            </a:xfrm>
            <a:custGeom>
              <a:avLst/>
              <a:gdLst/>
              <a:ahLst/>
              <a:cxnLst/>
              <a:rect l="l" t="t" r="r" b="b"/>
              <a:pathLst>
                <a:path w="1402" h="1246" extrusionOk="0">
                  <a:moveTo>
                    <a:pt x="538" y="0"/>
                  </a:moveTo>
                  <a:cubicBezTo>
                    <a:pt x="492" y="0"/>
                    <a:pt x="446" y="4"/>
                    <a:pt x="400" y="12"/>
                  </a:cubicBezTo>
                  <a:lnTo>
                    <a:pt x="434" y="45"/>
                  </a:lnTo>
                  <a:cubicBezTo>
                    <a:pt x="234" y="45"/>
                    <a:pt x="67" y="212"/>
                    <a:pt x="0" y="412"/>
                  </a:cubicBezTo>
                  <a:cubicBezTo>
                    <a:pt x="0" y="612"/>
                    <a:pt x="67" y="845"/>
                    <a:pt x="234" y="979"/>
                  </a:cubicBezTo>
                  <a:cubicBezTo>
                    <a:pt x="400" y="1146"/>
                    <a:pt x="601" y="1246"/>
                    <a:pt x="867" y="1246"/>
                  </a:cubicBezTo>
                  <a:cubicBezTo>
                    <a:pt x="1168" y="1179"/>
                    <a:pt x="1401" y="879"/>
                    <a:pt x="1368" y="545"/>
                  </a:cubicBezTo>
                  <a:cubicBezTo>
                    <a:pt x="1220" y="220"/>
                    <a:pt x="890" y="0"/>
                    <a:pt x="5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0"/>
            <p:cNvSpPr/>
            <p:nvPr/>
          </p:nvSpPr>
          <p:spPr>
            <a:xfrm>
              <a:off x="6874850" y="4637275"/>
              <a:ext cx="24200" cy="21700"/>
            </a:xfrm>
            <a:custGeom>
              <a:avLst/>
              <a:gdLst/>
              <a:ahLst/>
              <a:cxnLst/>
              <a:rect l="l" t="t" r="r" b="b"/>
              <a:pathLst>
                <a:path w="968" h="868" extrusionOk="0">
                  <a:moveTo>
                    <a:pt x="301" y="1"/>
                  </a:moveTo>
                  <a:lnTo>
                    <a:pt x="301" y="1"/>
                  </a:lnTo>
                  <a:cubicBezTo>
                    <a:pt x="167" y="34"/>
                    <a:pt x="34" y="134"/>
                    <a:pt x="1" y="267"/>
                  </a:cubicBezTo>
                  <a:cubicBezTo>
                    <a:pt x="1" y="401"/>
                    <a:pt x="34" y="568"/>
                    <a:pt x="167" y="668"/>
                  </a:cubicBezTo>
                  <a:cubicBezTo>
                    <a:pt x="267" y="801"/>
                    <a:pt x="434" y="868"/>
                    <a:pt x="568" y="868"/>
                  </a:cubicBezTo>
                  <a:cubicBezTo>
                    <a:pt x="801" y="834"/>
                    <a:pt x="968" y="601"/>
                    <a:pt x="935" y="367"/>
                  </a:cubicBezTo>
                  <a:cubicBezTo>
                    <a:pt x="852" y="146"/>
                    <a:pt x="654" y="17"/>
                    <a:pt x="418" y="17"/>
                  </a:cubicBezTo>
                  <a:cubicBezTo>
                    <a:pt x="370" y="17"/>
                    <a:pt x="319" y="22"/>
                    <a:pt x="267" y="34"/>
                  </a:cubicBezTo>
                  <a:lnTo>
                    <a:pt x="3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0"/>
            <p:cNvSpPr/>
            <p:nvPr/>
          </p:nvSpPr>
          <p:spPr>
            <a:xfrm>
              <a:off x="7119200" y="4789875"/>
              <a:ext cx="25025" cy="21725"/>
            </a:xfrm>
            <a:custGeom>
              <a:avLst/>
              <a:gdLst/>
              <a:ahLst/>
              <a:cxnLst/>
              <a:rect l="l" t="t" r="r" b="b"/>
              <a:pathLst>
                <a:path w="1001" h="869" extrusionOk="0">
                  <a:moveTo>
                    <a:pt x="334" y="1"/>
                  </a:moveTo>
                  <a:lnTo>
                    <a:pt x="334" y="1"/>
                  </a:lnTo>
                  <a:cubicBezTo>
                    <a:pt x="167" y="34"/>
                    <a:pt x="67" y="134"/>
                    <a:pt x="34" y="268"/>
                  </a:cubicBezTo>
                  <a:cubicBezTo>
                    <a:pt x="0" y="435"/>
                    <a:pt x="67" y="568"/>
                    <a:pt x="200" y="668"/>
                  </a:cubicBezTo>
                  <a:cubicBezTo>
                    <a:pt x="300" y="801"/>
                    <a:pt x="434" y="868"/>
                    <a:pt x="601" y="868"/>
                  </a:cubicBezTo>
                  <a:cubicBezTo>
                    <a:pt x="834" y="835"/>
                    <a:pt x="1001" y="601"/>
                    <a:pt x="968" y="368"/>
                  </a:cubicBezTo>
                  <a:cubicBezTo>
                    <a:pt x="883" y="170"/>
                    <a:pt x="653" y="19"/>
                    <a:pt x="423" y="19"/>
                  </a:cubicBezTo>
                  <a:cubicBezTo>
                    <a:pt x="382" y="19"/>
                    <a:pt x="341" y="24"/>
                    <a:pt x="300" y="34"/>
                  </a:cubicBezTo>
                  <a:lnTo>
                    <a:pt x="3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0"/>
            <p:cNvSpPr/>
            <p:nvPr/>
          </p:nvSpPr>
          <p:spPr>
            <a:xfrm>
              <a:off x="7125025" y="4834925"/>
              <a:ext cx="25050" cy="21700"/>
            </a:xfrm>
            <a:custGeom>
              <a:avLst/>
              <a:gdLst/>
              <a:ahLst/>
              <a:cxnLst/>
              <a:rect l="l" t="t" r="r" b="b"/>
              <a:pathLst>
                <a:path w="1002" h="868" extrusionOk="0">
                  <a:moveTo>
                    <a:pt x="301" y="0"/>
                  </a:moveTo>
                  <a:cubicBezTo>
                    <a:pt x="168" y="34"/>
                    <a:pt x="67" y="134"/>
                    <a:pt x="34" y="267"/>
                  </a:cubicBezTo>
                  <a:cubicBezTo>
                    <a:pt x="1" y="434"/>
                    <a:pt x="67" y="567"/>
                    <a:pt x="201" y="701"/>
                  </a:cubicBezTo>
                  <a:cubicBezTo>
                    <a:pt x="301" y="801"/>
                    <a:pt x="434" y="867"/>
                    <a:pt x="601" y="867"/>
                  </a:cubicBezTo>
                  <a:cubicBezTo>
                    <a:pt x="835" y="834"/>
                    <a:pt x="1001" y="601"/>
                    <a:pt x="968" y="367"/>
                  </a:cubicBezTo>
                  <a:cubicBezTo>
                    <a:pt x="855" y="169"/>
                    <a:pt x="645" y="19"/>
                    <a:pt x="421" y="19"/>
                  </a:cubicBezTo>
                  <a:cubicBezTo>
                    <a:pt x="382" y="19"/>
                    <a:pt x="341" y="23"/>
                    <a:pt x="301" y="34"/>
                  </a:cubicBezTo>
                  <a:lnTo>
                    <a:pt x="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0"/>
            <p:cNvSpPr/>
            <p:nvPr/>
          </p:nvSpPr>
          <p:spPr>
            <a:xfrm>
              <a:off x="6815650" y="4686350"/>
              <a:ext cx="24200" cy="21000"/>
            </a:xfrm>
            <a:custGeom>
              <a:avLst/>
              <a:gdLst/>
              <a:ahLst/>
              <a:cxnLst/>
              <a:rect l="l" t="t" r="r" b="b"/>
              <a:pathLst>
                <a:path w="968" h="840" extrusionOk="0">
                  <a:moveTo>
                    <a:pt x="357" y="1"/>
                  </a:moveTo>
                  <a:cubicBezTo>
                    <a:pt x="327" y="1"/>
                    <a:pt x="297" y="2"/>
                    <a:pt x="267" y="6"/>
                  </a:cubicBezTo>
                  <a:lnTo>
                    <a:pt x="300" y="6"/>
                  </a:lnTo>
                  <a:cubicBezTo>
                    <a:pt x="167" y="6"/>
                    <a:pt x="34" y="106"/>
                    <a:pt x="0" y="239"/>
                  </a:cubicBezTo>
                  <a:cubicBezTo>
                    <a:pt x="0" y="406"/>
                    <a:pt x="34" y="573"/>
                    <a:pt x="167" y="673"/>
                  </a:cubicBezTo>
                  <a:cubicBezTo>
                    <a:pt x="267" y="773"/>
                    <a:pt x="434" y="840"/>
                    <a:pt x="567" y="840"/>
                  </a:cubicBezTo>
                  <a:cubicBezTo>
                    <a:pt x="801" y="806"/>
                    <a:pt x="968" y="606"/>
                    <a:pt x="934" y="373"/>
                  </a:cubicBezTo>
                  <a:cubicBezTo>
                    <a:pt x="844" y="133"/>
                    <a:pt x="620" y="1"/>
                    <a:pt x="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0"/>
            <p:cNvSpPr/>
            <p:nvPr/>
          </p:nvSpPr>
          <p:spPr>
            <a:xfrm>
              <a:off x="7028300" y="4642275"/>
              <a:ext cx="25050" cy="21700"/>
            </a:xfrm>
            <a:custGeom>
              <a:avLst/>
              <a:gdLst/>
              <a:ahLst/>
              <a:cxnLst/>
              <a:rect l="l" t="t" r="r" b="b"/>
              <a:pathLst>
                <a:path w="1002" h="868" extrusionOk="0">
                  <a:moveTo>
                    <a:pt x="301" y="1"/>
                  </a:moveTo>
                  <a:cubicBezTo>
                    <a:pt x="167" y="34"/>
                    <a:pt x="67" y="134"/>
                    <a:pt x="34" y="268"/>
                  </a:cubicBezTo>
                  <a:cubicBezTo>
                    <a:pt x="0" y="434"/>
                    <a:pt x="67" y="568"/>
                    <a:pt x="200" y="668"/>
                  </a:cubicBezTo>
                  <a:cubicBezTo>
                    <a:pt x="301" y="801"/>
                    <a:pt x="434" y="868"/>
                    <a:pt x="601" y="868"/>
                  </a:cubicBezTo>
                  <a:cubicBezTo>
                    <a:pt x="834" y="835"/>
                    <a:pt x="1001" y="601"/>
                    <a:pt x="968" y="368"/>
                  </a:cubicBezTo>
                  <a:cubicBezTo>
                    <a:pt x="883" y="169"/>
                    <a:pt x="654" y="19"/>
                    <a:pt x="423" y="19"/>
                  </a:cubicBezTo>
                  <a:cubicBezTo>
                    <a:pt x="382" y="19"/>
                    <a:pt x="341" y="24"/>
                    <a:pt x="301" y="34"/>
                  </a:cubicBezTo>
                  <a:lnTo>
                    <a:pt x="3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40"/>
            <p:cNvSpPr/>
            <p:nvPr/>
          </p:nvSpPr>
          <p:spPr>
            <a:xfrm>
              <a:off x="6661375" y="4779050"/>
              <a:ext cx="342750" cy="297825"/>
            </a:xfrm>
            <a:custGeom>
              <a:avLst/>
              <a:gdLst/>
              <a:ahLst/>
              <a:cxnLst/>
              <a:rect l="l" t="t" r="r" b="b"/>
              <a:pathLst>
                <a:path w="13710" h="11913" extrusionOk="0">
                  <a:moveTo>
                    <a:pt x="5070" y="0"/>
                  </a:moveTo>
                  <a:cubicBezTo>
                    <a:pt x="3536" y="0"/>
                    <a:pt x="2068" y="667"/>
                    <a:pt x="1068" y="1868"/>
                  </a:cubicBezTo>
                  <a:cubicBezTo>
                    <a:pt x="167" y="3069"/>
                    <a:pt x="0" y="6271"/>
                    <a:pt x="1568" y="8573"/>
                  </a:cubicBezTo>
                  <a:lnTo>
                    <a:pt x="1601" y="8540"/>
                  </a:lnTo>
                  <a:cubicBezTo>
                    <a:pt x="2335" y="9741"/>
                    <a:pt x="3269" y="10875"/>
                    <a:pt x="4570" y="11475"/>
                  </a:cubicBezTo>
                  <a:cubicBezTo>
                    <a:pt x="5352" y="11758"/>
                    <a:pt x="6177" y="11913"/>
                    <a:pt x="7008" y="11913"/>
                  </a:cubicBezTo>
                  <a:cubicBezTo>
                    <a:pt x="7452" y="11913"/>
                    <a:pt x="7898" y="11868"/>
                    <a:pt x="8339" y="11775"/>
                  </a:cubicBezTo>
                  <a:cubicBezTo>
                    <a:pt x="10241" y="11442"/>
                    <a:pt x="12242" y="10574"/>
                    <a:pt x="13076" y="8807"/>
                  </a:cubicBezTo>
                  <a:cubicBezTo>
                    <a:pt x="13710" y="7372"/>
                    <a:pt x="13577" y="5704"/>
                    <a:pt x="12776" y="4337"/>
                  </a:cubicBezTo>
                  <a:cubicBezTo>
                    <a:pt x="11942" y="3002"/>
                    <a:pt x="10775" y="1935"/>
                    <a:pt x="9407" y="1234"/>
                  </a:cubicBezTo>
                  <a:cubicBezTo>
                    <a:pt x="8073" y="434"/>
                    <a:pt x="6605" y="34"/>
                    <a:pt x="5070" y="0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40"/>
            <p:cNvSpPr/>
            <p:nvPr/>
          </p:nvSpPr>
          <p:spPr>
            <a:xfrm>
              <a:off x="6661375" y="4779050"/>
              <a:ext cx="342750" cy="297825"/>
            </a:xfrm>
            <a:custGeom>
              <a:avLst/>
              <a:gdLst/>
              <a:ahLst/>
              <a:cxnLst/>
              <a:rect l="l" t="t" r="r" b="b"/>
              <a:pathLst>
                <a:path w="13710" h="11913" extrusionOk="0">
                  <a:moveTo>
                    <a:pt x="5070" y="0"/>
                  </a:moveTo>
                  <a:cubicBezTo>
                    <a:pt x="3536" y="0"/>
                    <a:pt x="2068" y="667"/>
                    <a:pt x="1068" y="1868"/>
                  </a:cubicBezTo>
                  <a:cubicBezTo>
                    <a:pt x="167" y="3069"/>
                    <a:pt x="0" y="6271"/>
                    <a:pt x="1568" y="8573"/>
                  </a:cubicBezTo>
                  <a:lnTo>
                    <a:pt x="1601" y="8540"/>
                  </a:lnTo>
                  <a:cubicBezTo>
                    <a:pt x="2335" y="9741"/>
                    <a:pt x="3269" y="10875"/>
                    <a:pt x="4570" y="11475"/>
                  </a:cubicBezTo>
                  <a:cubicBezTo>
                    <a:pt x="5352" y="11758"/>
                    <a:pt x="6177" y="11913"/>
                    <a:pt x="7008" y="11913"/>
                  </a:cubicBezTo>
                  <a:cubicBezTo>
                    <a:pt x="7452" y="11913"/>
                    <a:pt x="7898" y="11868"/>
                    <a:pt x="8339" y="11775"/>
                  </a:cubicBezTo>
                  <a:cubicBezTo>
                    <a:pt x="10241" y="11442"/>
                    <a:pt x="12242" y="10574"/>
                    <a:pt x="13076" y="8807"/>
                  </a:cubicBezTo>
                  <a:cubicBezTo>
                    <a:pt x="13710" y="7372"/>
                    <a:pt x="13577" y="5704"/>
                    <a:pt x="12776" y="4337"/>
                  </a:cubicBezTo>
                  <a:cubicBezTo>
                    <a:pt x="11942" y="3002"/>
                    <a:pt x="10775" y="1935"/>
                    <a:pt x="9407" y="1234"/>
                  </a:cubicBezTo>
                  <a:cubicBezTo>
                    <a:pt x="8073" y="434"/>
                    <a:pt x="6605" y="34"/>
                    <a:pt x="50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4"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41"/>
          <p:cNvSpPr/>
          <p:nvPr/>
        </p:nvSpPr>
        <p:spPr>
          <a:xfrm rot="-8100000" flipH="1">
            <a:off x="-410637" y="-160164"/>
            <a:ext cx="9780597" cy="6411282"/>
          </a:xfrm>
          <a:custGeom>
            <a:avLst/>
            <a:gdLst/>
            <a:ahLst/>
            <a:cxnLst/>
            <a:rect l="l" t="t" r="r" b="b"/>
            <a:pathLst>
              <a:path w="44489" h="29163" extrusionOk="0">
                <a:moveTo>
                  <a:pt x="15430" y="0"/>
                </a:moveTo>
                <a:cubicBezTo>
                  <a:pt x="9906" y="0"/>
                  <a:pt x="4387" y="3454"/>
                  <a:pt x="1803" y="8453"/>
                </a:cubicBezTo>
                <a:cubicBezTo>
                  <a:pt x="645" y="10703"/>
                  <a:pt x="1" y="13358"/>
                  <a:pt x="798" y="15762"/>
                </a:cubicBezTo>
                <a:cubicBezTo>
                  <a:pt x="1891" y="19083"/>
                  <a:pt x="5431" y="21017"/>
                  <a:pt x="8883" y="21596"/>
                </a:cubicBezTo>
                <a:cubicBezTo>
                  <a:pt x="14914" y="22623"/>
                  <a:pt x="21294" y="20809"/>
                  <a:pt x="26724" y="24480"/>
                </a:cubicBezTo>
                <a:cubicBezTo>
                  <a:pt x="29916" y="26636"/>
                  <a:pt x="33253" y="29163"/>
                  <a:pt x="37049" y="29163"/>
                </a:cubicBezTo>
                <a:cubicBezTo>
                  <a:pt x="38256" y="29163"/>
                  <a:pt x="39509" y="28907"/>
                  <a:pt x="40818" y="28304"/>
                </a:cubicBezTo>
                <a:cubicBezTo>
                  <a:pt x="42796" y="27386"/>
                  <a:pt x="44391" y="25431"/>
                  <a:pt x="44434" y="23246"/>
                </a:cubicBezTo>
                <a:cubicBezTo>
                  <a:pt x="44489" y="21148"/>
                  <a:pt x="43167" y="19236"/>
                  <a:pt x="41561" y="17892"/>
                </a:cubicBezTo>
                <a:cubicBezTo>
                  <a:pt x="39955" y="16548"/>
                  <a:pt x="38032" y="15631"/>
                  <a:pt x="36306" y="14451"/>
                </a:cubicBezTo>
                <a:cubicBezTo>
                  <a:pt x="30155" y="10244"/>
                  <a:pt x="26211" y="2695"/>
                  <a:pt x="19076" y="532"/>
                </a:cubicBezTo>
                <a:cubicBezTo>
                  <a:pt x="17882" y="170"/>
                  <a:pt x="16656" y="0"/>
                  <a:pt x="15430" y="0"/>
                </a:cubicBezTo>
                <a:close/>
              </a:path>
            </a:pathLst>
          </a:custGeom>
          <a:solidFill>
            <a:srgbClr val="F2A2A2">
              <a:alpha val="16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41"/>
          <p:cNvSpPr/>
          <p:nvPr/>
        </p:nvSpPr>
        <p:spPr>
          <a:xfrm rot="-3283404" flipH="1">
            <a:off x="6327823" y="73489"/>
            <a:ext cx="2529560" cy="1306071"/>
          </a:xfrm>
          <a:custGeom>
            <a:avLst/>
            <a:gdLst/>
            <a:ahLst/>
            <a:cxnLst/>
            <a:rect l="l" t="t" r="r" b="b"/>
            <a:pathLst>
              <a:path w="33725" h="17413" extrusionOk="0">
                <a:moveTo>
                  <a:pt x="19581" y="0"/>
                </a:moveTo>
                <a:lnTo>
                  <a:pt x="19581" y="0"/>
                </a:lnTo>
                <a:cubicBezTo>
                  <a:pt x="14477" y="734"/>
                  <a:pt x="10575" y="4904"/>
                  <a:pt x="10174" y="10041"/>
                </a:cubicBezTo>
                <a:cubicBezTo>
                  <a:pt x="7372" y="10975"/>
                  <a:pt x="4871" y="11909"/>
                  <a:pt x="3069" y="12643"/>
                </a:cubicBezTo>
                <a:lnTo>
                  <a:pt x="2903" y="12743"/>
                </a:lnTo>
                <a:cubicBezTo>
                  <a:pt x="4604" y="11475"/>
                  <a:pt x="6772" y="9173"/>
                  <a:pt x="7739" y="7372"/>
                </a:cubicBezTo>
                <a:cubicBezTo>
                  <a:pt x="8707" y="5471"/>
                  <a:pt x="9541" y="3503"/>
                  <a:pt x="10208" y="1468"/>
                </a:cubicBezTo>
                <a:lnTo>
                  <a:pt x="10208" y="1468"/>
                </a:lnTo>
                <a:cubicBezTo>
                  <a:pt x="5271" y="2936"/>
                  <a:pt x="2135" y="7706"/>
                  <a:pt x="2702" y="12809"/>
                </a:cubicBezTo>
                <a:cubicBezTo>
                  <a:pt x="1001" y="13510"/>
                  <a:pt x="0" y="14010"/>
                  <a:pt x="34" y="14077"/>
                </a:cubicBezTo>
                <a:cubicBezTo>
                  <a:pt x="37" y="14087"/>
                  <a:pt x="53" y="14092"/>
                  <a:pt x="82" y="14092"/>
                </a:cubicBezTo>
                <a:cubicBezTo>
                  <a:pt x="329" y="14092"/>
                  <a:pt x="1504" y="13712"/>
                  <a:pt x="3269" y="13143"/>
                </a:cubicBezTo>
                <a:lnTo>
                  <a:pt x="4170" y="12809"/>
                </a:lnTo>
                <a:cubicBezTo>
                  <a:pt x="5604" y="14811"/>
                  <a:pt x="6872" y="15678"/>
                  <a:pt x="9274" y="16379"/>
                </a:cubicBezTo>
                <a:cubicBezTo>
                  <a:pt x="11776" y="17112"/>
                  <a:pt x="14344" y="17246"/>
                  <a:pt x="16946" y="17413"/>
                </a:cubicBezTo>
                <a:cubicBezTo>
                  <a:pt x="15008" y="14066"/>
                  <a:pt x="11443" y="12062"/>
                  <a:pt x="7659" y="12062"/>
                </a:cubicBezTo>
                <a:cubicBezTo>
                  <a:pt x="7144" y="12062"/>
                  <a:pt x="6625" y="12100"/>
                  <a:pt x="6105" y="12176"/>
                </a:cubicBezTo>
                <a:cubicBezTo>
                  <a:pt x="7539" y="11675"/>
                  <a:pt x="9174" y="11142"/>
                  <a:pt x="10942" y="10574"/>
                </a:cubicBezTo>
                <a:lnTo>
                  <a:pt x="12176" y="10141"/>
                </a:lnTo>
                <a:cubicBezTo>
                  <a:pt x="13777" y="11709"/>
                  <a:pt x="15678" y="12909"/>
                  <a:pt x="17746" y="13677"/>
                </a:cubicBezTo>
                <a:cubicBezTo>
                  <a:pt x="18723" y="13997"/>
                  <a:pt x="19756" y="14171"/>
                  <a:pt x="20780" y="14171"/>
                </a:cubicBezTo>
                <a:cubicBezTo>
                  <a:pt x="22101" y="14171"/>
                  <a:pt x="23405" y="13882"/>
                  <a:pt x="24551" y="13243"/>
                </a:cubicBezTo>
                <a:cubicBezTo>
                  <a:pt x="23017" y="11275"/>
                  <a:pt x="20815" y="9941"/>
                  <a:pt x="18380" y="9474"/>
                </a:cubicBezTo>
                <a:cubicBezTo>
                  <a:pt x="17480" y="9274"/>
                  <a:pt x="16546" y="9107"/>
                  <a:pt x="15612" y="9040"/>
                </a:cubicBezTo>
                <a:lnTo>
                  <a:pt x="18647" y="8106"/>
                </a:lnTo>
                <a:cubicBezTo>
                  <a:pt x="19248" y="7906"/>
                  <a:pt x="19781" y="7739"/>
                  <a:pt x="20215" y="7606"/>
                </a:cubicBezTo>
                <a:cubicBezTo>
                  <a:pt x="20802" y="7683"/>
                  <a:pt x="21387" y="7721"/>
                  <a:pt x="21968" y="7721"/>
                </a:cubicBezTo>
                <a:cubicBezTo>
                  <a:pt x="26872" y="7721"/>
                  <a:pt x="31458" y="5011"/>
                  <a:pt x="33725" y="567"/>
                </a:cubicBezTo>
                <a:cubicBezTo>
                  <a:pt x="32977" y="414"/>
                  <a:pt x="32219" y="339"/>
                  <a:pt x="31463" y="339"/>
                </a:cubicBezTo>
                <a:cubicBezTo>
                  <a:pt x="29422" y="339"/>
                  <a:pt x="27396" y="888"/>
                  <a:pt x="25619" y="1935"/>
                </a:cubicBezTo>
                <a:cubicBezTo>
                  <a:pt x="23250" y="3303"/>
                  <a:pt x="20682" y="4804"/>
                  <a:pt x="19781" y="7339"/>
                </a:cubicBezTo>
                <a:cubicBezTo>
                  <a:pt x="19381" y="7439"/>
                  <a:pt x="18947" y="7539"/>
                  <a:pt x="18480" y="7639"/>
                </a:cubicBezTo>
                <a:cubicBezTo>
                  <a:pt x="16512" y="8106"/>
                  <a:pt x="13877" y="8840"/>
                  <a:pt x="10975" y="9774"/>
                </a:cubicBezTo>
                <a:cubicBezTo>
                  <a:pt x="12743" y="8773"/>
                  <a:pt x="14411" y="7572"/>
                  <a:pt x="15878" y="6138"/>
                </a:cubicBezTo>
                <a:cubicBezTo>
                  <a:pt x="17680" y="4503"/>
                  <a:pt x="18981" y="2369"/>
                  <a:pt x="1958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41"/>
          <p:cNvSpPr/>
          <p:nvPr/>
        </p:nvSpPr>
        <p:spPr>
          <a:xfrm rot="-2002920">
            <a:off x="-858059" y="2023202"/>
            <a:ext cx="3379282" cy="1872991"/>
          </a:xfrm>
          <a:custGeom>
            <a:avLst/>
            <a:gdLst/>
            <a:ahLst/>
            <a:cxnLst/>
            <a:rect l="l" t="t" r="r" b="b"/>
            <a:pathLst>
              <a:path w="33725" h="17413" extrusionOk="0">
                <a:moveTo>
                  <a:pt x="19581" y="0"/>
                </a:moveTo>
                <a:lnTo>
                  <a:pt x="19581" y="0"/>
                </a:lnTo>
                <a:cubicBezTo>
                  <a:pt x="14477" y="734"/>
                  <a:pt x="10575" y="4904"/>
                  <a:pt x="10174" y="10041"/>
                </a:cubicBezTo>
                <a:cubicBezTo>
                  <a:pt x="7372" y="10975"/>
                  <a:pt x="4871" y="11909"/>
                  <a:pt x="3069" y="12643"/>
                </a:cubicBezTo>
                <a:lnTo>
                  <a:pt x="2903" y="12743"/>
                </a:lnTo>
                <a:cubicBezTo>
                  <a:pt x="4604" y="11475"/>
                  <a:pt x="6772" y="9173"/>
                  <a:pt x="7739" y="7372"/>
                </a:cubicBezTo>
                <a:cubicBezTo>
                  <a:pt x="8707" y="5471"/>
                  <a:pt x="9541" y="3503"/>
                  <a:pt x="10208" y="1468"/>
                </a:cubicBezTo>
                <a:lnTo>
                  <a:pt x="10208" y="1468"/>
                </a:lnTo>
                <a:cubicBezTo>
                  <a:pt x="5271" y="2936"/>
                  <a:pt x="2135" y="7706"/>
                  <a:pt x="2702" y="12809"/>
                </a:cubicBezTo>
                <a:cubicBezTo>
                  <a:pt x="1001" y="13510"/>
                  <a:pt x="0" y="14010"/>
                  <a:pt x="34" y="14077"/>
                </a:cubicBezTo>
                <a:cubicBezTo>
                  <a:pt x="37" y="14087"/>
                  <a:pt x="53" y="14092"/>
                  <a:pt x="82" y="14092"/>
                </a:cubicBezTo>
                <a:cubicBezTo>
                  <a:pt x="329" y="14092"/>
                  <a:pt x="1504" y="13712"/>
                  <a:pt x="3269" y="13143"/>
                </a:cubicBezTo>
                <a:lnTo>
                  <a:pt x="4170" y="12809"/>
                </a:lnTo>
                <a:cubicBezTo>
                  <a:pt x="5604" y="14811"/>
                  <a:pt x="6872" y="15678"/>
                  <a:pt x="9274" y="16379"/>
                </a:cubicBezTo>
                <a:cubicBezTo>
                  <a:pt x="11776" y="17112"/>
                  <a:pt x="14344" y="17246"/>
                  <a:pt x="16946" y="17413"/>
                </a:cubicBezTo>
                <a:cubicBezTo>
                  <a:pt x="15008" y="14066"/>
                  <a:pt x="11443" y="12062"/>
                  <a:pt x="7659" y="12062"/>
                </a:cubicBezTo>
                <a:cubicBezTo>
                  <a:pt x="7144" y="12062"/>
                  <a:pt x="6625" y="12100"/>
                  <a:pt x="6105" y="12176"/>
                </a:cubicBezTo>
                <a:cubicBezTo>
                  <a:pt x="7539" y="11675"/>
                  <a:pt x="9174" y="11142"/>
                  <a:pt x="10942" y="10574"/>
                </a:cubicBezTo>
                <a:lnTo>
                  <a:pt x="12176" y="10141"/>
                </a:lnTo>
                <a:cubicBezTo>
                  <a:pt x="13777" y="11709"/>
                  <a:pt x="15678" y="12909"/>
                  <a:pt x="17746" y="13677"/>
                </a:cubicBezTo>
                <a:cubicBezTo>
                  <a:pt x="18723" y="13997"/>
                  <a:pt x="19756" y="14171"/>
                  <a:pt x="20780" y="14171"/>
                </a:cubicBezTo>
                <a:cubicBezTo>
                  <a:pt x="22101" y="14171"/>
                  <a:pt x="23405" y="13882"/>
                  <a:pt x="24551" y="13243"/>
                </a:cubicBezTo>
                <a:cubicBezTo>
                  <a:pt x="23017" y="11275"/>
                  <a:pt x="20815" y="9941"/>
                  <a:pt x="18380" y="9474"/>
                </a:cubicBezTo>
                <a:cubicBezTo>
                  <a:pt x="17480" y="9274"/>
                  <a:pt x="16546" y="9107"/>
                  <a:pt x="15612" y="9040"/>
                </a:cubicBezTo>
                <a:lnTo>
                  <a:pt x="18647" y="8106"/>
                </a:lnTo>
                <a:cubicBezTo>
                  <a:pt x="19248" y="7906"/>
                  <a:pt x="19781" y="7739"/>
                  <a:pt x="20215" y="7606"/>
                </a:cubicBezTo>
                <a:cubicBezTo>
                  <a:pt x="20802" y="7683"/>
                  <a:pt x="21387" y="7721"/>
                  <a:pt x="21968" y="7721"/>
                </a:cubicBezTo>
                <a:cubicBezTo>
                  <a:pt x="26872" y="7721"/>
                  <a:pt x="31458" y="5011"/>
                  <a:pt x="33725" y="567"/>
                </a:cubicBezTo>
                <a:cubicBezTo>
                  <a:pt x="32977" y="414"/>
                  <a:pt x="32219" y="339"/>
                  <a:pt x="31463" y="339"/>
                </a:cubicBezTo>
                <a:cubicBezTo>
                  <a:pt x="29422" y="339"/>
                  <a:pt x="27396" y="888"/>
                  <a:pt x="25619" y="1935"/>
                </a:cubicBezTo>
                <a:cubicBezTo>
                  <a:pt x="23250" y="3303"/>
                  <a:pt x="20682" y="4804"/>
                  <a:pt x="19781" y="7339"/>
                </a:cubicBezTo>
                <a:cubicBezTo>
                  <a:pt x="19381" y="7439"/>
                  <a:pt x="18947" y="7539"/>
                  <a:pt x="18480" y="7639"/>
                </a:cubicBezTo>
                <a:cubicBezTo>
                  <a:pt x="16512" y="8106"/>
                  <a:pt x="13877" y="8840"/>
                  <a:pt x="10975" y="9774"/>
                </a:cubicBezTo>
                <a:cubicBezTo>
                  <a:pt x="12743" y="8773"/>
                  <a:pt x="14411" y="7572"/>
                  <a:pt x="15878" y="6138"/>
                </a:cubicBezTo>
                <a:cubicBezTo>
                  <a:pt x="17680" y="4503"/>
                  <a:pt x="18981" y="2369"/>
                  <a:pt x="195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"/>
          <p:cNvSpPr/>
          <p:nvPr/>
        </p:nvSpPr>
        <p:spPr>
          <a:xfrm rot="-8100000" flipH="1">
            <a:off x="-410637" y="-160164"/>
            <a:ext cx="9780597" cy="6411282"/>
          </a:xfrm>
          <a:custGeom>
            <a:avLst/>
            <a:gdLst/>
            <a:ahLst/>
            <a:cxnLst/>
            <a:rect l="l" t="t" r="r" b="b"/>
            <a:pathLst>
              <a:path w="44489" h="29163" extrusionOk="0">
                <a:moveTo>
                  <a:pt x="15430" y="0"/>
                </a:moveTo>
                <a:cubicBezTo>
                  <a:pt x="9906" y="0"/>
                  <a:pt x="4387" y="3454"/>
                  <a:pt x="1803" y="8453"/>
                </a:cubicBezTo>
                <a:cubicBezTo>
                  <a:pt x="645" y="10703"/>
                  <a:pt x="1" y="13358"/>
                  <a:pt x="798" y="15762"/>
                </a:cubicBezTo>
                <a:cubicBezTo>
                  <a:pt x="1891" y="19083"/>
                  <a:pt x="5431" y="21017"/>
                  <a:pt x="8883" y="21596"/>
                </a:cubicBezTo>
                <a:cubicBezTo>
                  <a:pt x="14914" y="22623"/>
                  <a:pt x="21294" y="20809"/>
                  <a:pt x="26724" y="24480"/>
                </a:cubicBezTo>
                <a:cubicBezTo>
                  <a:pt x="29916" y="26636"/>
                  <a:pt x="33253" y="29163"/>
                  <a:pt x="37049" y="29163"/>
                </a:cubicBezTo>
                <a:cubicBezTo>
                  <a:pt x="38256" y="29163"/>
                  <a:pt x="39509" y="28907"/>
                  <a:pt x="40818" y="28304"/>
                </a:cubicBezTo>
                <a:cubicBezTo>
                  <a:pt x="42796" y="27386"/>
                  <a:pt x="44391" y="25431"/>
                  <a:pt x="44434" y="23246"/>
                </a:cubicBezTo>
                <a:cubicBezTo>
                  <a:pt x="44489" y="21148"/>
                  <a:pt x="43167" y="19236"/>
                  <a:pt x="41561" y="17892"/>
                </a:cubicBezTo>
                <a:cubicBezTo>
                  <a:pt x="39955" y="16548"/>
                  <a:pt x="38032" y="15631"/>
                  <a:pt x="36306" y="14451"/>
                </a:cubicBezTo>
                <a:cubicBezTo>
                  <a:pt x="30155" y="10244"/>
                  <a:pt x="26211" y="2695"/>
                  <a:pt x="19076" y="532"/>
                </a:cubicBezTo>
                <a:cubicBezTo>
                  <a:pt x="17882" y="170"/>
                  <a:pt x="16656" y="0"/>
                  <a:pt x="15430" y="0"/>
                </a:cubicBezTo>
                <a:close/>
              </a:path>
            </a:pathLst>
          </a:custGeom>
          <a:solidFill>
            <a:srgbClr val="F2A2A2">
              <a:alpha val="16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4"/>
          <p:cNvSpPr/>
          <p:nvPr/>
        </p:nvSpPr>
        <p:spPr>
          <a:xfrm rot="-6279470">
            <a:off x="7763115" y="2557502"/>
            <a:ext cx="2529582" cy="1306082"/>
          </a:xfrm>
          <a:custGeom>
            <a:avLst/>
            <a:gdLst/>
            <a:ahLst/>
            <a:cxnLst/>
            <a:rect l="l" t="t" r="r" b="b"/>
            <a:pathLst>
              <a:path w="33725" h="17413" extrusionOk="0">
                <a:moveTo>
                  <a:pt x="19581" y="0"/>
                </a:moveTo>
                <a:lnTo>
                  <a:pt x="19581" y="0"/>
                </a:lnTo>
                <a:cubicBezTo>
                  <a:pt x="14477" y="734"/>
                  <a:pt x="10575" y="4904"/>
                  <a:pt x="10174" y="10041"/>
                </a:cubicBezTo>
                <a:cubicBezTo>
                  <a:pt x="7372" y="10975"/>
                  <a:pt x="4871" y="11909"/>
                  <a:pt x="3069" y="12643"/>
                </a:cubicBezTo>
                <a:lnTo>
                  <a:pt x="2903" y="12743"/>
                </a:lnTo>
                <a:cubicBezTo>
                  <a:pt x="4604" y="11475"/>
                  <a:pt x="6772" y="9173"/>
                  <a:pt x="7739" y="7372"/>
                </a:cubicBezTo>
                <a:cubicBezTo>
                  <a:pt x="8707" y="5471"/>
                  <a:pt x="9541" y="3503"/>
                  <a:pt x="10208" y="1468"/>
                </a:cubicBezTo>
                <a:lnTo>
                  <a:pt x="10208" y="1468"/>
                </a:lnTo>
                <a:cubicBezTo>
                  <a:pt x="5271" y="2936"/>
                  <a:pt x="2135" y="7706"/>
                  <a:pt x="2702" y="12809"/>
                </a:cubicBezTo>
                <a:cubicBezTo>
                  <a:pt x="1001" y="13510"/>
                  <a:pt x="0" y="14010"/>
                  <a:pt x="34" y="14077"/>
                </a:cubicBezTo>
                <a:cubicBezTo>
                  <a:pt x="37" y="14087"/>
                  <a:pt x="53" y="14092"/>
                  <a:pt x="82" y="14092"/>
                </a:cubicBezTo>
                <a:cubicBezTo>
                  <a:pt x="329" y="14092"/>
                  <a:pt x="1504" y="13712"/>
                  <a:pt x="3269" y="13143"/>
                </a:cubicBezTo>
                <a:lnTo>
                  <a:pt x="4170" y="12809"/>
                </a:lnTo>
                <a:cubicBezTo>
                  <a:pt x="5604" y="14811"/>
                  <a:pt x="6872" y="15678"/>
                  <a:pt x="9274" y="16379"/>
                </a:cubicBezTo>
                <a:cubicBezTo>
                  <a:pt x="11776" y="17112"/>
                  <a:pt x="14344" y="17246"/>
                  <a:pt x="16946" y="17413"/>
                </a:cubicBezTo>
                <a:cubicBezTo>
                  <a:pt x="15008" y="14066"/>
                  <a:pt x="11443" y="12062"/>
                  <a:pt x="7659" y="12062"/>
                </a:cubicBezTo>
                <a:cubicBezTo>
                  <a:pt x="7144" y="12062"/>
                  <a:pt x="6625" y="12100"/>
                  <a:pt x="6105" y="12176"/>
                </a:cubicBezTo>
                <a:cubicBezTo>
                  <a:pt x="7539" y="11675"/>
                  <a:pt x="9174" y="11142"/>
                  <a:pt x="10942" y="10574"/>
                </a:cubicBezTo>
                <a:lnTo>
                  <a:pt x="12176" y="10141"/>
                </a:lnTo>
                <a:cubicBezTo>
                  <a:pt x="13777" y="11709"/>
                  <a:pt x="15678" y="12909"/>
                  <a:pt x="17746" y="13677"/>
                </a:cubicBezTo>
                <a:cubicBezTo>
                  <a:pt x="18723" y="13997"/>
                  <a:pt x="19756" y="14171"/>
                  <a:pt x="20780" y="14171"/>
                </a:cubicBezTo>
                <a:cubicBezTo>
                  <a:pt x="22101" y="14171"/>
                  <a:pt x="23405" y="13882"/>
                  <a:pt x="24551" y="13243"/>
                </a:cubicBezTo>
                <a:cubicBezTo>
                  <a:pt x="23017" y="11275"/>
                  <a:pt x="20815" y="9941"/>
                  <a:pt x="18380" y="9474"/>
                </a:cubicBezTo>
                <a:cubicBezTo>
                  <a:pt x="17480" y="9274"/>
                  <a:pt x="16546" y="9107"/>
                  <a:pt x="15612" y="9040"/>
                </a:cubicBezTo>
                <a:lnTo>
                  <a:pt x="18647" y="8106"/>
                </a:lnTo>
                <a:cubicBezTo>
                  <a:pt x="19248" y="7906"/>
                  <a:pt x="19781" y="7739"/>
                  <a:pt x="20215" y="7606"/>
                </a:cubicBezTo>
                <a:cubicBezTo>
                  <a:pt x="20802" y="7683"/>
                  <a:pt x="21387" y="7721"/>
                  <a:pt x="21968" y="7721"/>
                </a:cubicBezTo>
                <a:cubicBezTo>
                  <a:pt x="26872" y="7721"/>
                  <a:pt x="31458" y="5011"/>
                  <a:pt x="33725" y="567"/>
                </a:cubicBezTo>
                <a:cubicBezTo>
                  <a:pt x="32977" y="414"/>
                  <a:pt x="32219" y="339"/>
                  <a:pt x="31463" y="339"/>
                </a:cubicBezTo>
                <a:cubicBezTo>
                  <a:pt x="29422" y="339"/>
                  <a:pt x="27396" y="888"/>
                  <a:pt x="25619" y="1935"/>
                </a:cubicBezTo>
                <a:cubicBezTo>
                  <a:pt x="23250" y="3303"/>
                  <a:pt x="20682" y="4804"/>
                  <a:pt x="19781" y="7339"/>
                </a:cubicBezTo>
                <a:cubicBezTo>
                  <a:pt x="19381" y="7439"/>
                  <a:pt x="18947" y="7539"/>
                  <a:pt x="18480" y="7639"/>
                </a:cubicBezTo>
                <a:cubicBezTo>
                  <a:pt x="16512" y="8106"/>
                  <a:pt x="13877" y="8840"/>
                  <a:pt x="10975" y="9774"/>
                </a:cubicBezTo>
                <a:cubicBezTo>
                  <a:pt x="12743" y="8773"/>
                  <a:pt x="14411" y="7572"/>
                  <a:pt x="15878" y="6138"/>
                </a:cubicBezTo>
                <a:cubicBezTo>
                  <a:pt x="17680" y="4503"/>
                  <a:pt x="18981" y="2369"/>
                  <a:pt x="195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4"/>
          <p:cNvSpPr/>
          <p:nvPr/>
        </p:nvSpPr>
        <p:spPr>
          <a:xfrm rot="-3283404" flipH="1">
            <a:off x="5191698" y="-411936"/>
            <a:ext cx="2529560" cy="1306071"/>
          </a:xfrm>
          <a:custGeom>
            <a:avLst/>
            <a:gdLst/>
            <a:ahLst/>
            <a:cxnLst/>
            <a:rect l="l" t="t" r="r" b="b"/>
            <a:pathLst>
              <a:path w="33725" h="17413" extrusionOk="0">
                <a:moveTo>
                  <a:pt x="19581" y="0"/>
                </a:moveTo>
                <a:lnTo>
                  <a:pt x="19581" y="0"/>
                </a:lnTo>
                <a:cubicBezTo>
                  <a:pt x="14477" y="734"/>
                  <a:pt x="10575" y="4904"/>
                  <a:pt x="10174" y="10041"/>
                </a:cubicBezTo>
                <a:cubicBezTo>
                  <a:pt x="7372" y="10975"/>
                  <a:pt x="4871" y="11909"/>
                  <a:pt x="3069" y="12643"/>
                </a:cubicBezTo>
                <a:lnTo>
                  <a:pt x="2903" y="12743"/>
                </a:lnTo>
                <a:cubicBezTo>
                  <a:pt x="4604" y="11475"/>
                  <a:pt x="6772" y="9173"/>
                  <a:pt x="7739" y="7372"/>
                </a:cubicBezTo>
                <a:cubicBezTo>
                  <a:pt x="8707" y="5471"/>
                  <a:pt x="9541" y="3503"/>
                  <a:pt x="10208" y="1468"/>
                </a:cubicBezTo>
                <a:lnTo>
                  <a:pt x="10208" y="1468"/>
                </a:lnTo>
                <a:cubicBezTo>
                  <a:pt x="5271" y="2936"/>
                  <a:pt x="2135" y="7706"/>
                  <a:pt x="2702" y="12809"/>
                </a:cubicBezTo>
                <a:cubicBezTo>
                  <a:pt x="1001" y="13510"/>
                  <a:pt x="0" y="14010"/>
                  <a:pt x="34" y="14077"/>
                </a:cubicBezTo>
                <a:cubicBezTo>
                  <a:pt x="37" y="14087"/>
                  <a:pt x="53" y="14092"/>
                  <a:pt x="82" y="14092"/>
                </a:cubicBezTo>
                <a:cubicBezTo>
                  <a:pt x="329" y="14092"/>
                  <a:pt x="1504" y="13712"/>
                  <a:pt x="3269" y="13143"/>
                </a:cubicBezTo>
                <a:lnTo>
                  <a:pt x="4170" y="12809"/>
                </a:lnTo>
                <a:cubicBezTo>
                  <a:pt x="5604" y="14811"/>
                  <a:pt x="6872" y="15678"/>
                  <a:pt x="9274" y="16379"/>
                </a:cubicBezTo>
                <a:cubicBezTo>
                  <a:pt x="11776" y="17112"/>
                  <a:pt x="14344" y="17246"/>
                  <a:pt x="16946" y="17413"/>
                </a:cubicBezTo>
                <a:cubicBezTo>
                  <a:pt x="15008" y="14066"/>
                  <a:pt x="11443" y="12062"/>
                  <a:pt x="7659" y="12062"/>
                </a:cubicBezTo>
                <a:cubicBezTo>
                  <a:pt x="7144" y="12062"/>
                  <a:pt x="6625" y="12100"/>
                  <a:pt x="6105" y="12176"/>
                </a:cubicBezTo>
                <a:cubicBezTo>
                  <a:pt x="7539" y="11675"/>
                  <a:pt x="9174" y="11142"/>
                  <a:pt x="10942" y="10574"/>
                </a:cubicBezTo>
                <a:lnTo>
                  <a:pt x="12176" y="10141"/>
                </a:lnTo>
                <a:cubicBezTo>
                  <a:pt x="13777" y="11709"/>
                  <a:pt x="15678" y="12909"/>
                  <a:pt x="17746" y="13677"/>
                </a:cubicBezTo>
                <a:cubicBezTo>
                  <a:pt x="18723" y="13997"/>
                  <a:pt x="19756" y="14171"/>
                  <a:pt x="20780" y="14171"/>
                </a:cubicBezTo>
                <a:cubicBezTo>
                  <a:pt x="22101" y="14171"/>
                  <a:pt x="23405" y="13882"/>
                  <a:pt x="24551" y="13243"/>
                </a:cubicBezTo>
                <a:cubicBezTo>
                  <a:pt x="23017" y="11275"/>
                  <a:pt x="20815" y="9941"/>
                  <a:pt x="18380" y="9474"/>
                </a:cubicBezTo>
                <a:cubicBezTo>
                  <a:pt x="17480" y="9274"/>
                  <a:pt x="16546" y="9107"/>
                  <a:pt x="15612" y="9040"/>
                </a:cubicBezTo>
                <a:lnTo>
                  <a:pt x="18647" y="8106"/>
                </a:lnTo>
                <a:cubicBezTo>
                  <a:pt x="19248" y="7906"/>
                  <a:pt x="19781" y="7739"/>
                  <a:pt x="20215" y="7606"/>
                </a:cubicBezTo>
                <a:cubicBezTo>
                  <a:pt x="20802" y="7683"/>
                  <a:pt x="21387" y="7721"/>
                  <a:pt x="21968" y="7721"/>
                </a:cubicBezTo>
                <a:cubicBezTo>
                  <a:pt x="26872" y="7721"/>
                  <a:pt x="31458" y="5011"/>
                  <a:pt x="33725" y="567"/>
                </a:cubicBezTo>
                <a:cubicBezTo>
                  <a:pt x="32977" y="414"/>
                  <a:pt x="32219" y="339"/>
                  <a:pt x="31463" y="339"/>
                </a:cubicBezTo>
                <a:cubicBezTo>
                  <a:pt x="29422" y="339"/>
                  <a:pt x="27396" y="888"/>
                  <a:pt x="25619" y="1935"/>
                </a:cubicBezTo>
                <a:cubicBezTo>
                  <a:pt x="23250" y="3303"/>
                  <a:pt x="20682" y="4804"/>
                  <a:pt x="19781" y="7339"/>
                </a:cubicBezTo>
                <a:cubicBezTo>
                  <a:pt x="19381" y="7439"/>
                  <a:pt x="18947" y="7539"/>
                  <a:pt x="18480" y="7639"/>
                </a:cubicBezTo>
                <a:cubicBezTo>
                  <a:pt x="16512" y="8106"/>
                  <a:pt x="13877" y="8840"/>
                  <a:pt x="10975" y="9774"/>
                </a:cubicBezTo>
                <a:cubicBezTo>
                  <a:pt x="12743" y="8773"/>
                  <a:pt x="14411" y="7572"/>
                  <a:pt x="15878" y="6138"/>
                </a:cubicBezTo>
                <a:cubicBezTo>
                  <a:pt x="17680" y="4503"/>
                  <a:pt x="18981" y="2369"/>
                  <a:pt x="1958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4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FEA236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51" name="Google Shape;151;p4"/>
          <p:cNvSpPr txBox="1">
            <a:spLocks noGrp="1"/>
          </p:cNvSpPr>
          <p:nvPr>
            <p:ph type="title"/>
          </p:nvPr>
        </p:nvSpPr>
        <p:spPr>
          <a:xfrm>
            <a:off x="713225" y="4450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"/>
          <p:cNvSpPr/>
          <p:nvPr/>
        </p:nvSpPr>
        <p:spPr>
          <a:xfrm rot="-7793443" flipH="1">
            <a:off x="2094773" y="-522807"/>
            <a:ext cx="4563683" cy="5734551"/>
          </a:xfrm>
          <a:custGeom>
            <a:avLst/>
            <a:gdLst/>
            <a:ahLst/>
            <a:cxnLst/>
            <a:rect l="l" t="t" r="r" b="b"/>
            <a:pathLst>
              <a:path w="15624" h="14329" extrusionOk="0">
                <a:moveTo>
                  <a:pt x="8358" y="1"/>
                </a:moveTo>
                <a:cubicBezTo>
                  <a:pt x="5891" y="1"/>
                  <a:pt x="2866" y="476"/>
                  <a:pt x="1694" y="1253"/>
                </a:cubicBezTo>
                <a:cubicBezTo>
                  <a:pt x="459" y="2061"/>
                  <a:pt x="0" y="3700"/>
                  <a:pt x="230" y="5153"/>
                </a:cubicBezTo>
                <a:cubicBezTo>
                  <a:pt x="448" y="6595"/>
                  <a:pt x="1235" y="7895"/>
                  <a:pt x="2065" y="9097"/>
                </a:cubicBezTo>
                <a:cubicBezTo>
                  <a:pt x="3201" y="10736"/>
                  <a:pt x="4502" y="12331"/>
                  <a:pt x="6228" y="13347"/>
                </a:cubicBezTo>
                <a:cubicBezTo>
                  <a:pt x="7260" y="13959"/>
                  <a:pt x="8475" y="14329"/>
                  <a:pt x="9667" y="14329"/>
                </a:cubicBezTo>
                <a:cubicBezTo>
                  <a:pt x="10455" y="14329"/>
                  <a:pt x="11233" y="14167"/>
                  <a:pt x="11942" y="13806"/>
                </a:cubicBezTo>
                <a:cubicBezTo>
                  <a:pt x="13329" y="13107"/>
                  <a:pt x="14302" y="11719"/>
                  <a:pt x="14728" y="10222"/>
                </a:cubicBezTo>
                <a:cubicBezTo>
                  <a:pt x="15624" y="7120"/>
                  <a:pt x="14739" y="1515"/>
                  <a:pt x="11188" y="324"/>
                </a:cubicBezTo>
                <a:cubicBezTo>
                  <a:pt x="10524" y="103"/>
                  <a:pt x="9501" y="1"/>
                  <a:pt x="8358" y="1"/>
                </a:cubicBezTo>
                <a:close/>
              </a:path>
            </a:pathLst>
          </a:custGeom>
          <a:solidFill>
            <a:srgbClr val="F2A2A2">
              <a:alpha val="16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5"/>
          <p:cNvSpPr/>
          <p:nvPr/>
        </p:nvSpPr>
        <p:spPr>
          <a:xfrm rot="1112463" flipH="1">
            <a:off x="7206519" y="943779"/>
            <a:ext cx="2764156" cy="1532152"/>
          </a:xfrm>
          <a:custGeom>
            <a:avLst/>
            <a:gdLst/>
            <a:ahLst/>
            <a:cxnLst/>
            <a:rect l="l" t="t" r="r" b="b"/>
            <a:pathLst>
              <a:path w="33725" h="17413" extrusionOk="0">
                <a:moveTo>
                  <a:pt x="19581" y="0"/>
                </a:moveTo>
                <a:lnTo>
                  <a:pt x="19581" y="0"/>
                </a:lnTo>
                <a:cubicBezTo>
                  <a:pt x="14477" y="734"/>
                  <a:pt x="10575" y="4904"/>
                  <a:pt x="10174" y="10041"/>
                </a:cubicBezTo>
                <a:cubicBezTo>
                  <a:pt x="7372" y="10975"/>
                  <a:pt x="4871" y="11909"/>
                  <a:pt x="3069" y="12643"/>
                </a:cubicBezTo>
                <a:lnTo>
                  <a:pt x="2903" y="12743"/>
                </a:lnTo>
                <a:cubicBezTo>
                  <a:pt x="4604" y="11475"/>
                  <a:pt x="6772" y="9173"/>
                  <a:pt x="7739" y="7372"/>
                </a:cubicBezTo>
                <a:cubicBezTo>
                  <a:pt x="8707" y="5471"/>
                  <a:pt x="9541" y="3503"/>
                  <a:pt x="10208" y="1468"/>
                </a:cubicBezTo>
                <a:lnTo>
                  <a:pt x="10208" y="1468"/>
                </a:lnTo>
                <a:cubicBezTo>
                  <a:pt x="5271" y="2936"/>
                  <a:pt x="2135" y="7706"/>
                  <a:pt x="2702" y="12809"/>
                </a:cubicBezTo>
                <a:cubicBezTo>
                  <a:pt x="1001" y="13510"/>
                  <a:pt x="0" y="14010"/>
                  <a:pt x="34" y="14077"/>
                </a:cubicBezTo>
                <a:cubicBezTo>
                  <a:pt x="37" y="14087"/>
                  <a:pt x="53" y="14092"/>
                  <a:pt x="82" y="14092"/>
                </a:cubicBezTo>
                <a:cubicBezTo>
                  <a:pt x="329" y="14092"/>
                  <a:pt x="1504" y="13712"/>
                  <a:pt x="3269" y="13143"/>
                </a:cubicBezTo>
                <a:lnTo>
                  <a:pt x="4170" y="12809"/>
                </a:lnTo>
                <a:cubicBezTo>
                  <a:pt x="5604" y="14811"/>
                  <a:pt x="6872" y="15678"/>
                  <a:pt x="9274" y="16379"/>
                </a:cubicBezTo>
                <a:cubicBezTo>
                  <a:pt x="11776" y="17112"/>
                  <a:pt x="14344" y="17246"/>
                  <a:pt x="16946" y="17413"/>
                </a:cubicBezTo>
                <a:cubicBezTo>
                  <a:pt x="15008" y="14066"/>
                  <a:pt x="11443" y="12062"/>
                  <a:pt x="7659" y="12062"/>
                </a:cubicBezTo>
                <a:cubicBezTo>
                  <a:pt x="7144" y="12062"/>
                  <a:pt x="6625" y="12100"/>
                  <a:pt x="6105" y="12176"/>
                </a:cubicBezTo>
                <a:cubicBezTo>
                  <a:pt x="7539" y="11675"/>
                  <a:pt x="9174" y="11142"/>
                  <a:pt x="10942" y="10574"/>
                </a:cubicBezTo>
                <a:lnTo>
                  <a:pt x="12176" y="10141"/>
                </a:lnTo>
                <a:cubicBezTo>
                  <a:pt x="13777" y="11709"/>
                  <a:pt x="15678" y="12909"/>
                  <a:pt x="17746" y="13677"/>
                </a:cubicBezTo>
                <a:cubicBezTo>
                  <a:pt x="18723" y="13997"/>
                  <a:pt x="19756" y="14171"/>
                  <a:pt x="20780" y="14171"/>
                </a:cubicBezTo>
                <a:cubicBezTo>
                  <a:pt x="22101" y="14171"/>
                  <a:pt x="23405" y="13882"/>
                  <a:pt x="24551" y="13243"/>
                </a:cubicBezTo>
                <a:cubicBezTo>
                  <a:pt x="23017" y="11275"/>
                  <a:pt x="20815" y="9941"/>
                  <a:pt x="18380" y="9474"/>
                </a:cubicBezTo>
                <a:cubicBezTo>
                  <a:pt x="17480" y="9274"/>
                  <a:pt x="16546" y="9107"/>
                  <a:pt x="15612" y="9040"/>
                </a:cubicBezTo>
                <a:lnTo>
                  <a:pt x="18647" y="8106"/>
                </a:lnTo>
                <a:cubicBezTo>
                  <a:pt x="19248" y="7906"/>
                  <a:pt x="19781" y="7739"/>
                  <a:pt x="20215" y="7606"/>
                </a:cubicBezTo>
                <a:cubicBezTo>
                  <a:pt x="20802" y="7683"/>
                  <a:pt x="21387" y="7721"/>
                  <a:pt x="21968" y="7721"/>
                </a:cubicBezTo>
                <a:cubicBezTo>
                  <a:pt x="26872" y="7721"/>
                  <a:pt x="31458" y="5011"/>
                  <a:pt x="33725" y="567"/>
                </a:cubicBezTo>
                <a:cubicBezTo>
                  <a:pt x="32977" y="414"/>
                  <a:pt x="32219" y="339"/>
                  <a:pt x="31463" y="339"/>
                </a:cubicBezTo>
                <a:cubicBezTo>
                  <a:pt x="29422" y="339"/>
                  <a:pt x="27396" y="888"/>
                  <a:pt x="25619" y="1935"/>
                </a:cubicBezTo>
                <a:cubicBezTo>
                  <a:pt x="23250" y="3303"/>
                  <a:pt x="20682" y="4804"/>
                  <a:pt x="19781" y="7339"/>
                </a:cubicBezTo>
                <a:cubicBezTo>
                  <a:pt x="19381" y="7439"/>
                  <a:pt x="18947" y="7539"/>
                  <a:pt x="18480" y="7639"/>
                </a:cubicBezTo>
                <a:cubicBezTo>
                  <a:pt x="16512" y="8106"/>
                  <a:pt x="13877" y="8840"/>
                  <a:pt x="10975" y="9774"/>
                </a:cubicBezTo>
                <a:cubicBezTo>
                  <a:pt x="12743" y="8773"/>
                  <a:pt x="14411" y="7572"/>
                  <a:pt x="15878" y="6138"/>
                </a:cubicBezTo>
                <a:cubicBezTo>
                  <a:pt x="17680" y="4503"/>
                  <a:pt x="18981" y="2369"/>
                  <a:pt x="1958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5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3858900" cy="34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56" name="Google Shape;156;p5"/>
          <p:cNvSpPr txBox="1">
            <a:spLocks noGrp="1"/>
          </p:cNvSpPr>
          <p:nvPr>
            <p:ph type="body" idx="2"/>
          </p:nvPr>
        </p:nvSpPr>
        <p:spPr>
          <a:xfrm>
            <a:off x="4572125" y="1152475"/>
            <a:ext cx="3858900" cy="34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600">
                <a:solidFill>
                  <a:schemeClr val="accent2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57" name="Google Shape;157;p5"/>
          <p:cNvSpPr txBox="1">
            <a:spLocks noGrp="1"/>
          </p:cNvSpPr>
          <p:nvPr>
            <p:ph type="title"/>
          </p:nvPr>
        </p:nvSpPr>
        <p:spPr>
          <a:xfrm>
            <a:off x="713225" y="445050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"/>
          <p:cNvSpPr/>
          <p:nvPr/>
        </p:nvSpPr>
        <p:spPr>
          <a:xfrm rot="1267735" flipH="1">
            <a:off x="2962462" y="200495"/>
            <a:ext cx="3585680" cy="4913137"/>
          </a:xfrm>
          <a:custGeom>
            <a:avLst/>
            <a:gdLst/>
            <a:ahLst/>
            <a:cxnLst/>
            <a:rect l="l" t="t" r="r" b="b"/>
            <a:pathLst>
              <a:path w="11755" h="16107" extrusionOk="0">
                <a:moveTo>
                  <a:pt x="4723" y="0"/>
                </a:moveTo>
                <a:cubicBezTo>
                  <a:pt x="679" y="0"/>
                  <a:pt x="0" y="9466"/>
                  <a:pt x="1441" y="12310"/>
                </a:cubicBezTo>
                <a:cubicBezTo>
                  <a:pt x="2483" y="14342"/>
                  <a:pt x="4497" y="16106"/>
                  <a:pt x="6744" y="16106"/>
                </a:cubicBezTo>
                <a:cubicBezTo>
                  <a:pt x="6902" y="16106"/>
                  <a:pt x="7061" y="16098"/>
                  <a:pt x="7221" y="16080"/>
                </a:cubicBezTo>
                <a:cubicBezTo>
                  <a:pt x="9843" y="15774"/>
                  <a:pt x="11657" y="12999"/>
                  <a:pt x="11700" y="10355"/>
                </a:cubicBezTo>
                <a:cubicBezTo>
                  <a:pt x="11755" y="7711"/>
                  <a:pt x="10455" y="5231"/>
                  <a:pt x="8980" y="3024"/>
                </a:cubicBezTo>
                <a:cubicBezTo>
                  <a:pt x="8466" y="2259"/>
                  <a:pt x="7920" y="1505"/>
                  <a:pt x="7166" y="959"/>
                </a:cubicBezTo>
                <a:cubicBezTo>
                  <a:pt x="6244" y="291"/>
                  <a:pt x="5432" y="0"/>
                  <a:pt x="4723" y="0"/>
                </a:cubicBezTo>
                <a:close/>
              </a:path>
            </a:pathLst>
          </a:custGeom>
          <a:solidFill>
            <a:srgbClr val="F2A2A2">
              <a:alpha val="16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6"/>
          <p:cNvSpPr/>
          <p:nvPr/>
        </p:nvSpPr>
        <p:spPr>
          <a:xfrm rot="2948081">
            <a:off x="-91290" y="-373524"/>
            <a:ext cx="2762552" cy="1531237"/>
          </a:xfrm>
          <a:custGeom>
            <a:avLst/>
            <a:gdLst/>
            <a:ahLst/>
            <a:cxnLst/>
            <a:rect l="l" t="t" r="r" b="b"/>
            <a:pathLst>
              <a:path w="33725" h="17413" extrusionOk="0">
                <a:moveTo>
                  <a:pt x="19581" y="0"/>
                </a:moveTo>
                <a:lnTo>
                  <a:pt x="19581" y="0"/>
                </a:lnTo>
                <a:cubicBezTo>
                  <a:pt x="14477" y="734"/>
                  <a:pt x="10575" y="4904"/>
                  <a:pt x="10174" y="10041"/>
                </a:cubicBezTo>
                <a:cubicBezTo>
                  <a:pt x="7372" y="10975"/>
                  <a:pt x="4871" y="11909"/>
                  <a:pt x="3069" y="12643"/>
                </a:cubicBezTo>
                <a:lnTo>
                  <a:pt x="2903" y="12743"/>
                </a:lnTo>
                <a:cubicBezTo>
                  <a:pt x="4604" y="11475"/>
                  <a:pt x="6772" y="9173"/>
                  <a:pt x="7739" y="7372"/>
                </a:cubicBezTo>
                <a:cubicBezTo>
                  <a:pt x="8707" y="5471"/>
                  <a:pt x="9541" y="3503"/>
                  <a:pt x="10208" y="1468"/>
                </a:cubicBezTo>
                <a:lnTo>
                  <a:pt x="10208" y="1468"/>
                </a:lnTo>
                <a:cubicBezTo>
                  <a:pt x="5271" y="2936"/>
                  <a:pt x="2135" y="7706"/>
                  <a:pt x="2702" y="12809"/>
                </a:cubicBezTo>
                <a:cubicBezTo>
                  <a:pt x="1001" y="13510"/>
                  <a:pt x="0" y="14010"/>
                  <a:pt x="34" y="14077"/>
                </a:cubicBezTo>
                <a:cubicBezTo>
                  <a:pt x="37" y="14087"/>
                  <a:pt x="53" y="14092"/>
                  <a:pt x="82" y="14092"/>
                </a:cubicBezTo>
                <a:cubicBezTo>
                  <a:pt x="329" y="14092"/>
                  <a:pt x="1504" y="13712"/>
                  <a:pt x="3269" y="13143"/>
                </a:cubicBezTo>
                <a:lnTo>
                  <a:pt x="4170" y="12809"/>
                </a:lnTo>
                <a:cubicBezTo>
                  <a:pt x="5604" y="14811"/>
                  <a:pt x="6872" y="15678"/>
                  <a:pt x="9274" y="16379"/>
                </a:cubicBezTo>
                <a:cubicBezTo>
                  <a:pt x="11776" y="17112"/>
                  <a:pt x="14344" y="17246"/>
                  <a:pt x="16946" y="17413"/>
                </a:cubicBezTo>
                <a:cubicBezTo>
                  <a:pt x="15008" y="14066"/>
                  <a:pt x="11443" y="12062"/>
                  <a:pt x="7659" y="12062"/>
                </a:cubicBezTo>
                <a:cubicBezTo>
                  <a:pt x="7144" y="12062"/>
                  <a:pt x="6625" y="12100"/>
                  <a:pt x="6105" y="12176"/>
                </a:cubicBezTo>
                <a:cubicBezTo>
                  <a:pt x="7539" y="11675"/>
                  <a:pt x="9174" y="11142"/>
                  <a:pt x="10942" y="10574"/>
                </a:cubicBezTo>
                <a:lnTo>
                  <a:pt x="12176" y="10141"/>
                </a:lnTo>
                <a:cubicBezTo>
                  <a:pt x="13777" y="11709"/>
                  <a:pt x="15678" y="12909"/>
                  <a:pt x="17746" y="13677"/>
                </a:cubicBezTo>
                <a:cubicBezTo>
                  <a:pt x="18723" y="13997"/>
                  <a:pt x="19756" y="14171"/>
                  <a:pt x="20780" y="14171"/>
                </a:cubicBezTo>
                <a:cubicBezTo>
                  <a:pt x="22101" y="14171"/>
                  <a:pt x="23405" y="13882"/>
                  <a:pt x="24551" y="13243"/>
                </a:cubicBezTo>
                <a:cubicBezTo>
                  <a:pt x="23017" y="11275"/>
                  <a:pt x="20815" y="9941"/>
                  <a:pt x="18380" y="9474"/>
                </a:cubicBezTo>
                <a:cubicBezTo>
                  <a:pt x="17480" y="9274"/>
                  <a:pt x="16546" y="9107"/>
                  <a:pt x="15612" y="9040"/>
                </a:cubicBezTo>
                <a:lnTo>
                  <a:pt x="18647" y="8106"/>
                </a:lnTo>
                <a:cubicBezTo>
                  <a:pt x="19248" y="7906"/>
                  <a:pt x="19781" y="7739"/>
                  <a:pt x="20215" y="7606"/>
                </a:cubicBezTo>
                <a:cubicBezTo>
                  <a:pt x="20802" y="7683"/>
                  <a:pt x="21387" y="7721"/>
                  <a:pt x="21968" y="7721"/>
                </a:cubicBezTo>
                <a:cubicBezTo>
                  <a:pt x="26872" y="7721"/>
                  <a:pt x="31458" y="5011"/>
                  <a:pt x="33725" y="567"/>
                </a:cubicBezTo>
                <a:cubicBezTo>
                  <a:pt x="32977" y="414"/>
                  <a:pt x="32219" y="339"/>
                  <a:pt x="31463" y="339"/>
                </a:cubicBezTo>
                <a:cubicBezTo>
                  <a:pt x="29422" y="339"/>
                  <a:pt x="27396" y="888"/>
                  <a:pt x="25619" y="1935"/>
                </a:cubicBezTo>
                <a:cubicBezTo>
                  <a:pt x="23250" y="3303"/>
                  <a:pt x="20682" y="4804"/>
                  <a:pt x="19781" y="7339"/>
                </a:cubicBezTo>
                <a:cubicBezTo>
                  <a:pt x="19381" y="7439"/>
                  <a:pt x="18947" y="7539"/>
                  <a:pt x="18480" y="7639"/>
                </a:cubicBezTo>
                <a:cubicBezTo>
                  <a:pt x="16512" y="8106"/>
                  <a:pt x="13877" y="8840"/>
                  <a:pt x="10975" y="9774"/>
                </a:cubicBezTo>
                <a:cubicBezTo>
                  <a:pt x="12743" y="8773"/>
                  <a:pt x="14411" y="7572"/>
                  <a:pt x="15878" y="6138"/>
                </a:cubicBezTo>
                <a:cubicBezTo>
                  <a:pt x="17680" y="4503"/>
                  <a:pt x="18981" y="2369"/>
                  <a:pt x="195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6"/>
          <p:cNvSpPr/>
          <p:nvPr/>
        </p:nvSpPr>
        <p:spPr>
          <a:xfrm rot="-7373376">
            <a:off x="6862855" y="4182787"/>
            <a:ext cx="2393571" cy="1326707"/>
          </a:xfrm>
          <a:custGeom>
            <a:avLst/>
            <a:gdLst/>
            <a:ahLst/>
            <a:cxnLst/>
            <a:rect l="l" t="t" r="r" b="b"/>
            <a:pathLst>
              <a:path w="33725" h="17413" extrusionOk="0">
                <a:moveTo>
                  <a:pt x="19581" y="0"/>
                </a:moveTo>
                <a:lnTo>
                  <a:pt x="19581" y="0"/>
                </a:lnTo>
                <a:cubicBezTo>
                  <a:pt x="14477" y="734"/>
                  <a:pt x="10575" y="4904"/>
                  <a:pt x="10174" y="10041"/>
                </a:cubicBezTo>
                <a:cubicBezTo>
                  <a:pt x="7372" y="10975"/>
                  <a:pt x="4871" y="11909"/>
                  <a:pt x="3069" y="12643"/>
                </a:cubicBezTo>
                <a:lnTo>
                  <a:pt x="2903" y="12743"/>
                </a:lnTo>
                <a:cubicBezTo>
                  <a:pt x="4604" y="11475"/>
                  <a:pt x="6772" y="9173"/>
                  <a:pt x="7739" y="7372"/>
                </a:cubicBezTo>
                <a:cubicBezTo>
                  <a:pt x="8707" y="5471"/>
                  <a:pt x="9541" y="3503"/>
                  <a:pt x="10208" y="1468"/>
                </a:cubicBezTo>
                <a:lnTo>
                  <a:pt x="10208" y="1468"/>
                </a:lnTo>
                <a:cubicBezTo>
                  <a:pt x="5271" y="2936"/>
                  <a:pt x="2135" y="7706"/>
                  <a:pt x="2702" y="12809"/>
                </a:cubicBezTo>
                <a:cubicBezTo>
                  <a:pt x="1001" y="13510"/>
                  <a:pt x="0" y="14010"/>
                  <a:pt x="34" y="14077"/>
                </a:cubicBezTo>
                <a:cubicBezTo>
                  <a:pt x="37" y="14087"/>
                  <a:pt x="53" y="14092"/>
                  <a:pt x="82" y="14092"/>
                </a:cubicBezTo>
                <a:cubicBezTo>
                  <a:pt x="329" y="14092"/>
                  <a:pt x="1504" y="13712"/>
                  <a:pt x="3269" y="13143"/>
                </a:cubicBezTo>
                <a:lnTo>
                  <a:pt x="4170" y="12809"/>
                </a:lnTo>
                <a:cubicBezTo>
                  <a:pt x="5604" y="14811"/>
                  <a:pt x="6872" y="15678"/>
                  <a:pt x="9274" y="16379"/>
                </a:cubicBezTo>
                <a:cubicBezTo>
                  <a:pt x="11776" y="17112"/>
                  <a:pt x="14344" y="17246"/>
                  <a:pt x="16946" y="17413"/>
                </a:cubicBezTo>
                <a:cubicBezTo>
                  <a:pt x="15008" y="14066"/>
                  <a:pt x="11443" y="12062"/>
                  <a:pt x="7659" y="12062"/>
                </a:cubicBezTo>
                <a:cubicBezTo>
                  <a:pt x="7144" y="12062"/>
                  <a:pt x="6625" y="12100"/>
                  <a:pt x="6105" y="12176"/>
                </a:cubicBezTo>
                <a:cubicBezTo>
                  <a:pt x="7539" y="11675"/>
                  <a:pt x="9174" y="11142"/>
                  <a:pt x="10942" y="10574"/>
                </a:cubicBezTo>
                <a:lnTo>
                  <a:pt x="12176" y="10141"/>
                </a:lnTo>
                <a:cubicBezTo>
                  <a:pt x="13777" y="11709"/>
                  <a:pt x="15678" y="12909"/>
                  <a:pt x="17746" y="13677"/>
                </a:cubicBezTo>
                <a:cubicBezTo>
                  <a:pt x="18723" y="13997"/>
                  <a:pt x="19756" y="14171"/>
                  <a:pt x="20780" y="14171"/>
                </a:cubicBezTo>
                <a:cubicBezTo>
                  <a:pt x="22101" y="14171"/>
                  <a:pt x="23405" y="13882"/>
                  <a:pt x="24551" y="13243"/>
                </a:cubicBezTo>
                <a:cubicBezTo>
                  <a:pt x="23017" y="11275"/>
                  <a:pt x="20815" y="9941"/>
                  <a:pt x="18380" y="9474"/>
                </a:cubicBezTo>
                <a:cubicBezTo>
                  <a:pt x="17480" y="9274"/>
                  <a:pt x="16546" y="9107"/>
                  <a:pt x="15612" y="9040"/>
                </a:cubicBezTo>
                <a:lnTo>
                  <a:pt x="18647" y="8106"/>
                </a:lnTo>
                <a:cubicBezTo>
                  <a:pt x="19248" y="7906"/>
                  <a:pt x="19781" y="7739"/>
                  <a:pt x="20215" y="7606"/>
                </a:cubicBezTo>
                <a:cubicBezTo>
                  <a:pt x="20802" y="7683"/>
                  <a:pt x="21387" y="7721"/>
                  <a:pt x="21968" y="7721"/>
                </a:cubicBezTo>
                <a:cubicBezTo>
                  <a:pt x="26872" y="7721"/>
                  <a:pt x="31458" y="5011"/>
                  <a:pt x="33725" y="567"/>
                </a:cubicBezTo>
                <a:cubicBezTo>
                  <a:pt x="32977" y="414"/>
                  <a:pt x="32219" y="339"/>
                  <a:pt x="31463" y="339"/>
                </a:cubicBezTo>
                <a:cubicBezTo>
                  <a:pt x="29422" y="339"/>
                  <a:pt x="27396" y="888"/>
                  <a:pt x="25619" y="1935"/>
                </a:cubicBezTo>
                <a:cubicBezTo>
                  <a:pt x="23250" y="3303"/>
                  <a:pt x="20682" y="4804"/>
                  <a:pt x="19781" y="7339"/>
                </a:cubicBezTo>
                <a:cubicBezTo>
                  <a:pt x="19381" y="7439"/>
                  <a:pt x="18947" y="7539"/>
                  <a:pt x="18480" y="7639"/>
                </a:cubicBezTo>
                <a:cubicBezTo>
                  <a:pt x="16512" y="8106"/>
                  <a:pt x="13877" y="8840"/>
                  <a:pt x="10975" y="9774"/>
                </a:cubicBezTo>
                <a:cubicBezTo>
                  <a:pt x="12743" y="8773"/>
                  <a:pt x="14411" y="7572"/>
                  <a:pt x="15878" y="6138"/>
                </a:cubicBezTo>
                <a:cubicBezTo>
                  <a:pt x="17680" y="4503"/>
                  <a:pt x="18981" y="2369"/>
                  <a:pt x="195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6"/>
          <p:cNvSpPr txBox="1">
            <a:spLocks noGrp="1"/>
          </p:cNvSpPr>
          <p:nvPr>
            <p:ph type="title"/>
          </p:nvPr>
        </p:nvSpPr>
        <p:spPr>
          <a:xfrm>
            <a:off x="713225" y="4450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/>
          <p:nvPr/>
        </p:nvSpPr>
        <p:spPr>
          <a:xfrm rot="-2449047" flipH="1">
            <a:off x="601812" y="-854177"/>
            <a:ext cx="5731713" cy="7067203"/>
          </a:xfrm>
          <a:custGeom>
            <a:avLst/>
            <a:gdLst/>
            <a:ahLst/>
            <a:cxnLst/>
            <a:rect l="l" t="t" r="r" b="b"/>
            <a:pathLst>
              <a:path w="43768" h="56166" extrusionOk="0">
                <a:moveTo>
                  <a:pt x="24054" y="0"/>
                </a:moveTo>
                <a:cubicBezTo>
                  <a:pt x="22092" y="0"/>
                  <a:pt x="20084" y="480"/>
                  <a:pt x="18082" y="1557"/>
                </a:cubicBezTo>
                <a:cubicBezTo>
                  <a:pt x="16673" y="2311"/>
                  <a:pt x="15329" y="3250"/>
                  <a:pt x="14411" y="4561"/>
                </a:cubicBezTo>
                <a:cubicBezTo>
                  <a:pt x="12925" y="6670"/>
                  <a:pt x="12739" y="9434"/>
                  <a:pt x="12991" y="12002"/>
                </a:cubicBezTo>
                <a:cubicBezTo>
                  <a:pt x="13253" y="14580"/>
                  <a:pt x="13908" y="17115"/>
                  <a:pt x="13887" y="19693"/>
                </a:cubicBezTo>
                <a:cubicBezTo>
                  <a:pt x="13843" y="23047"/>
                  <a:pt x="12685" y="26303"/>
                  <a:pt x="10598" y="28925"/>
                </a:cubicBezTo>
                <a:cubicBezTo>
                  <a:pt x="9025" y="30881"/>
                  <a:pt x="6971" y="32410"/>
                  <a:pt x="5452" y="34410"/>
                </a:cubicBezTo>
                <a:cubicBezTo>
                  <a:pt x="0" y="41555"/>
                  <a:pt x="2917" y="51945"/>
                  <a:pt x="11297" y="55212"/>
                </a:cubicBezTo>
                <a:cubicBezTo>
                  <a:pt x="12979" y="55866"/>
                  <a:pt x="14767" y="56166"/>
                  <a:pt x="16565" y="56166"/>
                </a:cubicBezTo>
                <a:cubicBezTo>
                  <a:pt x="18820" y="56166"/>
                  <a:pt x="21092" y="55695"/>
                  <a:pt x="23195" y="54862"/>
                </a:cubicBezTo>
                <a:cubicBezTo>
                  <a:pt x="26975" y="53365"/>
                  <a:pt x="30231" y="50765"/>
                  <a:pt x="32995" y="47793"/>
                </a:cubicBezTo>
                <a:cubicBezTo>
                  <a:pt x="37289" y="43172"/>
                  <a:pt x="40490" y="37644"/>
                  <a:pt x="42358" y="31613"/>
                </a:cubicBezTo>
                <a:cubicBezTo>
                  <a:pt x="43199" y="28849"/>
                  <a:pt x="43768" y="25975"/>
                  <a:pt x="43713" y="23091"/>
                </a:cubicBezTo>
                <a:cubicBezTo>
                  <a:pt x="43520" y="13399"/>
                  <a:pt x="34421" y="0"/>
                  <a:pt x="24054" y="0"/>
                </a:cubicBezTo>
                <a:close/>
              </a:path>
            </a:pathLst>
          </a:custGeom>
          <a:solidFill>
            <a:srgbClr val="F2A2A2">
              <a:alpha val="16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"/>
          <p:cNvSpPr/>
          <p:nvPr/>
        </p:nvSpPr>
        <p:spPr>
          <a:xfrm rot="3982832">
            <a:off x="2910423" y="-328139"/>
            <a:ext cx="2762576" cy="1531218"/>
          </a:xfrm>
          <a:custGeom>
            <a:avLst/>
            <a:gdLst/>
            <a:ahLst/>
            <a:cxnLst/>
            <a:rect l="l" t="t" r="r" b="b"/>
            <a:pathLst>
              <a:path w="33725" h="17413" extrusionOk="0">
                <a:moveTo>
                  <a:pt x="19581" y="0"/>
                </a:moveTo>
                <a:lnTo>
                  <a:pt x="19581" y="0"/>
                </a:lnTo>
                <a:cubicBezTo>
                  <a:pt x="14477" y="734"/>
                  <a:pt x="10575" y="4904"/>
                  <a:pt x="10174" y="10041"/>
                </a:cubicBezTo>
                <a:cubicBezTo>
                  <a:pt x="7372" y="10975"/>
                  <a:pt x="4871" y="11909"/>
                  <a:pt x="3069" y="12643"/>
                </a:cubicBezTo>
                <a:lnTo>
                  <a:pt x="2903" y="12743"/>
                </a:lnTo>
                <a:cubicBezTo>
                  <a:pt x="4604" y="11475"/>
                  <a:pt x="6772" y="9173"/>
                  <a:pt x="7739" y="7372"/>
                </a:cubicBezTo>
                <a:cubicBezTo>
                  <a:pt x="8707" y="5471"/>
                  <a:pt x="9541" y="3503"/>
                  <a:pt x="10208" y="1468"/>
                </a:cubicBezTo>
                <a:lnTo>
                  <a:pt x="10208" y="1468"/>
                </a:lnTo>
                <a:cubicBezTo>
                  <a:pt x="5271" y="2936"/>
                  <a:pt x="2135" y="7706"/>
                  <a:pt x="2702" y="12809"/>
                </a:cubicBezTo>
                <a:cubicBezTo>
                  <a:pt x="1001" y="13510"/>
                  <a:pt x="0" y="14010"/>
                  <a:pt x="34" y="14077"/>
                </a:cubicBezTo>
                <a:cubicBezTo>
                  <a:pt x="37" y="14087"/>
                  <a:pt x="53" y="14092"/>
                  <a:pt x="82" y="14092"/>
                </a:cubicBezTo>
                <a:cubicBezTo>
                  <a:pt x="329" y="14092"/>
                  <a:pt x="1504" y="13712"/>
                  <a:pt x="3269" y="13143"/>
                </a:cubicBezTo>
                <a:lnTo>
                  <a:pt x="4170" y="12809"/>
                </a:lnTo>
                <a:cubicBezTo>
                  <a:pt x="5604" y="14811"/>
                  <a:pt x="6872" y="15678"/>
                  <a:pt x="9274" y="16379"/>
                </a:cubicBezTo>
                <a:cubicBezTo>
                  <a:pt x="11776" y="17112"/>
                  <a:pt x="14344" y="17246"/>
                  <a:pt x="16946" y="17413"/>
                </a:cubicBezTo>
                <a:cubicBezTo>
                  <a:pt x="15008" y="14066"/>
                  <a:pt x="11443" y="12062"/>
                  <a:pt x="7659" y="12062"/>
                </a:cubicBezTo>
                <a:cubicBezTo>
                  <a:pt x="7144" y="12062"/>
                  <a:pt x="6625" y="12100"/>
                  <a:pt x="6105" y="12176"/>
                </a:cubicBezTo>
                <a:cubicBezTo>
                  <a:pt x="7539" y="11675"/>
                  <a:pt x="9174" y="11142"/>
                  <a:pt x="10942" y="10574"/>
                </a:cubicBezTo>
                <a:lnTo>
                  <a:pt x="12176" y="10141"/>
                </a:lnTo>
                <a:cubicBezTo>
                  <a:pt x="13777" y="11709"/>
                  <a:pt x="15678" y="12909"/>
                  <a:pt x="17746" y="13677"/>
                </a:cubicBezTo>
                <a:cubicBezTo>
                  <a:pt x="18723" y="13997"/>
                  <a:pt x="19756" y="14171"/>
                  <a:pt x="20780" y="14171"/>
                </a:cubicBezTo>
                <a:cubicBezTo>
                  <a:pt x="22101" y="14171"/>
                  <a:pt x="23405" y="13882"/>
                  <a:pt x="24551" y="13243"/>
                </a:cubicBezTo>
                <a:cubicBezTo>
                  <a:pt x="23017" y="11275"/>
                  <a:pt x="20815" y="9941"/>
                  <a:pt x="18380" y="9474"/>
                </a:cubicBezTo>
                <a:cubicBezTo>
                  <a:pt x="17480" y="9274"/>
                  <a:pt x="16546" y="9107"/>
                  <a:pt x="15612" y="9040"/>
                </a:cubicBezTo>
                <a:lnTo>
                  <a:pt x="18647" y="8106"/>
                </a:lnTo>
                <a:cubicBezTo>
                  <a:pt x="19248" y="7906"/>
                  <a:pt x="19781" y="7739"/>
                  <a:pt x="20215" y="7606"/>
                </a:cubicBezTo>
                <a:cubicBezTo>
                  <a:pt x="20802" y="7683"/>
                  <a:pt x="21387" y="7721"/>
                  <a:pt x="21968" y="7721"/>
                </a:cubicBezTo>
                <a:cubicBezTo>
                  <a:pt x="26872" y="7721"/>
                  <a:pt x="31458" y="5011"/>
                  <a:pt x="33725" y="567"/>
                </a:cubicBezTo>
                <a:cubicBezTo>
                  <a:pt x="32977" y="414"/>
                  <a:pt x="32219" y="339"/>
                  <a:pt x="31463" y="339"/>
                </a:cubicBezTo>
                <a:cubicBezTo>
                  <a:pt x="29422" y="339"/>
                  <a:pt x="27396" y="888"/>
                  <a:pt x="25619" y="1935"/>
                </a:cubicBezTo>
                <a:cubicBezTo>
                  <a:pt x="23250" y="3303"/>
                  <a:pt x="20682" y="4804"/>
                  <a:pt x="19781" y="7339"/>
                </a:cubicBezTo>
                <a:cubicBezTo>
                  <a:pt x="19381" y="7439"/>
                  <a:pt x="18947" y="7539"/>
                  <a:pt x="18480" y="7639"/>
                </a:cubicBezTo>
                <a:cubicBezTo>
                  <a:pt x="16512" y="8106"/>
                  <a:pt x="13877" y="8840"/>
                  <a:pt x="10975" y="9774"/>
                </a:cubicBezTo>
                <a:cubicBezTo>
                  <a:pt x="12743" y="8773"/>
                  <a:pt x="14411" y="7572"/>
                  <a:pt x="15878" y="6138"/>
                </a:cubicBezTo>
                <a:cubicBezTo>
                  <a:pt x="17680" y="4503"/>
                  <a:pt x="18981" y="2369"/>
                  <a:pt x="1958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" name="Google Shape;166;p7"/>
          <p:cNvGrpSpPr/>
          <p:nvPr/>
        </p:nvGrpSpPr>
        <p:grpSpPr>
          <a:xfrm rot="-2399245">
            <a:off x="2942947" y="3903226"/>
            <a:ext cx="1460621" cy="1392565"/>
            <a:chOff x="2956650" y="2006875"/>
            <a:chExt cx="1356000" cy="1292650"/>
          </a:xfrm>
        </p:grpSpPr>
        <p:sp>
          <p:nvSpPr>
            <p:cNvPr id="167" name="Google Shape;167;p7"/>
            <p:cNvSpPr/>
            <p:nvPr/>
          </p:nvSpPr>
          <p:spPr>
            <a:xfrm>
              <a:off x="2956650" y="2133700"/>
              <a:ext cx="438675" cy="825725"/>
            </a:xfrm>
            <a:custGeom>
              <a:avLst/>
              <a:gdLst/>
              <a:ahLst/>
              <a:cxnLst/>
              <a:rect l="l" t="t" r="r" b="b"/>
              <a:pathLst>
                <a:path w="17547" h="33029" extrusionOk="0">
                  <a:moveTo>
                    <a:pt x="7619" y="0"/>
                  </a:moveTo>
                  <a:cubicBezTo>
                    <a:pt x="6848" y="0"/>
                    <a:pt x="6074" y="144"/>
                    <a:pt x="5338" y="439"/>
                  </a:cubicBezTo>
                  <a:cubicBezTo>
                    <a:pt x="2469" y="1506"/>
                    <a:pt x="1802" y="3808"/>
                    <a:pt x="2135" y="5943"/>
                  </a:cubicBezTo>
                  <a:cubicBezTo>
                    <a:pt x="2669" y="9612"/>
                    <a:pt x="768" y="13248"/>
                    <a:pt x="634" y="16984"/>
                  </a:cubicBezTo>
                  <a:cubicBezTo>
                    <a:pt x="534" y="20320"/>
                    <a:pt x="0" y="23822"/>
                    <a:pt x="1435" y="26824"/>
                  </a:cubicBezTo>
                  <a:cubicBezTo>
                    <a:pt x="2869" y="29860"/>
                    <a:pt x="5338" y="32795"/>
                    <a:pt x="8673" y="33029"/>
                  </a:cubicBezTo>
                  <a:cubicBezTo>
                    <a:pt x="12776" y="29927"/>
                    <a:pt x="15578" y="25423"/>
                    <a:pt x="16579" y="20353"/>
                  </a:cubicBezTo>
                  <a:cubicBezTo>
                    <a:pt x="17546" y="15316"/>
                    <a:pt x="16812" y="10079"/>
                    <a:pt x="14511" y="5476"/>
                  </a:cubicBezTo>
                  <a:cubicBezTo>
                    <a:pt x="13644" y="3741"/>
                    <a:pt x="12543" y="2040"/>
                    <a:pt x="10908" y="939"/>
                  </a:cubicBezTo>
                  <a:cubicBezTo>
                    <a:pt x="9910" y="320"/>
                    <a:pt x="8768" y="0"/>
                    <a:pt x="76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2990850" y="2630800"/>
              <a:ext cx="565425" cy="535200"/>
            </a:xfrm>
            <a:custGeom>
              <a:avLst/>
              <a:gdLst/>
              <a:ahLst/>
              <a:cxnLst/>
              <a:rect l="l" t="t" r="r" b="b"/>
              <a:pathLst>
                <a:path w="22617" h="21408" extrusionOk="0">
                  <a:moveTo>
                    <a:pt x="8787" y="1"/>
                  </a:moveTo>
                  <a:cubicBezTo>
                    <a:pt x="7031" y="1"/>
                    <a:pt x="5278" y="475"/>
                    <a:pt x="3870" y="1503"/>
                  </a:cubicBezTo>
                  <a:cubicBezTo>
                    <a:pt x="1801" y="3038"/>
                    <a:pt x="0" y="8308"/>
                    <a:pt x="1501" y="12811"/>
                  </a:cubicBezTo>
                  <a:cubicBezTo>
                    <a:pt x="2135" y="15113"/>
                    <a:pt x="3169" y="17448"/>
                    <a:pt x="5037" y="19016"/>
                  </a:cubicBezTo>
                  <a:cubicBezTo>
                    <a:pt x="6705" y="20417"/>
                    <a:pt x="8940" y="21050"/>
                    <a:pt x="11108" y="21284"/>
                  </a:cubicBezTo>
                  <a:cubicBezTo>
                    <a:pt x="11763" y="21363"/>
                    <a:pt x="12433" y="21407"/>
                    <a:pt x="13104" y="21407"/>
                  </a:cubicBezTo>
                  <a:cubicBezTo>
                    <a:pt x="15821" y="21407"/>
                    <a:pt x="18556" y="20688"/>
                    <a:pt x="20348" y="18682"/>
                  </a:cubicBezTo>
                  <a:cubicBezTo>
                    <a:pt x="22149" y="16714"/>
                    <a:pt x="22616" y="13779"/>
                    <a:pt x="21982" y="11177"/>
                  </a:cubicBezTo>
                  <a:cubicBezTo>
                    <a:pt x="21382" y="8608"/>
                    <a:pt x="19781" y="6307"/>
                    <a:pt x="17913" y="4439"/>
                  </a:cubicBezTo>
                  <a:cubicBezTo>
                    <a:pt x="16012" y="2537"/>
                    <a:pt x="13843" y="1036"/>
                    <a:pt x="11342" y="336"/>
                  </a:cubicBezTo>
                  <a:cubicBezTo>
                    <a:pt x="10516" y="116"/>
                    <a:pt x="9651" y="1"/>
                    <a:pt x="87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3165975" y="2006875"/>
              <a:ext cx="761400" cy="888725"/>
            </a:xfrm>
            <a:custGeom>
              <a:avLst/>
              <a:gdLst/>
              <a:ahLst/>
              <a:cxnLst/>
              <a:rect l="l" t="t" r="r" b="b"/>
              <a:pathLst>
                <a:path w="30456" h="35549" extrusionOk="0">
                  <a:moveTo>
                    <a:pt x="19536" y="0"/>
                  </a:moveTo>
                  <a:cubicBezTo>
                    <a:pt x="16963" y="0"/>
                    <a:pt x="14424" y="1301"/>
                    <a:pt x="12242" y="2877"/>
                  </a:cubicBezTo>
                  <a:cubicBezTo>
                    <a:pt x="5604" y="7713"/>
                    <a:pt x="1101" y="15486"/>
                    <a:pt x="300" y="23491"/>
                  </a:cubicBezTo>
                  <a:cubicBezTo>
                    <a:pt x="0" y="26694"/>
                    <a:pt x="434" y="30330"/>
                    <a:pt x="2936" y="32231"/>
                  </a:cubicBezTo>
                  <a:lnTo>
                    <a:pt x="3836" y="32531"/>
                  </a:lnTo>
                  <a:cubicBezTo>
                    <a:pt x="5488" y="34583"/>
                    <a:pt x="8161" y="35549"/>
                    <a:pt x="10870" y="35549"/>
                  </a:cubicBezTo>
                  <a:cubicBezTo>
                    <a:pt x="11553" y="35549"/>
                    <a:pt x="12238" y="35487"/>
                    <a:pt x="12909" y="35367"/>
                  </a:cubicBezTo>
                  <a:cubicBezTo>
                    <a:pt x="16278" y="34733"/>
                    <a:pt x="19314" y="32765"/>
                    <a:pt x="21849" y="30363"/>
                  </a:cubicBezTo>
                  <a:cubicBezTo>
                    <a:pt x="25685" y="26794"/>
                    <a:pt x="28621" y="22057"/>
                    <a:pt x="29555" y="16987"/>
                  </a:cubicBezTo>
                  <a:cubicBezTo>
                    <a:pt x="30455" y="11916"/>
                    <a:pt x="29188" y="6479"/>
                    <a:pt x="25718" y="2943"/>
                  </a:cubicBezTo>
                  <a:cubicBezTo>
                    <a:pt x="24284" y="1442"/>
                    <a:pt x="22383" y="275"/>
                    <a:pt x="20315" y="41"/>
                  </a:cubicBezTo>
                  <a:cubicBezTo>
                    <a:pt x="20055" y="14"/>
                    <a:pt x="19795" y="0"/>
                    <a:pt x="195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7"/>
            <p:cNvSpPr/>
            <p:nvPr/>
          </p:nvSpPr>
          <p:spPr>
            <a:xfrm>
              <a:off x="3406975" y="2572725"/>
              <a:ext cx="905675" cy="459425"/>
            </a:xfrm>
            <a:custGeom>
              <a:avLst/>
              <a:gdLst/>
              <a:ahLst/>
              <a:cxnLst/>
              <a:rect l="l" t="t" r="r" b="b"/>
              <a:pathLst>
                <a:path w="36227" h="18377" extrusionOk="0">
                  <a:moveTo>
                    <a:pt x="0" y="14100"/>
                  </a:moveTo>
                  <a:cubicBezTo>
                    <a:pt x="11" y="14109"/>
                    <a:pt x="22" y="14118"/>
                    <a:pt x="33" y="14127"/>
                  </a:cubicBezTo>
                  <a:lnTo>
                    <a:pt x="33" y="14127"/>
                  </a:lnTo>
                  <a:lnTo>
                    <a:pt x="0" y="14100"/>
                  </a:lnTo>
                  <a:close/>
                  <a:moveTo>
                    <a:pt x="25451" y="0"/>
                  </a:moveTo>
                  <a:cubicBezTo>
                    <a:pt x="25184" y="0"/>
                    <a:pt x="24917" y="8"/>
                    <a:pt x="24651" y="23"/>
                  </a:cubicBezTo>
                  <a:cubicBezTo>
                    <a:pt x="21783" y="190"/>
                    <a:pt x="19014" y="1191"/>
                    <a:pt x="16412" y="2425"/>
                  </a:cubicBezTo>
                  <a:cubicBezTo>
                    <a:pt x="10396" y="5317"/>
                    <a:pt x="5175" y="9632"/>
                    <a:pt x="1178" y="14976"/>
                  </a:cubicBezTo>
                  <a:lnTo>
                    <a:pt x="1178" y="14976"/>
                  </a:lnTo>
                  <a:cubicBezTo>
                    <a:pt x="783" y="14712"/>
                    <a:pt x="401" y="14429"/>
                    <a:pt x="33" y="14127"/>
                  </a:cubicBezTo>
                  <a:lnTo>
                    <a:pt x="33" y="14127"/>
                  </a:lnTo>
                  <a:lnTo>
                    <a:pt x="1134" y="15034"/>
                  </a:lnTo>
                  <a:cubicBezTo>
                    <a:pt x="1149" y="15015"/>
                    <a:pt x="1163" y="14995"/>
                    <a:pt x="1178" y="14976"/>
                  </a:cubicBezTo>
                  <a:lnTo>
                    <a:pt x="1178" y="14976"/>
                  </a:lnTo>
                  <a:cubicBezTo>
                    <a:pt x="3246" y="16360"/>
                    <a:pt x="5653" y="17234"/>
                    <a:pt x="8106" y="17736"/>
                  </a:cubicBezTo>
                  <a:cubicBezTo>
                    <a:pt x="10660" y="18258"/>
                    <a:pt x="13264" y="18377"/>
                    <a:pt x="15875" y="18377"/>
                  </a:cubicBezTo>
                  <a:cubicBezTo>
                    <a:pt x="16265" y="18377"/>
                    <a:pt x="16655" y="18374"/>
                    <a:pt x="17046" y="18370"/>
                  </a:cubicBezTo>
                  <a:cubicBezTo>
                    <a:pt x="21682" y="18303"/>
                    <a:pt x="26453" y="18003"/>
                    <a:pt x="30522" y="15801"/>
                  </a:cubicBezTo>
                  <a:cubicBezTo>
                    <a:pt x="32790" y="14601"/>
                    <a:pt x="34859" y="12666"/>
                    <a:pt x="35492" y="10164"/>
                  </a:cubicBezTo>
                  <a:cubicBezTo>
                    <a:pt x="36226" y="7362"/>
                    <a:pt x="34959" y="4293"/>
                    <a:pt x="32757" y="2425"/>
                  </a:cubicBezTo>
                  <a:cubicBezTo>
                    <a:pt x="30757" y="759"/>
                    <a:pt x="28097" y="0"/>
                    <a:pt x="254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3295525" y="2931325"/>
              <a:ext cx="798625" cy="368200"/>
            </a:xfrm>
            <a:custGeom>
              <a:avLst/>
              <a:gdLst/>
              <a:ahLst/>
              <a:cxnLst/>
              <a:rect l="l" t="t" r="r" b="b"/>
              <a:pathLst>
                <a:path w="31945" h="14728" extrusionOk="0">
                  <a:moveTo>
                    <a:pt x="14209" y="1"/>
                  </a:moveTo>
                  <a:cubicBezTo>
                    <a:pt x="10470" y="1"/>
                    <a:pt x="6711" y="970"/>
                    <a:pt x="3724" y="3225"/>
                  </a:cubicBezTo>
                  <a:cubicBezTo>
                    <a:pt x="2323" y="4293"/>
                    <a:pt x="1089" y="5727"/>
                    <a:pt x="656" y="7428"/>
                  </a:cubicBezTo>
                  <a:cubicBezTo>
                    <a:pt x="547" y="7854"/>
                    <a:pt x="503" y="8300"/>
                    <a:pt x="523" y="8744"/>
                  </a:cubicBezTo>
                  <a:lnTo>
                    <a:pt x="523" y="8744"/>
                  </a:lnTo>
                  <a:lnTo>
                    <a:pt x="22" y="7829"/>
                  </a:lnTo>
                  <a:lnTo>
                    <a:pt x="22" y="7829"/>
                  </a:lnTo>
                  <a:cubicBezTo>
                    <a:pt x="1" y="9010"/>
                    <a:pt x="500" y="10138"/>
                    <a:pt x="1266" y="11052"/>
                  </a:cubicBezTo>
                  <a:lnTo>
                    <a:pt x="1266" y="11052"/>
                  </a:lnTo>
                  <a:cubicBezTo>
                    <a:pt x="1551" y="11469"/>
                    <a:pt x="1915" y="11829"/>
                    <a:pt x="2357" y="12098"/>
                  </a:cubicBezTo>
                  <a:lnTo>
                    <a:pt x="2341" y="12069"/>
                  </a:lnTo>
                  <a:lnTo>
                    <a:pt x="2341" y="12069"/>
                  </a:lnTo>
                  <a:cubicBezTo>
                    <a:pt x="2498" y="12187"/>
                    <a:pt x="2659" y="12297"/>
                    <a:pt x="2824" y="12399"/>
                  </a:cubicBezTo>
                  <a:cubicBezTo>
                    <a:pt x="4425" y="13366"/>
                    <a:pt x="6326" y="13733"/>
                    <a:pt x="8161" y="14033"/>
                  </a:cubicBezTo>
                  <a:cubicBezTo>
                    <a:pt x="10696" y="14496"/>
                    <a:pt x="13267" y="14728"/>
                    <a:pt x="15834" y="14728"/>
                  </a:cubicBezTo>
                  <a:cubicBezTo>
                    <a:pt x="16780" y="14728"/>
                    <a:pt x="17726" y="14696"/>
                    <a:pt x="18668" y="14633"/>
                  </a:cubicBezTo>
                  <a:cubicBezTo>
                    <a:pt x="22171" y="14367"/>
                    <a:pt x="25673" y="13433"/>
                    <a:pt x="28676" y="11565"/>
                  </a:cubicBezTo>
                  <a:cubicBezTo>
                    <a:pt x="30310" y="10531"/>
                    <a:pt x="31945" y="8863"/>
                    <a:pt x="31611" y="6995"/>
                  </a:cubicBezTo>
                  <a:cubicBezTo>
                    <a:pt x="31277" y="5260"/>
                    <a:pt x="29510" y="4293"/>
                    <a:pt x="27942" y="3559"/>
                  </a:cubicBezTo>
                  <a:cubicBezTo>
                    <a:pt x="24072" y="1824"/>
                    <a:pt x="20036" y="390"/>
                    <a:pt x="15766" y="56"/>
                  </a:cubicBezTo>
                  <a:cubicBezTo>
                    <a:pt x="15249" y="20"/>
                    <a:pt x="14729" y="1"/>
                    <a:pt x="142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7"/>
            <p:cNvSpPr/>
            <p:nvPr/>
          </p:nvSpPr>
          <p:spPr>
            <a:xfrm>
              <a:off x="3390300" y="2600800"/>
              <a:ext cx="40875" cy="192700"/>
            </a:xfrm>
            <a:custGeom>
              <a:avLst/>
              <a:gdLst/>
              <a:ahLst/>
              <a:cxnLst/>
              <a:rect l="l" t="t" r="r" b="b"/>
              <a:pathLst>
                <a:path w="1635" h="7708" extrusionOk="0">
                  <a:moveTo>
                    <a:pt x="1090" y="1"/>
                  </a:moveTo>
                  <a:cubicBezTo>
                    <a:pt x="726" y="1"/>
                    <a:pt x="299" y="1690"/>
                    <a:pt x="134" y="3804"/>
                  </a:cubicBezTo>
                  <a:cubicBezTo>
                    <a:pt x="0" y="5939"/>
                    <a:pt x="167" y="7673"/>
                    <a:pt x="534" y="7707"/>
                  </a:cubicBezTo>
                  <a:cubicBezTo>
                    <a:pt x="537" y="7707"/>
                    <a:pt x="541" y="7707"/>
                    <a:pt x="545" y="7707"/>
                  </a:cubicBezTo>
                  <a:cubicBezTo>
                    <a:pt x="909" y="7707"/>
                    <a:pt x="1303" y="6018"/>
                    <a:pt x="1468" y="3904"/>
                  </a:cubicBezTo>
                  <a:cubicBezTo>
                    <a:pt x="1635" y="1769"/>
                    <a:pt x="1468" y="35"/>
                    <a:pt x="1101" y="1"/>
                  </a:cubicBezTo>
                  <a:cubicBezTo>
                    <a:pt x="1097" y="1"/>
                    <a:pt x="1094" y="1"/>
                    <a:pt x="10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7"/>
            <p:cNvSpPr/>
            <p:nvPr/>
          </p:nvSpPr>
          <p:spPr>
            <a:xfrm>
              <a:off x="3399475" y="2622850"/>
              <a:ext cx="117600" cy="168625"/>
            </a:xfrm>
            <a:custGeom>
              <a:avLst/>
              <a:gdLst/>
              <a:ahLst/>
              <a:cxnLst/>
              <a:rect l="l" t="t" r="r" b="b"/>
              <a:pathLst>
                <a:path w="4704" h="6745" extrusionOk="0">
                  <a:moveTo>
                    <a:pt x="4300" y="0"/>
                  </a:moveTo>
                  <a:cubicBezTo>
                    <a:pt x="3917" y="0"/>
                    <a:pt x="2828" y="1307"/>
                    <a:pt x="1768" y="3022"/>
                  </a:cubicBezTo>
                  <a:cubicBezTo>
                    <a:pt x="667" y="4890"/>
                    <a:pt x="0" y="6524"/>
                    <a:pt x="300" y="6725"/>
                  </a:cubicBezTo>
                  <a:cubicBezTo>
                    <a:pt x="323" y="6738"/>
                    <a:pt x="349" y="6745"/>
                    <a:pt x="378" y="6745"/>
                  </a:cubicBezTo>
                  <a:cubicBezTo>
                    <a:pt x="789" y="6745"/>
                    <a:pt x="1875" y="5466"/>
                    <a:pt x="2902" y="3722"/>
                  </a:cubicBezTo>
                  <a:cubicBezTo>
                    <a:pt x="4036" y="1854"/>
                    <a:pt x="4703" y="220"/>
                    <a:pt x="4370" y="20"/>
                  </a:cubicBezTo>
                  <a:cubicBezTo>
                    <a:pt x="4350" y="7"/>
                    <a:pt x="4327" y="0"/>
                    <a:pt x="4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7"/>
            <p:cNvSpPr/>
            <p:nvPr/>
          </p:nvSpPr>
          <p:spPr>
            <a:xfrm>
              <a:off x="3431150" y="2689000"/>
              <a:ext cx="114275" cy="103825"/>
            </a:xfrm>
            <a:custGeom>
              <a:avLst/>
              <a:gdLst/>
              <a:ahLst/>
              <a:cxnLst/>
              <a:rect l="l" t="t" r="r" b="b"/>
              <a:pathLst>
                <a:path w="4571" h="4153" extrusionOk="0">
                  <a:moveTo>
                    <a:pt x="4172" y="0"/>
                  </a:moveTo>
                  <a:cubicBezTo>
                    <a:pt x="3777" y="0"/>
                    <a:pt x="2836" y="710"/>
                    <a:pt x="1869" y="1677"/>
                  </a:cubicBezTo>
                  <a:cubicBezTo>
                    <a:pt x="801" y="2778"/>
                    <a:pt x="1" y="3812"/>
                    <a:pt x="234" y="4079"/>
                  </a:cubicBezTo>
                  <a:cubicBezTo>
                    <a:pt x="273" y="4129"/>
                    <a:pt x="339" y="4153"/>
                    <a:pt x="428" y="4153"/>
                  </a:cubicBezTo>
                  <a:cubicBezTo>
                    <a:pt x="868" y="4153"/>
                    <a:pt x="1864" y="3555"/>
                    <a:pt x="2836" y="2611"/>
                  </a:cubicBezTo>
                  <a:cubicBezTo>
                    <a:pt x="3970" y="1477"/>
                    <a:pt x="4571" y="276"/>
                    <a:pt x="4304" y="42"/>
                  </a:cubicBezTo>
                  <a:cubicBezTo>
                    <a:pt x="4271" y="14"/>
                    <a:pt x="4227" y="0"/>
                    <a:pt x="4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3458675" y="2700550"/>
              <a:ext cx="168475" cy="131025"/>
            </a:xfrm>
            <a:custGeom>
              <a:avLst/>
              <a:gdLst/>
              <a:ahLst/>
              <a:cxnLst/>
              <a:rect l="l" t="t" r="r" b="b"/>
              <a:pathLst>
                <a:path w="6739" h="5241" extrusionOk="0">
                  <a:moveTo>
                    <a:pt x="6367" y="1"/>
                  </a:moveTo>
                  <a:cubicBezTo>
                    <a:pt x="5892" y="1"/>
                    <a:pt x="4466" y="851"/>
                    <a:pt x="2936" y="2116"/>
                  </a:cubicBezTo>
                  <a:cubicBezTo>
                    <a:pt x="1235" y="3517"/>
                    <a:pt x="0" y="4918"/>
                    <a:pt x="234" y="5184"/>
                  </a:cubicBezTo>
                  <a:cubicBezTo>
                    <a:pt x="263" y="5222"/>
                    <a:pt x="315" y="5241"/>
                    <a:pt x="386" y="5241"/>
                  </a:cubicBezTo>
                  <a:cubicBezTo>
                    <a:pt x="874" y="5241"/>
                    <a:pt x="2288" y="4369"/>
                    <a:pt x="3803" y="3116"/>
                  </a:cubicBezTo>
                  <a:cubicBezTo>
                    <a:pt x="5538" y="1715"/>
                    <a:pt x="6739" y="348"/>
                    <a:pt x="6505" y="47"/>
                  </a:cubicBezTo>
                  <a:cubicBezTo>
                    <a:pt x="6478" y="16"/>
                    <a:pt x="6431" y="1"/>
                    <a:pt x="63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7"/>
            <p:cNvSpPr/>
            <p:nvPr/>
          </p:nvSpPr>
          <p:spPr>
            <a:xfrm>
              <a:off x="3472025" y="2788875"/>
              <a:ext cx="179300" cy="56025"/>
            </a:xfrm>
            <a:custGeom>
              <a:avLst/>
              <a:gdLst/>
              <a:ahLst/>
              <a:cxnLst/>
              <a:rect l="l" t="t" r="r" b="b"/>
              <a:pathLst>
                <a:path w="7172" h="2241" extrusionOk="0">
                  <a:moveTo>
                    <a:pt x="6263" y="1"/>
                  </a:moveTo>
                  <a:cubicBezTo>
                    <a:pt x="5577" y="1"/>
                    <a:pt x="4540" y="142"/>
                    <a:pt x="3403" y="451"/>
                  </a:cubicBezTo>
                  <a:cubicBezTo>
                    <a:pt x="1468" y="951"/>
                    <a:pt x="0" y="1718"/>
                    <a:pt x="100" y="2052"/>
                  </a:cubicBezTo>
                  <a:cubicBezTo>
                    <a:pt x="136" y="2181"/>
                    <a:pt x="362" y="2240"/>
                    <a:pt x="725" y="2240"/>
                  </a:cubicBezTo>
                  <a:cubicBezTo>
                    <a:pt x="1391" y="2240"/>
                    <a:pt x="2517" y="2042"/>
                    <a:pt x="3770" y="1718"/>
                  </a:cubicBezTo>
                  <a:cubicBezTo>
                    <a:pt x="5671" y="1218"/>
                    <a:pt x="7172" y="584"/>
                    <a:pt x="7105" y="217"/>
                  </a:cubicBezTo>
                  <a:cubicBezTo>
                    <a:pt x="7077" y="76"/>
                    <a:pt x="6764" y="1"/>
                    <a:pt x="6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7"/>
            <p:cNvSpPr/>
            <p:nvPr/>
          </p:nvSpPr>
          <p:spPr>
            <a:xfrm>
              <a:off x="3478700" y="2856050"/>
              <a:ext cx="165975" cy="36625"/>
            </a:xfrm>
            <a:custGeom>
              <a:avLst/>
              <a:gdLst/>
              <a:ahLst/>
              <a:cxnLst/>
              <a:rect l="l" t="t" r="r" b="b"/>
              <a:pathLst>
                <a:path w="6639" h="1465" extrusionOk="0">
                  <a:moveTo>
                    <a:pt x="2060" y="0"/>
                  </a:moveTo>
                  <a:cubicBezTo>
                    <a:pt x="911" y="0"/>
                    <a:pt x="91" y="162"/>
                    <a:pt x="67" y="432"/>
                  </a:cubicBezTo>
                  <a:cubicBezTo>
                    <a:pt x="0" y="799"/>
                    <a:pt x="1468" y="1233"/>
                    <a:pt x="3302" y="1400"/>
                  </a:cubicBezTo>
                  <a:cubicBezTo>
                    <a:pt x="3778" y="1444"/>
                    <a:pt x="4235" y="1464"/>
                    <a:pt x="4650" y="1464"/>
                  </a:cubicBezTo>
                  <a:cubicBezTo>
                    <a:pt x="5807" y="1464"/>
                    <a:pt x="6638" y="1303"/>
                    <a:pt x="6638" y="1033"/>
                  </a:cubicBezTo>
                  <a:cubicBezTo>
                    <a:pt x="6638" y="699"/>
                    <a:pt x="5170" y="232"/>
                    <a:pt x="3402" y="65"/>
                  </a:cubicBezTo>
                  <a:cubicBezTo>
                    <a:pt x="2927" y="21"/>
                    <a:pt x="2473" y="0"/>
                    <a:pt x="20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3281050" y="2432350"/>
              <a:ext cx="87575" cy="309425"/>
            </a:xfrm>
            <a:custGeom>
              <a:avLst/>
              <a:gdLst/>
              <a:ahLst/>
              <a:cxnLst/>
              <a:rect l="l" t="t" r="r" b="b"/>
              <a:pathLst>
                <a:path w="3503" h="12377" extrusionOk="0">
                  <a:moveTo>
                    <a:pt x="68" y="1"/>
                  </a:moveTo>
                  <a:cubicBezTo>
                    <a:pt x="68" y="1"/>
                    <a:pt x="68" y="1"/>
                    <a:pt x="67" y="1"/>
                  </a:cubicBezTo>
                  <a:cubicBezTo>
                    <a:pt x="0" y="1"/>
                    <a:pt x="701" y="2803"/>
                    <a:pt x="1635" y="6205"/>
                  </a:cubicBezTo>
                  <a:cubicBezTo>
                    <a:pt x="2536" y="9641"/>
                    <a:pt x="3369" y="12377"/>
                    <a:pt x="3436" y="12377"/>
                  </a:cubicBezTo>
                  <a:cubicBezTo>
                    <a:pt x="3503" y="12343"/>
                    <a:pt x="2802" y="9575"/>
                    <a:pt x="1868" y="6139"/>
                  </a:cubicBezTo>
                  <a:cubicBezTo>
                    <a:pt x="940" y="2757"/>
                    <a:pt x="143" y="1"/>
                    <a:pt x="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3374450" y="2537450"/>
              <a:ext cx="9200" cy="214325"/>
            </a:xfrm>
            <a:custGeom>
              <a:avLst/>
              <a:gdLst/>
              <a:ahLst/>
              <a:cxnLst/>
              <a:rect l="l" t="t" r="r" b="b"/>
              <a:pathLst>
                <a:path w="368" h="8573" extrusionOk="0">
                  <a:moveTo>
                    <a:pt x="334" y="0"/>
                  </a:moveTo>
                  <a:cubicBezTo>
                    <a:pt x="201" y="400"/>
                    <a:pt x="167" y="834"/>
                    <a:pt x="134" y="1268"/>
                  </a:cubicBezTo>
                  <a:cubicBezTo>
                    <a:pt x="67" y="2035"/>
                    <a:pt x="0" y="3102"/>
                    <a:pt x="0" y="4303"/>
                  </a:cubicBezTo>
                  <a:cubicBezTo>
                    <a:pt x="0" y="5471"/>
                    <a:pt x="34" y="6571"/>
                    <a:pt x="67" y="7339"/>
                  </a:cubicBezTo>
                  <a:cubicBezTo>
                    <a:pt x="67" y="7739"/>
                    <a:pt x="100" y="8173"/>
                    <a:pt x="201" y="8573"/>
                  </a:cubicBezTo>
                  <a:cubicBezTo>
                    <a:pt x="267" y="8173"/>
                    <a:pt x="267" y="7739"/>
                    <a:pt x="267" y="7305"/>
                  </a:cubicBezTo>
                  <a:cubicBezTo>
                    <a:pt x="267" y="6438"/>
                    <a:pt x="234" y="5404"/>
                    <a:pt x="267" y="4270"/>
                  </a:cubicBezTo>
                  <a:cubicBezTo>
                    <a:pt x="267" y="3136"/>
                    <a:pt x="301" y="2135"/>
                    <a:pt x="334" y="1268"/>
                  </a:cubicBezTo>
                  <a:cubicBezTo>
                    <a:pt x="367" y="834"/>
                    <a:pt x="367" y="400"/>
                    <a:pt x="3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7"/>
            <p:cNvSpPr/>
            <p:nvPr/>
          </p:nvSpPr>
          <p:spPr>
            <a:xfrm>
              <a:off x="3411975" y="2484050"/>
              <a:ext cx="82575" cy="294425"/>
            </a:xfrm>
            <a:custGeom>
              <a:avLst/>
              <a:gdLst/>
              <a:ahLst/>
              <a:cxnLst/>
              <a:rect l="l" t="t" r="r" b="b"/>
              <a:pathLst>
                <a:path w="3303" h="11777" extrusionOk="0">
                  <a:moveTo>
                    <a:pt x="3235" y="1"/>
                  </a:moveTo>
                  <a:cubicBezTo>
                    <a:pt x="3193" y="1"/>
                    <a:pt x="2397" y="2624"/>
                    <a:pt x="1535" y="5872"/>
                  </a:cubicBezTo>
                  <a:cubicBezTo>
                    <a:pt x="634" y="9108"/>
                    <a:pt x="0" y="11776"/>
                    <a:pt x="67" y="11776"/>
                  </a:cubicBezTo>
                  <a:cubicBezTo>
                    <a:pt x="68" y="11776"/>
                    <a:pt x="68" y="11777"/>
                    <a:pt x="69" y="11777"/>
                  </a:cubicBezTo>
                  <a:cubicBezTo>
                    <a:pt x="144" y="11777"/>
                    <a:pt x="907" y="9154"/>
                    <a:pt x="1768" y="5939"/>
                  </a:cubicBezTo>
                  <a:cubicBezTo>
                    <a:pt x="2669" y="2670"/>
                    <a:pt x="3303" y="1"/>
                    <a:pt x="3236" y="1"/>
                  </a:cubicBezTo>
                  <a:cubicBezTo>
                    <a:pt x="3236" y="1"/>
                    <a:pt x="3236" y="1"/>
                    <a:pt x="3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3430325" y="2404000"/>
              <a:ext cx="259375" cy="363625"/>
            </a:xfrm>
            <a:custGeom>
              <a:avLst/>
              <a:gdLst/>
              <a:ahLst/>
              <a:cxnLst/>
              <a:rect l="l" t="t" r="r" b="b"/>
              <a:pathLst>
                <a:path w="10375" h="14545" extrusionOk="0">
                  <a:moveTo>
                    <a:pt x="10374" y="1"/>
                  </a:moveTo>
                  <a:lnTo>
                    <a:pt x="10374" y="1"/>
                  </a:lnTo>
                  <a:cubicBezTo>
                    <a:pt x="10174" y="168"/>
                    <a:pt x="10007" y="334"/>
                    <a:pt x="9874" y="501"/>
                  </a:cubicBezTo>
                  <a:cubicBezTo>
                    <a:pt x="9540" y="835"/>
                    <a:pt x="9140" y="1335"/>
                    <a:pt x="8606" y="1969"/>
                  </a:cubicBezTo>
                  <a:cubicBezTo>
                    <a:pt x="7606" y="3237"/>
                    <a:pt x="6205" y="4971"/>
                    <a:pt x="4770" y="6973"/>
                  </a:cubicBezTo>
                  <a:cubicBezTo>
                    <a:pt x="3336" y="8974"/>
                    <a:pt x="2135" y="10842"/>
                    <a:pt x="1301" y="12243"/>
                  </a:cubicBezTo>
                  <a:cubicBezTo>
                    <a:pt x="868" y="12943"/>
                    <a:pt x="534" y="13477"/>
                    <a:pt x="334" y="13911"/>
                  </a:cubicBezTo>
                  <a:cubicBezTo>
                    <a:pt x="200" y="14111"/>
                    <a:pt x="100" y="14311"/>
                    <a:pt x="0" y="14545"/>
                  </a:cubicBezTo>
                  <a:cubicBezTo>
                    <a:pt x="167" y="14344"/>
                    <a:pt x="301" y="14144"/>
                    <a:pt x="434" y="13944"/>
                  </a:cubicBezTo>
                  <a:lnTo>
                    <a:pt x="1468" y="12343"/>
                  </a:lnTo>
                  <a:cubicBezTo>
                    <a:pt x="2335" y="11009"/>
                    <a:pt x="3603" y="9141"/>
                    <a:pt x="5004" y="7139"/>
                  </a:cubicBezTo>
                  <a:cubicBezTo>
                    <a:pt x="6405" y="5138"/>
                    <a:pt x="7773" y="3370"/>
                    <a:pt x="8773" y="2102"/>
                  </a:cubicBezTo>
                  <a:lnTo>
                    <a:pt x="9941" y="568"/>
                  </a:lnTo>
                  <a:cubicBezTo>
                    <a:pt x="10108" y="401"/>
                    <a:pt x="10241" y="201"/>
                    <a:pt x="103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3472025" y="2563275"/>
              <a:ext cx="271050" cy="270250"/>
            </a:xfrm>
            <a:custGeom>
              <a:avLst/>
              <a:gdLst/>
              <a:ahLst/>
              <a:cxnLst/>
              <a:rect l="l" t="t" r="r" b="b"/>
              <a:pathLst>
                <a:path w="10842" h="10810" extrusionOk="0">
                  <a:moveTo>
                    <a:pt x="10806" y="1"/>
                  </a:moveTo>
                  <a:cubicBezTo>
                    <a:pt x="10707" y="1"/>
                    <a:pt x="8285" y="2357"/>
                    <a:pt x="5337" y="5305"/>
                  </a:cubicBezTo>
                  <a:cubicBezTo>
                    <a:pt x="2369" y="8307"/>
                    <a:pt x="0" y="10742"/>
                    <a:pt x="67" y="10809"/>
                  </a:cubicBezTo>
                  <a:cubicBezTo>
                    <a:pt x="67" y="10809"/>
                    <a:pt x="68" y="10809"/>
                    <a:pt x="68" y="10809"/>
                  </a:cubicBezTo>
                  <a:cubicBezTo>
                    <a:pt x="135" y="10809"/>
                    <a:pt x="2590" y="8486"/>
                    <a:pt x="5537" y="5505"/>
                  </a:cubicBezTo>
                  <a:cubicBezTo>
                    <a:pt x="8506" y="2503"/>
                    <a:pt x="10841" y="68"/>
                    <a:pt x="10808" y="1"/>
                  </a:cubicBezTo>
                  <a:cubicBezTo>
                    <a:pt x="10807" y="1"/>
                    <a:pt x="10807" y="1"/>
                    <a:pt x="108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7"/>
            <p:cNvSpPr/>
            <p:nvPr/>
          </p:nvSpPr>
          <p:spPr>
            <a:xfrm>
              <a:off x="3510375" y="2704225"/>
              <a:ext cx="356950" cy="145950"/>
            </a:xfrm>
            <a:custGeom>
              <a:avLst/>
              <a:gdLst/>
              <a:ahLst/>
              <a:cxnLst/>
              <a:rect l="l" t="t" r="r" b="b"/>
              <a:pathLst>
                <a:path w="14278" h="5838" extrusionOk="0">
                  <a:moveTo>
                    <a:pt x="14277" y="0"/>
                  </a:moveTo>
                  <a:lnTo>
                    <a:pt x="14277" y="0"/>
                  </a:lnTo>
                  <a:cubicBezTo>
                    <a:pt x="14077" y="67"/>
                    <a:pt x="13877" y="134"/>
                    <a:pt x="13710" y="234"/>
                  </a:cubicBezTo>
                  <a:lnTo>
                    <a:pt x="12209" y="934"/>
                  </a:lnTo>
                  <a:cubicBezTo>
                    <a:pt x="10942" y="1535"/>
                    <a:pt x="9207" y="2335"/>
                    <a:pt x="7239" y="3169"/>
                  </a:cubicBezTo>
                  <a:cubicBezTo>
                    <a:pt x="5271" y="3970"/>
                    <a:pt x="3436" y="4637"/>
                    <a:pt x="2135" y="5071"/>
                  </a:cubicBezTo>
                  <a:lnTo>
                    <a:pt x="568" y="5638"/>
                  </a:lnTo>
                  <a:cubicBezTo>
                    <a:pt x="368" y="5671"/>
                    <a:pt x="167" y="5738"/>
                    <a:pt x="1" y="5838"/>
                  </a:cubicBezTo>
                  <a:cubicBezTo>
                    <a:pt x="201" y="5838"/>
                    <a:pt x="401" y="5771"/>
                    <a:pt x="601" y="5705"/>
                  </a:cubicBezTo>
                  <a:cubicBezTo>
                    <a:pt x="968" y="5604"/>
                    <a:pt x="1502" y="5471"/>
                    <a:pt x="2169" y="5238"/>
                  </a:cubicBezTo>
                  <a:cubicBezTo>
                    <a:pt x="3503" y="4837"/>
                    <a:pt x="5338" y="4203"/>
                    <a:pt x="7339" y="3403"/>
                  </a:cubicBezTo>
                  <a:cubicBezTo>
                    <a:pt x="9307" y="2569"/>
                    <a:pt x="11042" y="1735"/>
                    <a:pt x="12309" y="1101"/>
                  </a:cubicBezTo>
                  <a:cubicBezTo>
                    <a:pt x="12910" y="801"/>
                    <a:pt x="13410" y="534"/>
                    <a:pt x="13744" y="334"/>
                  </a:cubicBezTo>
                  <a:cubicBezTo>
                    <a:pt x="13944" y="234"/>
                    <a:pt x="14111" y="134"/>
                    <a:pt x="142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3515375" y="2843500"/>
              <a:ext cx="315250" cy="41700"/>
            </a:xfrm>
            <a:custGeom>
              <a:avLst/>
              <a:gdLst/>
              <a:ahLst/>
              <a:cxnLst/>
              <a:rect l="l" t="t" r="r" b="b"/>
              <a:pathLst>
                <a:path w="12610" h="1668" extrusionOk="0">
                  <a:moveTo>
                    <a:pt x="12610" y="0"/>
                  </a:moveTo>
                  <a:lnTo>
                    <a:pt x="12610" y="0"/>
                  </a:lnTo>
                  <a:cubicBezTo>
                    <a:pt x="11976" y="67"/>
                    <a:pt x="11376" y="134"/>
                    <a:pt x="10775" y="267"/>
                  </a:cubicBezTo>
                  <a:cubicBezTo>
                    <a:pt x="9641" y="434"/>
                    <a:pt x="8040" y="701"/>
                    <a:pt x="6305" y="934"/>
                  </a:cubicBezTo>
                  <a:cubicBezTo>
                    <a:pt x="4571" y="1168"/>
                    <a:pt x="3003" y="1301"/>
                    <a:pt x="1869" y="1435"/>
                  </a:cubicBezTo>
                  <a:cubicBezTo>
                    <a:pt x="1235" y="1468"/>
                    <a:pt x="601" y="1535"/>
                    <a:pt x="1" y="1635"/>
                  </a:cubicBezTo>
                  <a:cubicBezTo>
                    <a:pt x="168" y="1668"/>
                    <a:pt x="334" y="1668"/>
                    <a:pt x="501" y="1668"/>
                  </a:cubicBezTo>
                  <a:cubicBezTo>
                    <a:pt x="835" y="1668"/>
                    <a:pt x="1302" y="1635"/>
                    <a:pt x="1869" y="1601"/>
                  </a:cubicBezTo>
                  <a:cubicBezTo>
                    <a:pt x="3003" y="1568"/>
                    <a:pt x="4604" y="1435"/>
                    <a:pt x="6339" y="1201"/>
                  </a:cubicBezTo>
                  <a:cubicBezTo>
                    <a:pt x="8107" y="968"/>
                    <a:pt x="9674" y="701"/>
                    <a:pt x="10808" y="467"/>
                  </a:cubicBezTo>
                  <a:cubicBezTo>
                    <a:pt x="11376" y="334"/>
                    <a:pt x="11809" y="234"/>
                    <a:pt x="12143" y="167"/>
                  </a:cubicBezTo>
                  <a:cubicBezTo>
                    <a:pt x="12276" y="134"/>
                    <a:pt x="12443" y="67"/>
                    <a:pt x="12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7"/>
            <p:cNvSpPr/>
            <p:nvPr/>
          </p:nvSpPr>
          <p:spPr>
            <a:xfrm>
              <a:off x="3524550" y="2916525"/>
              <a:ext cx="294400" cy="11225"/>
            </a:xfrm>
            <a:custGeom>
              <a:avLst/>
              <a:gdLst/>
              <a:ahLst/>
              <a:cxnLst/>
              <a:rect l="l" t="t" r="r" b="b"/>
              <a:pathLst>
                <a:path w="11776" h="449" extrusionOk="0">
                  <a:moveTo>
                    <a:pt x="506" y="1"/>
                  </a:moveTo>
                  <a:cubicBezTo>
                    <a:pt x="336" y="1"/>
                    <a:pt x="167" y="5"/>
                    <a:pt x="1" y="15"/>
                  </a:cubicBezTo>
                  <a:cubicBezTo>
                    <a:pt x="568" y="148"/>
                    <a:pt x="1135" y="215"/>
                    <a:pt x="1735" y="248"/>
                  </a:cubicBezTo>
                  <a:cubicBezTo>
                    <a:pt x="2769" y="315"/>
                    <a:pt x="4270" y="415"/>
                    <a:pt x="5905" y="448"/>
                  </a:cubicBezTo>
                  <a:cubicBezTo>
                    <a:pt x="7506" y="448"/>
                    <a:pt x="8974" y="415"/>
                    <a:pt x="10075" y="348"/>
                  </a:cubicBezTo>
                  <a:cubicBezTo>
                    <a:pt x="10642" y="348"/>
                    <a:pt x="11209" y="281"/>
                    <a:pt x="11776" y="181"/>
                  </a:cubicBezTo>
                  <a:cubicBezTo>
                    <a:pt x="11492" y="165"/>
                    <a:pt x="11209" y="156"/>
                    <a:pt x="10925" y="156"/>
                  </a:cubicBezTo>
                  <a:cubicBezTo>
                    <a:pt x="10642" y="156"/>
                    <a:pt x="10358" y="165"/>
                    <a:pt x="10075" y="181"/>
                  </a:cubicBezTo>
                  <a:lnTo>
                    <a:pt x="5905" y="181"/>
                  </a:lnTo>
                  <a:cubicBezTo>
                    <a:pt x="4270" y="148"/>
                    <a:pt x="2803" y="81"/>
                    <a:pt x="1735" y="48"/>
                  </a:cubicBezTo>
                  <a:cubicBezTo>
                    <a:pt x="1334" y="24"/>
                    <a:pt x="917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3246850" y="2379725"/>
              <a:ext cx="60000" cy="57000"/>
            </a:xfrm>
            <a:custGeom>
              <a:avLst/>
              <a:gdLst/>
              <a:ahLst/>
              <a:cxnLst/>
              <a:rect l="l" t="t" r="r" b="b"/>
              <a:pathLst>
                <a:path w="2400" h="2280" extrusionOk="0">
                  <a:moveTo>
                    <a:pt x="942" y="0"/>
                  </a:moveTo>
                  <a:cubicBezTo>
                    <a:pt x="612" y="0"/>
                    <a:pt x="320" y="161"/>
                    <a:pt x="168" y="405"/>
                  </a:cubicBezTo>
                  <a:cubicBezTo>
                    <a:pt x="1" y="772"/>
                    <a:pt x="34" y="1172"/>
                    <a:pt x="268" y="1506"/>
                  </a:cubicBezTo>
                  <a:cubicBezTo>
                    <a:pt x="434" y="1873"/>
                    <a:pt x="768" y="2139"/>
                    <a:pt x="1168" y="2273"/>
                  </a:cubicBezTo>
                  <a:cubicBezTo>
                    <a:pt x="1207" y="2277"/>
                    <a:pt x="1245" y="2280"/>
                    <a:pt x="1284" y="2280"/>
                  </a:cubicBezTo>
                  <a:cubicBezTo>
                    <a:pt x="1806" y="2280"/>
                    <a:pt x="2274" y="1865"/>
                    <a:pt x="2336" y="1305"/>
                  </a:cubicBezTo>
                  <a:cubicBezTo>
                    <a:pt x="2400" y="761"/>
                    <a:pt x="1664" y="1"/>
                    <a:pt x="1103" y="1"/>
                  </a:cubicBezTo>
                  <a:cubicBezTo>
                    <a:pt x="1080" y="1"/>
                    <a:pt x="1057" y="2"/>
                    <a:pt x="1035" y="5"/>
                  </a:cubicBezTo>
                  <a:cubicBezTo>
                    <a:pt x="1004" y="2"/>
                    <a:pt x="973" y="0"/>
                    <a:pt x="9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3665500" y="2362200"/>
              <a:ext cx="58350" cy="56050"/>
            </a:xfrm>
            <a:custGeom>
              <a:avLst/>
              <a:gdLst/>
              <a:ahLst/>
              <a:cxnLst/>
              <a:rect l="l" t="t" r="r" b="b"/>
              <a:pathLst>
                <a:path w="2334" h="2242" extrusionOk="0">
                  <a:moveTo>
                    <a:pt x="883" y="1"/>
                  </a:moveTo>
                  <a:cubicBezTo>
                    <a:pt x="579" y="1"/>
                    <a:pt x="286" y="164"/>
                    <a:pt x="133" y="439"/>
                  </a:cubicBezTo>
                  <a:cubicBezTo>
                    <a:pt x="0" y="772"/>
                    <a:pt x="33" y="1173"/>
                    <a:pt x="234" y="1473"/>
                  </a:cubicBezTo>
                  <a:cubicBezTo>
                    <a:pt x="400" y="1840"/>
                    <a:pt x="734" y="2107"/>
                    <a:pt x="1134" y="2240"/>
                  </a:cubicBezTo>
                  <a:cubicBezTo>
                    <a:pt x="1156" y="2241"/>
                    <a:pt x="1178" y="2242"/>
                    <a:pt x="1200" y="2242"/>
                  </a:cubicBezTo>
                  <a:cubicBezTo>
                    <a:pt x="1740" y="2242"/>
                    <a:pt x="2206" y="1851"/>
                    <a:pt x="2302" y="1306"/>
                  </a:cubicBezTo>
                  <a:cubicBezTo>
                    <a:pt x="2334" y="761"/>
                    <a:pt x="1627" y="1"/>
                    <a:pt x="1039" y="1"/>
                  </a:cubicBezTo>
                  <a:cubicBezTo>
                    <a:pt x="1015" y="1"/>
                    <a:pt x="991" y="2"/>
                    <a:pt x="967" y="5"/>
                  </a:cubicBezTo>
                  <a:cubicBezTo>
                    <a:pt x="939" y="2"/>
                    <a:pt x="911" y="1"/>
                    <a:pt x="8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3819775" y="2677425"/>
              <a:ext cx="59150" cy="56050"/>
            </a:xfrm>
            <a:custGeom>
              <a:avLst/>
              <a:gdLst/>
              <a:ahLst/>
              <a:cxnLst/>
              <a:rect l="l" t="t" r="r" b="b"/>
              <a:pathLst>
                <a:path w="2366" h="2242" extrusionOk="0">
                  <a:moveTo>
                    <a:pt x="916" y="1"/>
                  </a:moveTo>
                  <a:cubicBezTo>
                    <a:pt x="612" y="1"/>
                    <a:pt x="320" y="164"/>
                    <a:pt x="167" y="439"/>
                  </a:cubicBezTo>
                  <a:cubicBezTo>
                    <a:pt x="0" y="772"/>
                    <a:pt x="33" y="1173"/>
                    <a:pt x="267" y="1473"/>
                  </a:cubicBezTo>
                  <a:cubicBezTo>
                    <a:pt x="434" y="1840"/>
                    <a:pt x="734" y="2107"/>
                    <a:pt x="1134" y="2240"/>
                  </a:cubicBezTo>
                  <a:cubicBezTo>
                    <a:pt x="1156" y="2241"/>
                    <a:pt x="1178" y="2242"/>
                    <a:pt x="1200" y="2242"/>
                  </a:cubicBezTo>
                  <a:cubicBezTo>
                    <a:pt x="1742" y="2242"/>
                    <a:pt x="2238" y="1851"/>
                    <a:pt x="2302" y="1306"/>
                  </a:cubicBezTo>
                  <a:cubicBezTo>
                    <a:pt x="2366" y="761"/>
                    <a:pt x="1630" y="1"/>
                    <a:pt x="1069" y="1"/>
                  </a:cubicBezTo>
                  <a:cubicBezTo>
                    <a:pt x="1046" y="1"/>
                    <a:pt x="1023" y="2"/>
                    <a:pt x="1001" y="5"/>
                  </a:cubicBezTo>
                  <a:cubicBezTo>
                    <a:pt x="973" y="2"/>
                    <a:pt x="944" y="1"/>
                    <a:pt x="9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3479525" y="2450575"/>
              <a:ext cx="40050" cy="38600"/>
            </a:xfrm>
            <a:custGeom>
              <a:avLst/>
              <a:gdLst/>
              <a:ahLst/>
              <a:cxnLst/>
              <a:rect l="l" t="t" r="r" b="b"/>
              <a:pathLst>
                <a:path w="1602" h="1544" extrusionOk="0">
                  <a:moveTo>
                    <a:pt x="629" y="1"/>
                  </a:moveTo>
                  <a:cubicBezTo>
                    <a:pt x="420" y="1"/>
                    <a:pt x="220" y="127"/>
                    <a:pt x="100" y="306"/>
                  </a:cubicBezTo>
                  <a:cubicBezTo>
                    <a:pt x="0" y="540"/>
                    <a:pt x="34" y="806"/>
                    <a:pt x="167" y="1040"/>
                  </a:cubicBezTo>
                  <a:cubicBezTo>
                    <a:pt x="301" y="1273"/>
                    <a:pt x="501" y="1474"/>
                    <a:pt x="801" y="1540"/>
                  </a:cubicBezTo>
                  <a:cubicBezTo>
                    <a:pt x="822" y="1542"/>
                    <a:pt x="842" y="1543"/>
                    <a:pt x="863" y="1543"/>
                  </a:cubicBezTo>
                  <a:cubicBezTo>
                    <a:pt x="1208" y="1543"/>
                    <a:pt x="1539" y="1284"/>
                    <a:pt x="1602" y="907"/>
                  </a:cubicBezTo>
                  <a:cubicBezTo>
                    <a:pt x="1535" y="406"/>
                    <a:pt x="1168" y="39"/>
                    <a:pt x="701" y="6"/>
                  </a:cubicBezTo>
                  <a:cubicBezTo>
                    <a:pt x="677" y="2"/>
                    <a:pt x="653" y="1"/>
                    <a:pt x="6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3810600" y="2819300"/>
              <a:ext cx="39200" cy="38625"/>
            </a:xfrm>
            <a:custGeom>
              <a:avLst/>
              <a:gdLst/>
              <a:ahLst/>
              <a:cxnLst/>
              <a:rect l="l" t="t" r="r" b="b"/>
              <a:pathLst>
                <a:path w="1568" h="1545" extrusionOk="0">
                  <a:moveTo>
                    <a:pt x="667" y="1"/>
                  </a:moveTo>
                  <a:cubicBezTo>
                    <a:pt x="434" y="1"/>
                    <a:pt x="234" y="101"/>
                    <a:pt x="100" y="301"/>
                  </a:cubicBezTo>
                  <a:cubicBezTo>
                    <a:pt x="0" y="534"/>
                    <a:pt x="34" y="835"/>
                    <a:pt x="167" y="1035"/>
                  </a:cubicBezTo>
                  <a:cubicBezTo>
                    <a:pt x="267" y="1302"/>
                    <a:pt x="501" y="1469"/>
                    <a:pt x="767" y="1535"/>
                  </a:cubicBezTo>
                  <a:cubicBezTo>
                    <a:pt x="805" y="1541"/>
                    <a:pt x="842" y="1545"/>
                    <a:pt x="879" y="1545"/>
                  </a:cubicBezTo>
                  <a:cubicBezTo>
                    <a:pt x="1234" y="1545"/>
                    <a:pt x="1538" y="1264"/>
                    <a:pt x="1568" y="901"/>
                  </a:cubicBezTo>
                  <a:cubicBezTo>
                    <a:pt x="1535" y="434"/>
                    <a:pt x="1168" y="67"/>
                    <a:pt x="6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3798925" y="2896875"/>
              <a:ext cx="40050" cy="38600"/>
            </a:xfrm>
            <a:custGeom>
              <a:avLst/>
              <a:gdLst/>
              <a:ahLst/>
              <a:cxnLst/>
              <a:rect l="l" t="t" r="r" b="b"/>
              <a:pathLst>
                <a:path w="1602" h="1544" extrusionOk="0">
                  <a:moveTo>
                    <a:pt x="701" y="0"/>
                  </a:moveTo>
                  <a:cubicBezTo>
                    <a:pt x="467" y="0"/>
                    <a:pt x="234" y="100"/>
                    <a:pt x="100" y="300"/>
                  </a:cubicBezTo>
                  <a:cubicBezTo>
                    <a:pt x="0" y="534"/>
                    <a:pt x="34" y="801"/>
                    <a:pt x="167" y="1034"/>
                  </a:cubicBezTo>
                  <a:cubicBezTo>
                    <a:pt x="300" y="1268"/>
                    <a:pt x="501" y="1468"/>
                    <a:pt x="767" y="1534"/>
                  </a:cubicBezTo>
                  <a:cubicBezTo>
                    <a:pt x="805" y="1541"/>
                    <a:pt x="842" y="1544"/>
                    <a:pt x="879" y="1544"/>
                  </a:cubicBezTo>
                  <a:cubicBezTo>
                    <a:pt x="1234" y="1544"/>
                    <a:pt x="1541" y="1263"/>
                    <a:pt x="1601" y="901"/>
                  </a:cubicBezTo>
                  <a:cubicBezTo>
                    <a:pt x="1535" y="434"/>
                    <a:pt x="1168" y="67"/>
                    <a:pt x="7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3358600" y="2503100"/>
              <a:ext cx="40050" cy="38600"/>
            </a:xfrm>
            <a:custGeom>
              <a:avLst/>
              <a:gdLst/>
              <a:ahLst/>
              <a:cxnLst/>
              <a:rect l="l" t="t" r="r" b="b"/>
              <a:pathLst>
                <a:path w="1602" h="1544" extrusionOk="0">
                  <a:moveTo>
                    <a:pt x="612" y="0"/>
                  </a:moveTo>
                  <a:cubicBezTo>
                    <a:pt x="410" y="0"/>
                    <a:pt x="217" y="99"/>
                    <a:pt x="101" y="273"/>
                  </a:cubicBezTo>
                  <a:cubicBezTo>
                    <a:pt x="1" y="540"/>
                    <a:pt x="34" y="807"/>
                    <a:pt x="167" y="1007"/>
                  </a:cubicBezTo>
                  <a:cubicBezTo>
                    <a:pt x="301" y="1274"/>
                    <a:pt x="501" y="1474"/>
                    <a:pt x="768" y="1541"/>
                  </a:cubicBezTo>
                  <a:cubicBezTo>
                    <a:pt x="788" y="1543"/>
                    <a:pt x="809" y="1543"/>
                    <a:pt x="829" y="1543"/>
                  </a:cubicBezTo>
                  <a:cubicBezTo>
                    <a:pt x="1205" y="1543"/>
                    <a:pt x="1538" y="1254"/>
                    <a:pt x="1602" y="874"/>
                  </a:cubicBezTo>
                  <a:cubicBezTo>
                    <a:pt x="1535" y="407"/>
                    <a:pt x="1168" y="40"/>
                    <a:pt x="701" y="6"/>
                  </a:cubicBezTo>
                  <a:cubicBezTo>
                    <a:pt x="671" y="2"/>
                    <a:pt x="642" y="0"/>
                    <a:pt x="6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3731375" y="2532425"/>
              <a:ext cx="40050" cy="38625"/>
            </a:xfrm>
            <a:custGeom>
              <a:avLst/>
              <a:gdLst/>
              <a:ahLst/>
              <a:cxnLst/>
              <a:rect l="l" t="t" r="r" b="b"/>
              <a:pathLst>
                <a:path w="1602" h="1545" extrusionOk="0">
                  <a:moveTo>
                    <a:pt x="701" y="1"/>
                  </a:moveTo>
                  <a:cubicBezTo>
                    <a:pt x="467" y="1"/>
                    <a:pt x="234" y="101"/>
                    <a:pt x="134" y="301"/>
                  </a:cubicBezTo>
                  <a:cubicBezTo>
                    <a:pt x="0" y="535"/>
                    <a:pt x="34" y="835"/>
                    <a:pt x="167" y="1035"/>
                  </a:cubicBezTo>
                  <a:cubicBezTo>
                    <a:pt x="300" y="1302"/>
                    <a:pt x="534" y="1469"/>
                    <a:pt x="801" y="1535"/>
                  </a:cubicBezTo>
                  <a:cubicBezTo>
                    <a:pt x="839" y="1542"/>
                    <a:pt x="876" y="1545"/>
                    <a:pt x="912" y="1545"/>
                  </a:cubicBezTo>
                  <a:cubicBezTo>
                    <a:pt x="1262" y="1545"/>
                    <a:pt x="1541" y="1264"/>
                    <a:pt x="1601" y="902"/>
                  </a:cubicBezTo>
                  <a:cubicBezTo>
                    <a:pt x="1535" y="435"/>
                    <a:pt x="1168" y="68"/>
                    <a:pt x="7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" name="Google Shape;194;p7"/>
          <p:cNvSpPr txBox="1">
            <a:spLocks noGrp="1"/>
          </p:cNvSpPr>
          <p:nvPr>
            <p:ph type="title"/>
          </p:nvPr>
        </p:nvSpPr>
        <p:spPr>
          <a:xfrm>
            <a:off x="713225" y="1487850"/>
            <a:ext cx="4160100" cy="49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95" name="Google Shape;195;p7"/>
          <p:cNvSpPr txBox="1">
            <a:spLocks noGrp="1"/>
          </p:cNvSpPr>
          <p:nvPr>
            <p:ph type="body" idx="1"/>
          </p:nvPr>
        </p:nvSpPr>
        <p:spPr>
          <a:xfrm>
            <a:off x="713225" y="1980750"/>
            <a:ext cx="4160100" cy="16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600">
                <a:solidFill>
                  <a:schemeClr val="accent2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"/>
          <p:cNvSpPr/>
          <p:nvPr/>
        </p:nvSpPr>
        <p:spPr>
          <a:xfrm rot="-1906697" flipH="1">
            <a:off x="-207660" y="866498"/>
            <a:ext cx="5410050" cy="4961617"/>
          </a:xfrm>
          <a:custGeom>
            <a:avLst/>
            <a:gdLst/>
            <a:ahLst/>
            <a:cxnLst/>
            <a:rect l="l" t="t" r="r" b="b"/>
            <a:pathLst>
              <a:path w="15624" h="14329" extrusionOk="0">
                <a:moveTo>
                  <a:pt x="8358" y="1"/>
                </a:moveTo>
                <a:cubicBezTo>
                  <a:pt x="5891" y="1"/>
                  <a:pt x="2866" y="476"/>
                  <a:pt x="1694" y="1253"/>
                </a:cubicBezTo>
                <a:cubicBezTo>
                  <a:pt x="459" y="2061"/>
                  <a:pt x="0" y="3700"/>
                  <a:pt x="230" y="5153"/>
                </a:cubicBezTo>
                <a:cubicBezTo>
                  <a:pt x="448" y="6595"/>
                  <a:pt x="1235" y="7895"/>
                  <a:pt x="2065" y="9097"/>
                </a:cubicBezTo>
                <a:cubicBezTo>
                  <a:pt x="3201" y="10736"/>
                  <a:pt x="4502" y="12331"/>
                  <a:pt x="6228" y="13347"/>
                </a:cubicBezTo>
                <a:cubicBezTo>
                  <a:pt x="7260" y="13959"/>
                  <a:pt x="8475" y="14329"/>
                  <a:pt x="9667" y="14329"/>
                </a:cubicBezTo>
                <a:cubicBezTo>
                  <a:pt x="10455" y="14329"/>
                  <a:pt x="11233" y="14167"/>
                  <a:pt x="11942" y="13806"/>
                </a:cubicBezTo>
                <a:cubicBezTo>
                  <a:pt x="13329" y="13107"/>
                  <a:pt x="14302" y="11719"/>
                  <a:pt x="14728" y="10222"/>
                </a:cubicBezTo>
                <a:cubicBezTo>
                  <a:pt x="15624" y="7120"/>
                  <a:pt x="14739" y="1515"/>
                  <a:pt x="11188" y="324"/>
                </a:cubicBezTo>
                <a:cubicBezTo>
                  <a:pt x="10524" y="103"/>
                  <a:pt x="9501" y="1"/>
                  <a:pt x="8358" y="1"/>
                </a:cubicBezTo>
                <a:close/>
              </a:path>
            </a:pathLst>
          </a:custGeom>
          <a:solidFill>
            <a:srgbClr val="F2A2A2">
              <a:alpha val="16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"/>
          <p:cNvSpPr/>
          <p:nvPr/>
        </p:nvSpPr>
        <p:spPr>
          <a:xfrm rot="-1224307">
            <a:off x="5119149" y="-240560"/>
            <a:ext cx="3585695" cy="4913121"/>
          </a:xfrm>
          <a:custGeom>
            <a:avLst/>
            <a:gdLst/>
            <a:ahLst/>
            <a:cxnLst/>
            <a:rect l="l" t="t" r="r" b="b"/>
            <a:pathLst>
              <a:path w="11755" h="16107" extrusionOk="0">
                <a:moveTo>
                  <a:pt x="4723" y="0"/>
                </a:moveTo>
                <a:cubicBezTo>
                  <a:pt x="679" y="0"/>
                  <a:pt x="0" y="9466"/>
                  <a:pt x="1441" y="12310"/>
                </a:cubicBezTo>
                <a:cubicBezTo>
                  <a:pt x="2483" y="14342"/>
                  <a:pt x="4497" y="16106"/>
                  <a:pt x="6744" y="16106"/>
                </a:cubicBezTo>
                <a:cubicBezTo>
                  <a:pt x="6902" y="16106"/>
                  <a:pt x="7061" y="16098"/>
                  <a:pt x="7221" y="16080"/>
                </a:cubicBezTo>
                <a:cubicBezTo>
                  <a:pt x="9843" y="15774"/>
                  <a:pt x="11657" y="12999"/>
                  <a:pt x="11700" y="10355"/>
                </a:cubicBezTo>
                <a:cubicBezTo>
                  <a:pt x="11755" y="7711"/>
                  <a:pt x="10455" y="5231"/>
                  <a:pt x="8980" y="3024"/>
                </a:cubicBezTo>
                <a:cubicBezTo>
                  <a:pt x="8466" y="2259"/>
                  <a:pt x="7920" y="1505"/>
                  <a:pt x="7166" y="959"/>
                </a:cubicBezTo>
                <a:cubicBezTo>
                  <a:pt x="6244" y="291"/>
                  <a:pt x="5432" y="0"/>
                  <a:pt x="4723" y="0"/>
                </a:cubicBezTo>
                <a:close/>
              </a:path>
            </a:pathLst>
          </a:custGeom>
          <a:solidFill>
            <a:srgbClr val="F2A2A2">
              <a:alpha val="16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"/>
          <p:cNvSpPr/>
          <p:nvPr/>
        </p:nvSpPr>
        <p:spPr>
          <a:xfrm rot="-5399895">
            <a:off x="3157835" y="3344568"/>
            <a:ext cx="2762583" cy="1531212"/>
          </a:xfrm>
          <a:custGeom>
            <a:avLst/>
            <a:gdLst/>
            <a:ahLst/>
            <a:cxnLst/>
            <a:rect l="l" t="t" r="r" b="b"/>
            <a:pathLst>
              <a:path w="33725" h="17413" extrusionOk="0">
                <a:moveTo>
                  <a:pt x="19581" y="0"/>
                </a:moveTo>
                <a:lnTo>
                  <a:pt x="19581" y="0"/>
                </a:lnTo>
                <a:cubicBezTo>
                  <a:pt x="14477" y="734"/>
                  <a:pt x="10575" y="4904"/>
                  <a:pt x="10174" y="10041"/>
                </a:cubicBezTo>
                <a:cubicBezTo>
                  <a:pt x="7372" y="10975"/>
                  <a:pt x="4871" y="11909"/>
                  <a:pt x="3069" y="12643"/>
                </a:cubicBezTo>
                <a:lnTo>
                  <a:pt x="2903" y="12743"/>
                </a:lnTo>
                <a:cubicBezTo>
                  <a:pt x="4604" y="11475"/>
                  <a:pt x="6772" y="9173"/>
                  <a:pt x="7739" y="7372"/>
                </a:cubicBezTo>
                <a:cubicBezTo>
                  <a:pt x="8707" y="5471"/>
                  <a:pt x="9541" y="3503"/>
                  <a:pt x="10208" y="1468"/>
                </a:cubicBezTo>
                <a:lnTo>
                  <a:pt x="10208" y="1468"/>
                </a:lnTo>
                <a:cubicBezTo>
                  <a:pt x="5271" y="2936"/>
                  <a:pt x="2135" y="7706"/>
                  <a:pt x="2702" y="12809"/>
                </a:cubicBezTo>
                <a:cubicBezTo>
                  <a:pt x="1001" y="13510"/>
                  <a:pt x="0" y="14010"/>
                  <a:pt x="34" y="14077"/>
                </a:cubicBezTo>
                <a:cubicBezTo>
                  <a:pt x="37" y="14087"/>
                  <a:pt x="53" y="14092"/>
                  <a:pt x="82" y="14092"/>
                </a:cubicBezTo>
                <a:cubicBezTo>
                  <a:pt x="329" y="14092"/>
                  <a:pt x="1504" y="13712"/>
                  <a:pt x="3269" y="13143"/>
                </a:cubicBezTo>
                <a:lnTo>
                  <a:pt x="4170" y="12809"/>
                </a:lnTo>
                <a:cubicBezTo>
                  <a:pt x="5604" y="14811"/>
                  <a:pt x="6872" y="15678"/>
                  <a:pt x="9274" y="16379"/>
                </a:cubicBezTo>
                <a:cubicBezTo>
                  <a:pt x="11776" y="17112"/>
                  <a:pt x="14344" y="17246"/>
                  <a:pt x="16946" y="17413"/>
                </a:cubicBezTo>
                <a:cubicBezTo>
                  <a:pt x="15008" y="14066"/>
                  <a:pt x="11443" y="12062"/>
                  <a:pt x="7659" y="12062"/>
                </a:cubicBezTo>
                <a:cubicBezTo>
                  <a:pt x="7144" y="12062"/>
                  <a:pt x="6625" y="12100"/>
                  <a:pt x="6105" y="12176"/>
                </a:cubicBezTo>
                <a:cubicBezTo>
                  <a:pt x="7539" y="11675"/>
                  <a:pt x="9174" y="11142"/>
                  <a:pt x="10942" y="10574"/>
                </a:cubicBezTo>
                <a:lnTo>
                  <a:pt x="12176" y="10141"/>
                </a:lnTo>
                <a:cubicBezTo>
                  <a:pt x="13777" y="11709"/>
                  <a:pt x="15678" y="12909"/>
                  <a:pt x="17746" y="13677"/>
                </a:cubicBezTo>
                <a:cubicBezTo>
                  <a:pt x="18723" y="13997"/>
                  <a:pt x="19756" y="14171"/>
                  <a:pt x="20780" y="14171"/>
                </a:cubicBezTo>
                <a:cubicBezTo>
                  <a:pt x="22101" y="14171"/>
                  <a:pt x="23405" y="13882"/>
                  <a:pt x="24551" y="13243"/>
                </a:cubicBezTo>
                <a:cubicBezTo>
                  <a:pt x="23017" y="11275"/>
                  <a:pt x="20815" y="9941"/>
                  <a:pt x="18380" y="9474"/>
                </a:cubicBezTo>
                <a:cubicBezTo>
                  <a:pt x="17480" y="9274"/>
                  <a:pt x="16546" y="9107"/>
                  <a:pt x="15612" y="9040"/>
                </a:cubicBezTo>
                <a:lnTo>
                  <a:pt x="18647" y="8106"/>
                </a:lnTo>
                <a:cubicBezTo>
                  <a:pt x="19248" y="7906"/>
                  <a:pt x="19781" y="7739"/>
                  <a:pt x="20215" y="7606"/>
                </a:cubicBezTo>
                <a:cubicBezTo>
                  <a:pt x="20802" y="7683"/>
                  <a:pt x="21387" y="7721"/>
                  <a:pt x="21968" y="7721"/>
                </a:cubicBezTo>
                <a:cubicBezTo>
                  <a:pt x="26872" y="7721"/>
                  <a:pt x="31458" y="5011"/>
                  <a:pt x="33725" y="567"/>
                </a:cubicBezTo>
                <a:cubicBezTo>
                  <a:pt x="32977" y="414"/>
                  <a:pt x="32219" y="339"/>
                  <a:pt x="31463" y="339"/>
                </a:cubicBezTo>
                <a:cubicBezTo>
                  <a:pt x="29422" y="339"/>
                  <a:pt x="27396" y="888"/>
                  <a:pt x="25619" y="1935"/>
                </a:cubicBezTo>
                <a:cubicBezTo>
                  <a:pt x="23250" y="3303"/>
                  <a:pt x="20682" y="4804"/>
                  <a:pt x="19781" y="7339"/>
                </a:cubicBezTo>
                <a:cubicBezTo>
                  <a:pt x="19381" y="7439"/>
                  <a:pt x="18947" y="7539"/>
                  <a:pt x="18480" y="7639"/>
                </a:cubicBezTo>
                <a:cubicBezTo>
                  <a:pt x="16512" y="8106"/>
                  <a:pt x="13877" y="8840"/>
                  <a:pt x="10975" y="9774"/>
                </a:cubicBezTo>
                <a:cubicBezTo>
                  <a:pt x="12743" y="8773"/>
                  <a:pt x="14411" y="7572"/>
                  <a:pt x="15878" y="6138"/>
                </a:cubicBezTo>
                <a:cubicBezTo>
                  <a:pt x="17680" y="4503"/>
                  <a:pt x="18981" y="2369"/>
                  <a:pt x="1958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"/>
          <p:cNvSpPr/>
          <p:nvPr/>
        </p:nvSpPr>
        <p:spPr>
          <a:xfrm rot="-2700148" flipH="1">
            <a:off x="5426312" y="-334057"/>
            <a:ext cx="2762576" cy="1531226"/>
          </a:xfrm>
          <a:custGeom>
            <a:avLst/>
            <a:gdLst/>
            <a:ahLst/>
            <a:cxnLst/>
            <a:rect l="l" t="t" r="r" b="b"/>
            <a:pathLst>
              <a:path w="33725" h="17413" extrusionOk="0">
                <a:moveTo>
                  <a:pt x="19581" y="0"/>
                </a:moveTo>
                <a:lnTo>
                  <a:pt x="19581" y="0"/>
                </a:lnTo>
                <a:cubicBezTo>
                  <a:pt x="14477" y="734"/>
                  <a:pt x="10575" y="4904"/>
                  <a:pt x="10174" y="10041"/>
                </a:cubicBezTo>
                <a:cubicBezTo>
                  <a:pt x="7372" y="10975"/>
                  <a:pt x="4871" y="11909"/>
                  <a:pt x="3069" y="12643"/>
                </a:cubicBezTo>
                <a:lnTo>
                  <a:pt x="2903" y="12743"/>
                </a:lnTo>
                <a:cubicBezTo>
                  <a:pt x="4604" y="11475"/>
                  <a:pt x="6772" y="9173"/>
                  <a:pt x="7739" y="7372"/>
                </a:cubicBezTo>
                <a:cubicBezTo>
                  <a:pt x="8707" y="5471"/>
                  <a:pt x="9541" y="3503"/>
                  <a:pt x="10208" y="1468"/>
                </a:cubicBezTo>
                <a:lnTo>
                  <a:pt x="10208" y="1468"/>
                </a:lnTo>
                <a:cubicBezTo>
                  <a:pt x="5271" y="2936"/>
                  <a:pt x="2135" y="7706"/>
                  <a:pt x="2702" y="12809"/>
                </a:cubicBezTo>
                <a:cubicBezTo>
                  <a:pt x="1001" y="13510"/>
                  <a:pt x="0" y="14010"/>
                  <a:pt x="34" y="14077"/>
                </a:cubicBezTo>
                <a:cubicBezTo>
                  <a:pt x="37" y="14087"/>
                  <a:pt x="53" y="14092"/>
                  <a:pt x="82" y="14092"/>
                </a:cubicBezTo>
                <a:cubicBezTo>
                  <a:pt x="329" y="14092"/>
                  <a:pt x="1504" y="13712"/>
                  <a:pt x="3269" y="13143"/>
                </a:cubicBezTo>
                <a:lnTo>
                  <a:pt x="4170" y="12809"/>
                </a:lnTo>
                <a:cubicBezTo>
                  <a:pt x="5604" y="14811"/>
                  <a:pt x="6872" y="15678"/>
                  <a:pt x="9274" y="16379"/>
                </a:cubicBezTo>
                <a:cubicBezTo>
                  <a:pt x="11776" y="17112"/>
                  <a:pt x="14344" y="17246"/>
                  <a:pt x="16946" y="17413"/>
                </a:cubicBezTo>
                <a:cubicBezTo>
                  <a:pt x="15008" y="14066"/>
                  <a:pt x="11443" y="12062"/>
                  <a:pt x="7659" y="12062"/>
                </a:cubicBezTo>
                <a:cubicBezTo>
                  <a:pt x="7144" y="12062"/>
                  <a:pt x="6625" y="12100"/>
                  <a:pt x="6105" y="12176"/>
                </a:cubicBezTo>
                <a:cubicBezTo>
                  <a:pt x="7539" y="11675"/>
                  <a:pt x="9174" y="11142"/>
                  <a:pt x="10942" y="10574"/>
                </a:cubicBezTo>
                <a:lnTo>
                  <a:pt x="12176" y="10141"/>
                </a:lnTo>
                <a:cubicBezTo>
                  <a:pt x="13777" y="11709"/>
                  <a:pt x="15678" y="12909"/>
                  <a:pt x="17746" y="13677"/>
                </a:cubicBezTo>
                <a:cubicBezTo>
                  <a:pt x="18723" y="13997"/>
                  <a:pt x="19756" y="14171"/>
                  <a:pt x="20780" y="14171"/>
                </a:cubicBezTo>
                <a:cubicBezTo>
                  <a:pt x="22101" y="14171"/>
                  <a:pt x="23405" y="13882"/>
                  <a:pt x="24551" y="13243"/>
                </a:cubicBezTo>
                <a:cubicBezTo>
                  <a:pt x="23017" y="11275"/>
                  <a:pt x="20815" y="9941"/>
                  <a:pt x="18380" y="9474"/>
                </a:cubicBezTo>
                <a:cubicBezTo>
                  <a:pt x="17480" y="9274"/>
                  <a:pt x="16546" y="9107"/>
                  <a:pt x="15612" y="9040"/>
                </a:cubicBezTo>
                <a:lnTo>
                  <a:pt x="18647" y="8106"/>
                </a:lnTo>
                <a:cubicBezTo>
                  <a:pt x="19248" y="7906"/>
                  <a:pt x="19781" y="7739"/>
                  <a:pt x="20215" y="7606"/>
                </a:cubicBezTo>
                <a:cubicBezTo>
                  <a:pt x="20802" y="7683"/>
                  <a:pt x="21387" y="7721"/>
                  <a:pt x="21968" y="7721"/>
                </a:cubicBezTo>
                <a:cubicBezTo>
                  <a:pt x="26872" y="7721"/>
                  <a:pt x="31458" y="5011"/>
                  <a:pt x="33725" y="567"/>
                </a:cubicBezTo>
                <a:cubicBezTo>
                  <a:pt x="32977" y="414"/>
                  <a:pt x="32219" y="339"/>
                  <a:pt x="31463" y="339"/>
                </a:cubicBezTo>
                <a:cubicBezTo>
                  <a:pt x="29422" y="339"/>
                  <a:pt x="27396" y="888"/>
                  <a:pt x="25619" y="1935"/>
                </a:cubicBezTo>
                <a:cubicBezTo>
                  <a:pt x="23250" y="3303"/>
                  <a:pt x="20682" y="4804"/>
                  <a:pt x="19781" y="7339"/>
                </a:cubicBezTo>
                <a:cubicBezTo>
                  <a:pt x="19381" y="7439"/>
                  <a:pt x="18947" y="7539"/>
                  <a:pt x="18480" y="7639"/>
                </a:cubicBezTo>
                <a:cubicBezTo>
                  <a:pt x="16512" y="8106"/>
                  <a:pt x="13877" y="8840"/>
                  <a:pt x="10975" y="9774"/>
                </a:cubicBezTo>
                <a:cubicBezTo>
                  <a:pt x="12743" y="8773"/>
                  <a:pt x="14411" y="7572"/>
                  <a:pt x="15878" y="6138"/>
                </a:cubicBezTo>
                <a:cubicBezTo>
                  <a:pt x="17680" y="4503"/>
                  <a:pt x="18981" y="2369"/>
                  <a:pt x="195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8"/>
          <p:cNvSpPr txBox="1">
            <a:spLocks noGrp="1"/>
          </p:cNvSpPr>
          <p:nvPr>
            <p:ph type="title"/>
          </p:nvPr>
        </p:nvSpPr>
        <p:spPr>
          <a:xfrm>
            <a:off x="4571875" y="1039200"/>
            <a:ext cx="3858900" cy="306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7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9"/>
          <p:cNvSpPr/>
          <p:nvPr/>
        </p:nvSpPr>
        <p:spPr>
          <a:xfrm rot="1419655">
            <a:off x="3104507" y="1086340"/>
            <a:ext cx="6135411" cy="3597531"/>
          </a:xfrm>
          <a:custGeom>
            <a:avLst/>
            <a:gdLst/>
            <a:ahLst/>
            <a:cxnLst/>
            <a:rect l="l" t="t" r="r" b="b"/>
            <a:pathLst>
              <a:path w="38799" h="22750" extrusionOk="0">
                <a:moveTo>
                  <a:pt x="21596" y="1"/>
                </a:moveTo>
                <a:cubicBezTo>
                  <a:pt x="18432" y="1"/>
                  <a:pt x="15293" y="432"/>
                  <a:pt x="12143" y="432"/>
                </a:cubicBezTo>
                <a:cubicBezTo>
                  <a:pt x="11346" y="432"/>
                  <a:pt x="10548" y="404"/>
                  <a:pt x="9748" y="335"/>
                </a:cubicBezTo>
                <a:cubicBezTo>
                  <a:pt x="9073" y="277"/>
                  <a:pt x="8246" y="226"/>
                  <a:pt x="7363" y="226"/>
                </a:cubicBezTo>
                <a:cubicBezTo>
                  <a:pt x="4074" y="226"/>
                  <a:pt x="1" y="939"/>
                  <a:pt x="35" y="4694"/>
                </a:cubicBezTo>
                <a:cubicBezTo>
                  <a:pt x="46" y="6224"/>
                  <a:pt x="1128" y="7524"/>
                  <a:pt x="2133" y="8671"/>
                </a:cubicBezTo>
                <a:lnTo>
                  <a:pt x="8524" y="15915"/>
                </a:lnTo>
                <a:cubicBezTo>
                  <a:pt x="11015" y="18733"/>
                  <a:pt x="13758" y="21716"/>
                  <a:pt x="17429" y="22525"/>
                </a:cubicBezTo>
                <a:cubicBezTo>
                  <a:pt x="18129" y="22680"/>
                  <a:pt x="18838" y="22750"/>
                  <a:pt x="19549" y="22750"/>
                </a:cubicBezTo>
                <a:cubicBezTo>
                  <a:pt x="21332" y="22750"/>
                  <a:pt x="23124" y="22311"/>
                  <a:pt x="24803" y="21694"/>
                </a:cubicBezTo>
                <a:cubicBezTo>
                  <a:pt x="29643" y="19913"/>
                  <a:pt x="33839" y="16712"/>
                  <a:pt x="36821" y="12506"/>
                </a:cubicBezTo>
                <a:cubicBezTo>
                  <a:pt x="37881" y="11020"/>
                  <a:pt x="38799" y="9228"/>
                  <a:pt x="38395" y="7458"/>
                </a:cubicBezTo>
                <a:cubicBezTo>
                  <a:pt x="38067" y="6049"/>
                  <a:pt x="36963" y="4967"/>
                  <a:pt x="35794" y="4104"/>
                </a:cubicBezTo>
                <a:cubicBezTo>
                  <a:pt x="32233" y="1482"/>
                  <a:pt x="27775" y="313"/>
                  <a:pt x="23361" y="51"/>
                </a:cubicBezTo>
                <a:cubicBezTo>
                  <a:pt x="22772" y="16"/>
                  <a:pt x="22183" y="1"/>
                  <a:pt x="21596" y="1"/>
                </a:cubicBezTo>
                <a:close/>
              </a:path>
            </a:pathLst>
          </a:custGeom>
          <a:solidFill>
            <a:srgbClr val="F2A2A2">
              <a:alpha val="16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9"/>
          <p:cNvSpPr/>
          <p:nvPr/>
        </p:nvSpPr>
        <p:spPr>
          <a:xfrm>
            <a:off x="-259675" y="-12"/>
            <a:ext cx="3933811" cy="5390167"/>
          </a:xfrm>
          <a:custGeom>
            <a:avLst/>
            <a:gdLst/>
            <a:ahLst/>
            <a:cxnLst/>
            <a:rect l="l" t="t" r="r" b="b"/>
            <a:pathLst>
              <a:path w="11755" h="16107" extrusionOk="0">
                <a:moveTo>
                  <a:pt x="4723" y="0"/>
                </a:moveTo>
                <a:cubicBezTo>
                  <a:pt x="679" y="0"/>
                  <a:pt x="0" y="9466"/>
                  <a:pt x="1441" y="12310"/>
                </a:cubicBezTo>
                <a:cubicBezTo>
                  <a:pt x="2483" y="14342"/>
                  <a:pt x="4497" y="16106"/>
                  <a:pt x="6744" y="16106"/>
                </a:cubicBezTo>
                <a:cubicBezTo>
                  <a:pt x="6902" y="16106"/>
                  <a:pt x="7061" y="16098"/>
                  <a:pt x="7221" y="16080"/>
                </a:cubicBezTo>
                <a:cubicBezTo>
                  <a:pt x="9843" y="15774"/>
                  <a:pt x="11657" y="12999"/>
                  <a:pt x="11700" y="10355"/>
                </a:cubicBezTo>
                <a:cubicBezTo>
                  <a:pt x="11755" y="7711"/>
                  <a:pt x="10455" y="5231"/>
                  <a:pt x="8980" y="3024"/>
                </a:cubicBezTo>
                <a:cubicBezTo>
                  <a:pt x="8466" y="2259"/>
                  <a:pt x="7920" y="1505"/>
                  <a:pt x="7166" y="959"/>
                </a:cubicBezTo>
                <a:cubicBezTo>
                  <a:pt x="6244" y="291"/>
                  <a:pt x="5432" y="0"/>
                  <a:pt x="4723" y="0"/>
                </a:cubicBezTo>
                <a:close/>
              </a:path>
            </a:pathLst>
          </a:custGeom>
          <a:solidFill>
            <a:srgbClr val="F2A2A2">
              <a:alpha val="16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9"/>
          <p:cNvSpPr/>
          <p:nvPr/>
        </p:nvSpPr>
        <p:spPr>
          <a:xfrm rot="-8469603">
            <a:off x="7044437" y="3884053"/>
            <a:ext cx="2529589" cy="1306085"/>
          </a:xfrm>
          <a:custGeom>
            <a:avLst/>
            <a:gdLst/>
            <a:ahLst/>
            <a:cxnLst/>
            <a:rect l="l" t="t" r="r" b="b"/>
            <a:pathLst>
              <a:path w="33725" h="17413" extrusionOk="0">
                <a:moveTo>
                  <a:pt x="19581" y="0"/>
                </a:moveTo>
                <a:lnTo>
                  <a:pt x="19581" y="0"/>
                </a:lnTo>
                <a:cubicBezTo>
                  <a:pt x="14477" y="734"/>
                  <a:pt x="10575" y="4904"/>
                  <a:pt x="10174" y="10041"/>
                </a:cubicBezTo>
                <a:cubicBezTo>
                  <a:pt x="7372" y="10975"/>
                  <a:pt x="4871" y="11909"/>
                  <a:pt x="3069" y="12643"/>
                </a:cubicBezTo>
                <a:lnTo>
                  <a:pt x="2903" y="12743"/>
                </a:lnTo>
                <a:cubicBezTo>
                  <a:pt x="4604" y="11475"/>
                  <a:pt x="6772" y="9173"/>
                  <a:pt x="7739" y="7372"/>
                </a:cubicBezTo>
                <a:cubicBezTo>
                  <a:pt x="8707" y="5471"/>
                  <a:pt x="9541" y="3503"/>
                  <a:pt x="10208" y="1468"/>
                </a:cubicBezTo>
                <a:lnTo>
                  <a:pt x="10208" y="1468"/>
                </a:lnTo>
                <a:cubicBezTo>
                  <a:pt x="5271" y="2936"/>
                  <a:pt x="2135" y="7706"/>
                  <a:pt x="2702" y="12809"/>
                </a:cubicBezTo>
                <a:cubicBezTo>
                  <a:pt x="1001" y="13510"/>
                  <a:pt x="0" y="14010"/>
                  <a:pt x="34" y="14077"/>
                </a:cubicBezTo>
                <a:cubicBezTo>
                  <a:pt x="37" y="14087"/>
                  <a:pt x="53" y="14092"/>
                  <a:pt x="82" y="14092"/>
                </a:cubicBezTo>
                <a:cubicBezTo>
                  <a:pt x="329" y="14092"/>
                  <a:pt x="1504" y="13712"/>
                  <a:pt x="3269" y="13143"/>
                </a:cubicBezTo>
                <a:lnTo>
                  <a:pt x="4170" y="12809"/>
                </a:lnTo>
                <a:cubicBezTo>
                  <a:pt x="5604" y="14811"/>
                  <a:pt x="6872" y="15678"/>
                  <a:pt x="9274" y="16379"/>
                </a:cubicBezTo>
                <a:cubicBezTo>
                  <a:pt x="11776" y="17112"/>
                  <a:pt x="14344" y="17246"/>
                  <a:pt x="16946" y="17413"/>
                </a:cubicBezTo>
                <a:cubicBezTo>
                  <a:pt x="15008" y="14066"/>
                  <a:pt x="11443" y="12062"/>
                  <a:pt x="7659" y="12062"/>
                </a:cubicBezTo>
                <a:cubicBezTo>
                  <a:pt x="7144" y="12062"/>
                  <a:pt x="6625" y="12100"/>
                  <a:pt x="6105" y="12176"/>
                </a:cubicBezTo>
                <a:cubicBezTo>
                  <a:pt x="7539" y="11675"/>
                  <a:pt x="9174" y="11142"/>
                  <a:pt x="10942" y="10574"/>
                </a:cubicBezTo>
                <a:lnTo>
                  <a:pt x="12176" y="10141"/>
                </a:lnTo>
                <a:cubicBezTo>
                  <a:pt x="13777" y="11709"/>
                  <a:pt x="15678" y="12909"/>
                  <a:pt x="17746" y="13677"/>
                </a:cubicBezTo>
                <a:cubicBezTo>
                  <a:pt x="18723" y="13997"/>
                  <a:pt x="19756" y="14171"/>
                  <a:pt x="20780" y="14171"/>
                </a:cubicBezTo>
                <a:cubicBezTo>
                  <a:pt x="22101" y="14171"/>
                  <a:pt x="23405" y="13882"/>
                  <a:pt x="24551" y="13243"/>
                </a:cubicBezTo>
                <a:cubicBezTo>
                  <a:pt x="23017" y="11275"/>
                  <a:pt x="20815" y="9941"/>
                  <a:pt x="18380" y="9474"/>
                </a:cubicBezTo>
                <a:cubicBezTo>
                  <a:pt x="17480" y="9274"/>
                  <a:pt x="16546" y="9107"/>
                  <a:pt x="15612" y="9040"/>
                </a:cubicBezTo>
                <a:lnTo>
                  <a:pt x="18647" y="8106"/>
                </a:lnTo>
                <a:cubicBezTo>
                  <a:pt x="19248" y="7906"/>
                  <a:pt x="19781" y="7739"/>
                  <a:pt x="20215" y="7606"/>
                </a:cubicBezTo>
                <a:cubicBezTo>
                  <a:pt x="20802" y="7683"/>
                  <a:pt x="21387" y="7721"/>
                  <a:pt x="21968" y="7721"/>
                </a:cubicBezTo>
                <a:cubicBezTo>
                  <a:pt x="26872" y="7721"/>
                  <a:pt x="31458" y="5011"/>
                  <a:pt x="33725" y="567"/>
                </a:cubicBezTo>
                <a:cubicBezTo>
                  <a:pt x="32977" y="414"/>
                  <a:pt x="32219" y="339"/>
                  <a:pt x="31463" y="339"/>
                </a:cubicBezTo>
                <a:cubicBezTo>
                  <a:pt x="29422" y="339"/>
                  <a:pt x="27396" y="888"/>
                  <a:pt x="25619" y="1935"/>
                </a:cubicBezTo>
                <a:cubicBezTo>
                  <a:pt x="23250" y="3303"/>
                  <a:pt x="20682" y="4804"/>
                  <a:pt x="19781" y="7339"/>
                </a:cubicBezTo>
                <a:cubicBezTo>
                  <a:pt x="19381" y="7439"/>
                  <a:pt x="18947" y="7539"/>
                  <a:pt x="18480" y="7639"/>
                </a:cubicBezTo>
                <a:cubicBezTo>
                  <a:pt x="16512" y="8106"/>
                  <a:pt x="13877" y="8840"/>
                  <a:pt x="10975" y="9774"/>
                </a:cubicBezTo>
                <a:cubicBezTo>
                  <a:pt x="12743" y="8773"/>
                  <a:pt x="14411" y="7572"/>
                  <a:pt x="15878" y="6138"/>
                </a:cubicBezTo>
                <a:cubicBezTo>
                  <a:pt x="17680" y="4503"/>
                  <a:pt x="18981" y="2369"/>
                  <a:pt x="1958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9"/>
          <p:cNvSpPr txBox="1">
            <a:spLocks noGrp="1"/>
          </p:cNvSpPr>
          <p:nvPr>
            <p:ph type="title"/>
          </p:nvPr>
        </p:nvSpPr>
        <p:spPr>
          <a:xfrm>
            <a:off x="3829675" y="1518900"/>
            <a:ext cx="4601100" cy="62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07" name="Google Shape;207;p9"/>
          <p:cNvSpPr txBox="1">
            <a:spLocks noGrp="1"/>
          </p:cNvSpPr>
          <p:nvPr>
            <p:ph type="subTitle" idx="1"/>
          </p:nvPr>
        </p:nvSpPr>
        <p:spPr>
          <a:xfrm>
            <a:off x="3829675" y="2145601"/>
            <a:ext cx="4601100" cy="147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"/>
          <p:cNvSpPr/>
          <p:nvPr/>
        </p:nvSpPr>
        <p:spPr>
          <a:xfrm>
            <a:off x="-20525" y="-20525"/>
            <a:ext cx="9164400" cy="5163900"/>
          </a:xfrm>
          <a:prstGeom prst="rect">
            <a:avLst/>
          </a:prstGeom>
          <a:solidFill>
            <a:srgbClr val="FFF5F5">
              <a:alpha val="41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0"/>
          <p:cNvSpPr/>
          <p:nvPr/>
        </p:nvSpPr>
        <p:spPr>
          <a:xfrm rot="-2323865">
            <a:off x="4725605" y="673902"/>
            <a:ext cx="3585686" cy="4913141"/>
          </a:xfrm>
          <a:custGeom>
            <a:avLst/>
            <a:gdLst/>
            <a:ahLst/>
            <a:cxnLst/>
            <a:rect l="l" t="t" r="r" b="b"/>
            <a:pathLst>
              <a:path w="11755" h="16107" extrusionOk="0">
                <a:moveTo>
                  <a:pt x="4723" y="0"/>
                </a:moveTo>
                <a:cubicBezTo>
                  <a:pt x="679" y="0"/>
                  <a:pt x="0" y="9466"/>
                  <a:pt x="1441" y="12310"/>
                </a:cubicBezTo>
                <a:cubicBezTo>
                  <a:pt x="2483" y="14342"/>
                  <a:pt x="4497" y="16106"/>
                  <a:pt x="6744" y="16106"/>
                </a:cubicBezTo>
                <a:cubicBezTo>
                  <a:pt x="6902" y="16106"/>
                  <a:pt x="7061" y="16098"/>
                  <a:pt x="7221" y="16080"/>
                </a:cubicBezTo>
                <a:cubicBezTo>
                  <a:pt x="9843" y="15774"/>
                  <a:pt x="11657" y="12999"/>
                  <a:pt x="11700" y="10355"/>
                </a:cubicBezTo>
                <a:cubicBezTo>
                  <a:pt x="11755" y="7711"/>
                  <a:pt x="10455" y="5231"/>
                  <a:pt x="8980" y="3024"/>
                </a:cubicBezTo>
                <a:cubicBezTo>
                  <a:pt x="8466" y="2259"/>
                  <a:pt x="7920" y="1505"/>
                  <a:pt x="7166" y="959"/>
                </a:cubicBezTo>
                <a:cubicBezTo>
                  <a:pt x="6244" y="291"/>
                  <a:pt x="5432" y="0"/>
                  <a:pt x="4723" y="0"/>
                </a:cubicBezTo>
                <a:close/>
              </a:path>
            </a:pathLst>
          </a:custGeom>
          <a:solidFill>
            <a:srgbClr val="F2A2A2">
              <a:alpha val="16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1" name="Google Shape;211;p10"/>
          <p:cNvGrpSpPr/>
          <p:nvPr/>
        </p:nvGrpSpPr>
        <p:grpSpPr>
          <a:xfrm rot="1087908">
            <a:off x="6065310" y="825354"/>
            <a:ext cx="2408466" cy="1313637"/>
            <a:chOff x="6580475" y="4360025"/>
            <a:chExt cx="1366000" cy="745050"/>
          </a:xfrm>
        </p:grpSpPr>
        <p:sp>
          <p:nvSpPr>
            <p:cNvPr id="212" name="Google Shape;212;p10"/>
            <p:cNvSpPr/>
            <p:nvPr/>
          </p:nvSpPr>
          <p:spPr>
            <a:xfrm>
              <a:off x="7103350" y="4568900"/>
              <a:ext cx="843125" cy="435325"/>
            </a:xfrm>
            <a:custGeom>
              <a:avLst/>
              <a:gdLst/>
              <a:ahLst/>
              <a:cxnLst/>
              <a:rect l="l" t="t" r="r" b="b"/>
              <a:pathLst>
                <a:path w="33725" h="17413" extrusionOk="0">
                  <a:moveTo>
                    <a:pt x="19581" y="0"/>
                  </a:moveTo>
                  <a:lnTo>
                    <a:pt x="19581" y="0"/>
                  </a:lnTo>
                  <a:cubicBezTo>
                    <a:pt x="14477" y="734"/>
                    <a:pt x="10575" y="4904"/>
                    <a:pt x="10174" y="10041"/>
                  </a:cubicBezTo>
                  <a:cubicBezTo>
                    <a:pt x="7372" y="10975"/>
                    <a:pt x="4871" y="11909"/>
                    <a:pt x="3069" y="12643"/>
                  </a:cubicBezTo>
                  <a:lnTo>
                    <a:pt x="2903" y="12743"/>
                  </a:lnTo>
                  <a:cubicBezTo>
                    <a:pt x="4604" y="11475"/>
                    <a:pt x="6772" y="9173"/>
                    <a:pt x="7739" y="7372"/>
                  </a:cubicBezTo>
                  <a:cubicBezTo>
                    <a:pt x="8707" y="5471"/>
                    <a:pt x="9541" y="3503"/>
                    <a:pt x="10208" y="1468"/>
                  </a:cubicBezTo>
                  <a:lnTo>
                    <a:pt x="10208" y="1468"/>
                  </a:lnTo>
                  <a:cubicBezTo>
                    <a:pt x="5271" y="2936"/>
                    <a:pt x="2135" y="7706"/>
                    <a:pt x="2702" y="12809"/>
                  </a:cubicBezTo>
                  <a:cubicBezTo>
                    <a:pt x="1001" y="13510"/>
                    <a:pt x="0" y="14010"/>
                    <a:pt x="34" y="14077"/>
                  </a:cubicBezTo>
                  <a:cubicBezTo>
                    <a:pt x="37" y="14087"/>
                    <a:pt x="53" y="14092"/>
                    <a:pt x="82" y="14092"/>
                  </a:cubicBezTo>
                  <a:cubicBezTo>
                    <a:pt x="329" y="14092"/>
                    <a:pt x="1504" y="13712"/>
                    <a:pt x="3269" y="13143"/>
                  </a:cubicBezTo>
                  <a:lnTo>
                    <a:pt x="4170" y="12809"/>
                  </a:lnTo>
                  <a:cubicBezTo>
                    <a:pt x="5604" y="14811"/>
                    <a:pt x="6872" y="15678"/>
                    <a:pt x="9274" y="16379"/>
                  </a:cubicBezTo>
                  <a:cubicBezTo>
                    <a:pt x="11776" y="17112"/>
                    <a:pt x="14344" y="17246"/>
                    <a:pt x="16946" y="17413"/>
                  </a:cubicBezTo>
                  <a:cubicBezTo>
                    <a:pt x="15008" y="14066"/>
                    <a:pt x="11443" y="12062"/>
                    <a:pt x="7659" y="12062"/>
                  </a:cubicBezTo>
                  <a:cubicBezTo>
                    <a:pt x="7144" y="12062"/>
                    <a:pt x="6625" y="12100"/>
                    <a:pt x="6105" y="12176"/>
                  </a:cubicBezTo>
                  <a:cubicBezTo>
                    <a:pt x="7539" y="11675"/>
                    <a:pt x="9174" y="11142"/>
                    <a:pt x="10942" y="10574"/>
                  </a:cubicBezTo>
                  <a:lnTo>
                    <a:pt x="12176" y="10141"/>
                  </a:lnTo>
                  <a:cubicBezTo>
                    <a:pt x="13777" y="11709"/>
                    <a:pt x="15678" y="12909"/>
                    <a:pt x="17746" y="13677"/>
                  </a:cubicBezTo>
                  <a:cubicBezTo>
                    <a:pt x="18723" y="13997"/>
                    <a:pt x="19756" y="14171"/>
                    <a:pt x="20780" y="14171"/>
                  </a:cubicBezTo>
                  <a:cubicBezTo>
                    <a:pt x="22101" y="14171"/>
                    <a:pt x="23405" y="13882"/>
                    <a:pt x="24551" y="13243"/>
                  </a:cubicBezTo>
                  <a:cubicBezTo>
                    <a:pt x="23017" y="11275"/>
                    <a:pt x="20815" y="9941"/>
                    <a:pt x="18380" y="9474"/>
                  </a:cubicBezTo>
                  <a:cubicBezTo>
                    <a:pt x="17480" y="9274"/>
                    <a:pt x="16546" y="9107"/>
                    <a:pt x="15612" y="9040"/>
                  </a:cubicBezTo>
                  <a:lnTo>
                    <a:pt x="18647" y="8106"/>
                  </a:lnTo>
                  <a:cubicBezTo>
                    <a:pt x="19248" y="7906"/>
                    <a:pt x="19781" y="7739"/>
                    <a:pt x="20215" y="7606"/>
                  </a:cubicBezTo>
                  <a:cubicBezTo>
                    <a:pt x="20802" y="7683"/>
                    <a:pt x="21387" y="7721"/>
                    <a:pt x="21968" y="7721"/>
                  </a:cubicBezTo>
                  <a:cubicBezTo>
                    <a:pt x="26872" y="7721"/>
                    <a:pt x="31458" y="5011"/>
                    <a:pt x="33725" y="567"/>
                  </a:cubicBezTo>
                  <a:cubicBezTo>
                    <a:pt x="32977" y="414"/>
                    <a:pt x="32219" y="339"/>
                    <a:pt x="31463" y="339"/>
                  </a:cubicBezTo>
                  <a:cubicBezTo>
                    <a:pt x="29422" y="339"/>
                    <a:pt x="27396" y="888"/>
                    <a:pt x="25619" y="1935"/>
                  </a:cubicBezTo>
                  <a:cubicBezTo>
                    <a:pt x="23250" y="3303"/>
                    <a:pt x="20682" y="4804"/>
                    <a:pt x="19781" y="7339"/>
                  </a:cubicBezTo>
                  <a:cubicBezTo>
                    <a:pt x="19381" y="7439"/>
                    <a:pt x="18947" y="7539"/>
                    <a:pt x="18480" y="7639"/>
                  </a:cubicBezTo>
                  <a:cubicBezTo>
                    <a:pt x="16512" y="8106"/>
                    <a:pt x="13877" y="8840"/>
                    <a:pt x="10975" y="9774"/>
                  </a:cubicBezTo>
                  <a:cubicBezTo>
                    <a:pt x="12743" y="8773"/>
                    <a:pt x="14411" y="7572"/>
                    <a:pt x="15878" y="6138"/>
                  </a:cubicBezTo>
                  <a:cubicBezTo>
                    <a:pt x="17680" y="4503"/>
                    <a:pt x="18981" y="2369"/>
                    <a:pt x="195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0"/>
            <p:cNvSpPr/>
            <p:nvPr/>
          </p:nvSpPr>
          <p:spPr>
            <a:xfrm>
              <a:off x="6703900" y="4360025"/>
              <a:ext cx="410325" cy="542150"/>
            </a:xfrm>
            <a:custGeom>
              <a:avLst/>
              <a:gdLst/>
              <a:ahLst/>
              <a:cxnLst/>
              <a:rect l="l" t="t" r="r" b="b"/>
              <a:pathLst>
                <a:path w="16413" h="21686" extrusionOk="0">
                  <a:moveTo>
                    <a:pt x="8912" y="1"/>
                  </a:moveTo>
                  <a:cubicBezTo>
                    <a:pt x="8676" y="1"/>
                    <a:pt x="8441" y="17"/>
                    <a:pt x="8206" y="49"/>
                  </a:cubicBezTo>
                  <a:cubicBezTo>
                    <a:pt x="6572" y="349"/>
                    <a:pt x="5204" y="1584"/>
                    <a:pt x="4170" y="2951"/>
                  </a:cubicBezTo>
                  <a:cubicBezTo>
                    <a:pt x="1201" y="6754"/>
                    <a:pt x="0" y="11624"/>
                    <a:pt x="834" y="16394"/>
                  </a:cubicBezTo>
                  <a:cubicBezTo>
                    <a:pt x="1168" y="18262"/>
                    <a:pt x="2002" y="20197"/>
                    <a:pt x="3703" y="20864"/>
                  </a:cubicBezTo>
                  <a:lnTo>
                    <a:pt x="4270" y="20898"/>
                  </a:lnTo>
                  <a:cubicBezTo>
                    <a:pt x="5044" y="21436"/>
                    <a:pt x="5987" y="21686"/>
                    <a:pt x="6959" y="21686"/>
                  </a:cubicBezTo>
                  <a:cubicBezTo>
                    <a:pt x="7915" y="21686"/>
                    <a:pt x="8898" y="21444"/>
                    <a:pt x="9774" y="20998"/>
                  </a:cubicBezTo>
                  <a:cubicBezTo>
                    <a:pt x="11542" y="20097"/>
                    <a:pt x="12943" y="18496"/>
                    <a:pt x="13977" y="16761"/>
                  </a:cubicBezTo>
                  <a:cubicBezTo>
                    <a:pt x="15545" y="14126"/>
                    <a:pt x="16412" y="11024"/>
                    <a:pt x="16112" y="8022"/>
                  </a:cubicBezTo>
                  <a:cubicBezTo>
                    <a:pt x="15812" y="5053"/>
                    <a:pt x="14211" y="2217"/>
                    <a:pt x="11709" y="783"/>
                  </a:cubicBezTo>
                  <a:cubicBezTo>
                    <a:pt x="10850" y="273"/>
                    <a:pt x="9883" y="1"/>
                    <a:pt x="8912" y="1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0"/>
            <p:cNvSpPr/>
            <p:nvPr/>
          </p:nvSpPr>
          <p:spPr>
            <a:xfrm>
              <a:off x="6703900" y="4360025"/>
              <a:ext cx="410325" cy="542150"/>
            </a:xfrm>
            <a:custGeom>
              <a:avLst/>
              <a:gdLst/>
              <a:ahLst/>
              <a:cxnLst/>
              <a:rect l="l" t="t" r="r" b="b"/>
              <a:pathLst>
                <a:path w="16413" h="21686" extrusionOk="0">
                  <a:moveTo>
                    <a:pt x="8912" y="1"/>
                  </a:moveTo>
                  <a:cubicBezTo>
                    <a:pt x="8676" y="1"/>
                    <a:pt x="8441" y="17"/>
                    <a:pt x="8206" y="49"/>
                  </a:cubicBezTo>
                  <a:cubicBezTo>
                    <a:pt x="6572" y="349"/>
                    <a:pt x="5204" y="1584"/>
                    <a:pt x="4170" y="2951"/>
                  </a:cubicBezTo>
                  <a:cubicBezTo>
                    <a:pt x="1201" y="6754"/>
                    <a:pt x="0" y="11624"/>
                    <a:pt x="834" y="16394"/>
                  </a:cubicBezTo>
                  <a:cubicBezTo>
                    <a:pt x="1168" y="18262"/>
                    <a:pt x="2002" y="20197"/>
                    <a:pt x="3703" y="20864"/>
                  </a:cubicBezTo>
                  <a:lnTo>
                    <a:pt x="4270" y="20898"/>
                  </a:lnTo>
                  <a:cubicBezTo>
                    <a:pt x="5044" y="21436"/>
                    <a:pt x="5987" y="21686"/>
                    <a:pt x="6959" y="21686"/>
                  </a:cubicBezTo>
                  <a:cubicBezTo>
                    <a:pt x="7915" y="21686"/>
                    <a:pt x="8898" y="21444"/>
                    <a:pt x="9774" y="20998"/>
                  </a:cubicBezTo>
                  <a:cubicBezTo>
                    <a:pt x="11542" y="20097"/>
                    <a:pt x="12943" y="18496"/>
                    <a:pt x="13977" y="16761"/>
                  </a:cubicBezTo>
                  <a:cubicBezTo>
                    <a:pt x="15545" y="14126"/>
                    <a:pt x="16412" y="11024"/>
                    <a:pt x="16112" y="8022"/>
                  </a:cubicBezTo>
                  <a:cubicBezTo>
                    <a:pt x="15812" y="5053"/>
                    <a:pt x="14211" y="2217"/>
                    <a:pt x="11709" y="783"/>
                  </a:cubicBezTo>
                  <a:cubicBezTo>
                    <a:pt x="10850" y="273"/>
                    <a:pt x="9883" y="1"/>
                    <a:pt x="89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0"/>
            <p:cNvSpPr/>
            <p:nvPr/>
          </p:nvSpPr>
          <p:spPr>
            <a:xfrm>
              <a:off x="6909050" y="4608600"/>
              <a:ext cx="481200" cy="327300"/>
            </a:xfrm>
            <a:custGeom>
              <a:avLst/>
              <a:gdLst/>
              <a:ahLst/>
              <a:cxnLst/>
              <a:rect l="l" t="t" r="r" b="b"/>
              <a:pathLst>
                <a:path w="19248" h="13092" extrusionOk="0">
                  <a:moveTo>
                    <a:pt x="13926" y="1"/>
                  </a:moveTo>
                  <a:cubicBezTo>
                    <a:pt x="13104" y="1"/>
                    <a:pt x="12282" y="151"/>
                    <a:pt x="11508" y="447"/>
                  </a:cubicBezTo>
                  <a:cubicBezTo>
                    <a:pt x="9907" y="1047"/>
                    <a:pt x="8473" y="1981"/>
                    <a:pt x="7272" y="3149"/>
                  </a:cubicBezTo>
                  <a:cubicBezTo>
                    <a:pt x="4390" y="5733"/>
                    <a:pt x="2166" y="8975"/>
                    <a:pt x="796" y="12614"/>
                  </a:cubicBezTo>
                  <a:lnTo>
                    <a:pt x="796" y="12614"/>
                  </a:lnTo>
                  <a:cubicBezTo>
                    <a:pt x="527" y="12528"/>
                    <a:pt x="261" y="12431"/>
                    <a:pt x="0" y="12322"/>
                  </a:cubicBezTo>
                  <a:lnTo>
                    <a:pt x="0" y="12322"/>
                  </a:lnTo>
                  <a:lnTo>
                    <a:pt x="767" y="12689"/>
                  </a:lnTo>
                  <a:cubicBezTo>
                    <a:pt x="777" y="12664"/>
                    <a:pt x="786" y="12639"/>
                    <a:pt x="796" y="12614"/>
                  </a:cubicBezTo>
                  <a:lnTo>
                    <a:pt x="796" y="12614"/>
                  </a:lnTo>
                  <a:cubicBezTo>
                    <a:pt x="1796" y="12933"/>
                    <a:pt x="2846" y="13092"/>
                    <a:pt x="3900" y="13092"/>
                  </a:cubicBezTo>
                  <a:cubicBezTo>
                    <a:pt x="4302" y="13092"/>
                    <a:pt x="4704" y="13069"/>
                    <a:pt x="5104" y="13023"/>
                  </a:cubicBezTo>
                  <a:cubicBezTo>
                    <a:pt x="6838" y="12856"/>
                    <a:pt x="8540" y="12489"/>
                    <a:pt x="10208" y="11955"/>
                  </a:cubicBezTo>
                  <a:cubicBezTo>
                    <a:pt x="12776" y="11188"/>
                    <a:pt x="15411" y="10221"/>
                    <a:pt x="17346" y="8319"/>
                  </a:cubicBezTo>
                  <a:cubicBezTo>
                    <a:pt x="18413" y="7285"/>
                    <a:pt x="19247" y="5884"/>
                    <a:pt x="19181" y="4350"/>
                  </a:cubicBezTo>
                  <a:cubicBezTo>
                    <a:pt x="19147" y="2682"/>
                    <a:pt x="17946" y="1181"/>
                    <a:pt x="16412" y="480"/>
                  </a:cubicBezTo>
                  <a:cubicBezTo>
                    <a:pt x="15618" y="159"/>
                    <a:pt x="14772" y="1"/>
                    <a:pt x="13926" y="1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0"/>
            <p:cNvSpPr/>
            <p:nvPr/>
          </p:nvSpPr>
          <p:spPr>
            <a:xfrm>
              <a:off x="6909050" y="4608600"/>
              <a:ext cx="481200" cy="327300"/>
            </a:xfrm>
            <a:custGeom>
              <a:avLst/>
              <a:gdLst/>
              <a:ahLst/>
              <a:cxnLst/>
              <a:rect l="l" t="t" r="r" b="b"/>
              <a:pathLst>
                <a:path w="19248" h="13092" extrusionOk="0">
                  <a:moveTo>
                    <a:pt x="13926" y="1"/>
                  </a:moveTo>
                  <a:cubicBezTo>
                    <a:pt x="13104" y="1"/>
                    <a:pt x="12282" y="151"/>
                    <a:pt x="11508" y="447"/>
                  </a:cubicBezTo>
                  <a:cubicBezTo>
                    <a:pt x="9907" y="1047"/>
                    <a:pt x="8473" y="1981"/>
                    <a:pt x="7272" y="3149"/>
                  </a:cubicBezTo>
                  <a:cubicBezTo>
                    <a:pt x="4390" y="5733"/>
                    <a:pt x="2166" y="8975"/>
                    <a:pt x="796" y="12614"/>
                  </a:cubicBezTo>
                  <a:lnTo>
                    <a:pt x="796" y="12614"/>
                  </a:lnTo>
                  <a:cubicBezTo>
                    <a:pt x="527" y="12528"/>
                    <a:pt x="261" y="12431"/>
                    <a:pt x="0" y="12322"/>
                  </a:cubicBezTo>
                  <a:lnTo>
                    <a:pt x="0" y="12322"/>
                  </a:lnTo>
                  <a:lnTo>
                    <a:pt x="767" y="12689"/>
                  </a:lnTo>
                  <a:cubicBezTo>
                    <a:pt x="777" y="12664"/>
                    <a:pt x="786" y="12639"/>
                    <a:pt x="796" y="12614"/>
                  </a:cubicBezTo>
                  <a:lnTo>
                    <a:pt x="796" y="12614"/>
                  </a:lnTo>
                  <a:cubicBezTo>
                    <a:pt x="1796" y="12933"/>
                    <a:pt x="2846" y="13092"/>
                    <a:pt x="3900" y="13092"/>
                  </a:cubicBezTo>
                  <a:cubicBezTo>
                    <a:pt x="4302" y="13092"/>
                    <a:pt x="4704" y="13069"/>
                    <a:pt x="5104" y="13023"/>
                  </a:cubicBezTo>
                  <a:cubicBezTo>
                    <a:pt x="6838" y="12856"/>
                    <a:pt x="8540" y="12489"/>
                    <a:pt x="10208" y="11955"/>
                  </a:cubicBezTo>
                  <a:cubicBezTo>
                    <a:pt x="12776" y="11188"/>
                    <a:pt x="15411" y="10221"/>
                    <a:pt x="17346" y="8319"/>
                  </a:cubicBezTo>
                  <a:cubicBezTo>
                    <a:pt x="18413" y="7285"/>
                    <a:pt x="19247" y="5884"/>
                    <a:pt x="19181" y="4350"/>
                  </a:cubicBezTo>
                  <a:cubicBezTo>
                    <a:pt x="19147" y="2682"/>
                    <a:pt x="17946" y="1181"/>
                    <a:pt x="16412" y="480"/>
                  </a:cubicBezTo>
                  <a:cubicBezTo>
                    <a:pt x="15618" y="159"/>
                    <a:pt x="14772" y="1"/>
                    <a:pt x="139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0"/>
            <p:cNvSpPr/>
            <p:nvPr/>
          </p:nvSpPr>
          <p:spPr>
            <a:xfrm>
              <a:off x="6879025" y="4867600"/>
              <a:ext cx="450350" cy="237475"/>
            </a:xfrm>
            <a:custGeom>
              <a:avLst/>
              <a:gdLst/>
              <a:ahLst/>
              <a:cxnLst/>
              <a:rect l="l" t="t" r="r" b="b"/>
              <a:pathLst>
                <a:path w="18014" h="9499" extrusionOk="0">
                  <a:moveTo>
                    <a:pt x="10945" y="1"/>
                  </a:moveTo>
                  <a:cubicBezTo>
                    <a:pt x="9804" y="1"/>
                    <a:pt x="8665" y="96"/>
                    <a:pt x="7539" y="328"/>
                  </a:cubicBezTo>
                  <a:cubicBezTo>
                    <a:pt x="5137" y="795"/>
                    <a:pt x="2802" y="2029"/>
                    <a:pt x="1301" y="4030"/>
                  </a:cubicBezTo>
                  <a:cubicBezTo>
                    <a:pt x="668" y="4831"/>
                    <a:pt x="301" y="5832"/>
                    <a:pt x="267" y="6866"/>
                  </a:cubicBezTo>
                  <a:cubicBezTo>
                    <a:pt x="276" y="7132"/>
                    <a:pt x="323" y="7389"/>
                    <a:pt x="406" y="7632"/>
                  </a:cubicBezTo>
                  <a:lnTo>
                    <a:pt x="406" y="7632"/>
                  </a:lnTo>
                  <a:lnTo>
                    <a:pt x="0" y="7233"/>
                  </a:lnTo>
                  <a:lnTo>
                    <a:pt x="0" y="7233"/>
                  </a:lnTo>
                  <a:cubicBezTo>
                    <a:pt x="222" y="7996"/>
                    <a:pt x="808" y="8614"/>
                    <a:pt x="1529" y="8993"/>
                  </a:cubicBezTo>
                  <a:lnTo>
                    <a:pt x="1529" y="8993"/>
                  </a:lnTo>
                  <a:cubicBezTo>
                    <a:pt x="1676" y="9077"/>
                    <a:pt x="1834" y="9147"/>
                    <a:pt x="2002" y="9201"/>
                  </a:cubicBezTo>
                  <a:lnTo>
                    <a:pt x="2001" y="9200"/>
                  </a:lnTo>
                  <a:lnTo>
                    <a:pt x="2001" y="9200"/>
                  </a:lnTo>
                  <a:cubicBezTo>
                    <a:pt x="2111" y="9239"/>
                    <a:pt x="2222" y="9273"/>
                    <a:pt x="2335" y="9301"/>
                  </a:cubicBezTo>
                  <a:cubicBezTo>
                    <a:pt x="2930" y="9431"/>
                    <a:pt x="3536" y="9499"/>
                    <a:pt x="4140" y="9499"/>
                  </a:cubicBezTo>
                  <a:cubicBezTo>
                    <a:pt x="4620" y="9499"/>
                    <a:pt x="5099" y="9456"/>
                    <a:pt x="5571" y="9367"/>
                  </a:cubicBezTo>
                  <a:cubicBezTo>
                    <a:pt x="7606" y="9134"/>
                    <a:pt x="9607" y="8700"/>
                    <a:pt x="11542" y="8000"/>
                  </a:cubicBezTo>
                  <a:cubicBezTo>
                    <a:pt x="13477" y="7299"/>
                    <a:pt x="15211" y="6165"/>
                    <a:pt x="16646" y="4664"/>
                  </a:cubicBezTo>
                  <a:cubicBezTo>
                    <a:pt x="17379" y="3830"/>
                    <a:pt x="18013" y="2629"/>
                    <a:pt x="17513" y="1629"/>
                  </a:cubicBezTo>
                  <a:cubicBezTo>
                    <a:pt x="17046" y="728"/>
                    <a:pt x="15912" y="461"/>
                    <a:pt x="14911" y="328"/>
                  </a:cubicBezTo>
                  <a:cubicBezTo>
                    <a:pt x="13601" y="130"/>
                    <a:pt x="12273" y="1"/>
                    <a:pt x="10945" y="1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0"/>
            <p:cNvSpPr/>
            <p:nvPr/>
          </p:nvSpPr>
          <p:spPr>
            <a:xfrm>
              <a:off x="6879025" y="4867600"/>
              <a:ext cx="450350" cy="237475"/>
            </a:xfrm>
            <a:custGeom>
              <a:avLst/>
              <a:gdLst/>
              <a:ahLst/>
              <a:cxnLst/>
              <a:rect l="l" t="t" r="r" b="b"/>
              <a:pathLst>
                <a:path w="18014" h="9499" extrusionOk="0">
                  <a:moveTo>
                    <a:pt x="10945" y="1"/>
                  </a:moveTo>
                  <a:cubicBezTo>
                    <a:pt x="9804" y="1"/>
                    <a:pt x="8665" y="96"/>
                    <a:pt x="7539" y="328"/>
                  </a:cubicBezTo>
                  <a:cubicBezTo>
                    <a:pt x="5137" y="795"/>
                    <a:pt x="2802" y="2029"/>
                    <a:pt x="1301" y="4030"/>
                  </a:cubicBezTo>
                  <a:cubicBezTo>
                    <a:pt x="668" y="4831"/>
                    <a:pt x="301" y="5832"/>
                    <a:pt x="267" y="6866"/>
                  </a:cubicBezTo>
                  <a:cubicBezTo>
                    <a:pt x="276" y="7132"/>
                    <a:pt x="323" y="7389"/>
                    <a:pt x="406" y="7632"/>
                  </a:cubicBezTo>
                  <a:lnTo>
                    <a:pt x="406" y="7632"/>
                  </a:lnTo>
                  <a:lnTo>
                    <a:pt x="0" y="7233"/>
                  </a:lnTo>
                  <a:lnTo>
                    <a:pt x="0" y="7233"/>
                  </a:lnTo>
                  <a:cubicBezTo>
                    <a:pt x="222" y="7996"/>
                    <a:pt x="808" y="8614"/>
                    <a:pt x="1529" y="8993"/>
                  </a:cubicBezTo>
                  <a:lnTo>
                    <a:pt x="1529" y="8993"/>
                  </a:lnTo>
                  <a:cubicBezTo>
                    <a:pt x="1676" y="9077"/>
                    <a:pt x="1834" y="9147"/>
                    <a:pt x="2002" y="9201"/>
                  </a:cubicBezTo>
                  <a:lnTo>
                    <a:pt x="2001" y="9200"/>
                  </a:lnTo>
                  <a:lnTo>
                    <a:pt x="2001" y="9200"/>
                  </a:lnTo>
                  <a:cubicBezTo>
                    <a:pt x="2111" y="9239"/>
                    <a:pt x="2222" y="9273"/>
                    <a:pt x="2335" y="9301"/>
                  </a:cubicBezTo>
                  <a:cubicBezTo>
                    <a:pt x="2930" y="9431"/>
                    <a:pt x="3536" y="9499"/>
                    <a:pt x="4140" y="9499"/>
                  </a:cubicBezTo>
                  <a:cubicBezTo>
                    <a:pt x="4620" y="9499"/>
                    <a:pt x="5099" y="9456"/>
                    <a:pt x="5571" y="9367"/>
                  </a:cubicBezTo>
                  <a:cubicBezTo>
                    <a:pt x="7606" y="9134"/>
                    <a:pt x="9607" y="8700"/>
                    <a:pt x="11542" y="8000"/>
                  </a:cubicBezTo>
                  <a:cubicBezTo>
                    <a:pt x="13477" y="7299"/>
                    <a:pt x="15211" y="6165"/>
                    <a:pt x="16646" y="4664"/>
                  </a:cubicBezTo>
                  <a:cubicBezTo>
                    <a:pt x="17379" y="3830"/>
                    <a:pt x="18013" y="2629"/>
                    <a:pt x="17513" y="1629"/>
                  </a:cubicBezTo>
                  <a:cubicBezTo>
                    <a:pt x="17046" y="728"/>
                    <a:pt x="15912" y="461"/>
                    <a:pt x="14911" y="328"/>
                  </a:cubicBezTo>
                  <a:cubicBezTo>
                    <a:pt x="13601" y="130"/>
                    <a:pt x="12273" y="1"/>
                    <a:pt x="109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0"/>
            <p:cNvSpPr/>
            <p:nvPr/>
          </p:nvSpPr>
          <p:spPr>
            <a:xfrm>
              <a:off x="6580475" y="4512375"/>
              <a:ext cx="268550" cy="464000"/>
            </a:xfrm>
            <a:custGeom>
              <a:avLst/>
              <a:gdLst/>
              <a:ahLst/>
              <a:cxnLst/>
              <a:rect l="l" t="t" r="r" b="b"/>
              <a:pathLst>
                <a:path w="10742" h="18560" extrusionOk="0">
                  <a:moveTo>
                    <a:pt x="3075" y="0"/>
                  </a:moveTo>
                  <a:cubicBezTo>
                    <a:pt x="2308" y="0"/>
                    <a:pt x="1554" y="275"/>
                    <a:pt x="968" y="793"/>
                  </a:cubicBezTo>
                  <a:cubicBezTo>
                    <a:pt x="67" y="1694"/>
                    <a:pt x="1" y="3129"/>
                    <a:pt x="67" y="4396"/>
                  </a:cubicBezTo>
                  <a:cubicBezTo>
                    <a:pt x="167" y="6564"/>
                    <a:pt x="501" y="8699"/>
                    <a:pt x="1035" y="10801"/>
                  </a:cubicBezTo>
                  <a:cubicBezTo>
                    <a:pt x="1502" y="12669"/>
                    <a:pt x="1768" y="14737"/>
                    <a:pt x="3069" y="16171"/>
                  </a:cubicBezTo>
                  <a:cubicBezTo>
                    <a:pt x="4165" y="17440"/>
                    <a:pt x="5710" y="18559"/>
                    <a:pt x="7336" y="18559"/>
                  </a:cubicBezTo>
                  <a:cubicBezTo>
                    <a:pt x="7591" y="18559"/>
                    <a:pt x="7849" y="18532"/>
                    <a:pt x="8106" y="18473"/>
                  </a:cubicBezTo>
                  <a:cubicBezTo>
                    <a:pt x="9908" y="16071"/>
                    <a:pt x="10742" y="13102"/>
                    <a:pt x="10475" y="10100"/>
                  </a:cubicBezTo>
                  <a:cubicBezTo>
                    <a:pt x="10208" y="7131"/>
                    <a:pt x="8940" y="4329"/>
                    <a:pt x="6939" y="2128"/>
                  </a:cubicBezTo>
                  <a:cubicBezTo>
                    <a:pt x="6205" y="1260"/>
                    <a:pt x="5238" y="560"/>
                    <a:pt x="4170" y="193"/>
                  </a:cubicBezTo>
                  <a:cubicBezTo>
                    <a:pt x="3813" y="63"/>
                    <a:pt x="3443" y="0"/>
                    <a:pt x="3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0"/>
            <p:cNvSpPr/>
            <p:nvPr/>
          </p:nvSpPr>
          <p:spPr>
            <a:xfrm>
              <a:off x="6856500" y="4734000"/>
              <a:ext cx="33400" cy="110125"/>
            </a:xfrm>
            <a:custGeom>
              <a:avLst/>
              <a:gdLst/>
              <a:ahLst/>
              <a:cxnLst/>
              <a:rect l="l" t="t" r="r" b="b"/>
              <a:pathLst>
                <a:path w="1336" h="4405" extrusionOk="0">
                  <a:moveTo>
                    <a:pt x="245" y="0"/>
                  </a:moveTo>
                  <a:cubicBezTo>
                    <a:pt x="241" y="0"/>
                    <a:pt x="238" y="0"/>
                    <a:pt x="234" y="1"/>
                  </a:cubicBezTo>
                  <a:cubicBezTo>
                    <a:pt x="1" y="68"/>
                    <a:pt x="67" y="1068"/>
                    <a:pt x="301" y="2269"/>
                  </a:cubicBezTo>
                  <a:cubicBezTo>
                    <a:pt x="563" y="3482"/>
                    <a:pt x="922" y="4405"/>
                    <a:pt x="1124" y="4405"/>
                  </a:cubicBezTo>
                  <a:cubicBezTo>
                    <a:pt x="1128" y="4405"/>
                    <a:pt x="1131" y="4405"/>
                    <a:pt x="1135" y="4404"/>
                  </a:cubicBezTo>
                  <a:cubicBezTo>
                    <a:pt x="1335" y="4371"/>
                    <a:pt x="1302" y="3337"/>
                    <a:pt x="1068" y="2136"/>
                  </a:cubicBezTo>
                  <a:cubicBezTo>
                    <a:pt x="806" y="923"/>
                    <a:pt x="447" y="0"/>
                    <a:pt x="2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0"/>
            <p:cNvSpPr/>
            <p:nvPr/>
          </p:nvSpPr>
          <p:spPr>
            <a:xfrm>
              <a:off x="6882350" y="4732250"/>
              <a:ext cx="40050" cy="110225"/>
            </a:xfrm>
            <a:custGeom>
              <a:avLst/>
              <a:gdLst/>
              <a:ahLst/>
              <a:cxnLst/>
              <a:rect l="l" t="t" r="r" b="b"/>
              <a:pathLst>
                <a:path w="1602" h="4409" extrusionOk="0">
                  <a:moveTo>
                    <a:pt x="1378" y="1"/>
                  </a:moveTo>
                  <a:cubicBezTo>
                    <a:pt x="1139" y="1"/>
                    <a:pt x="725" y="913"/>
                    <a:pt x="434" y="2106"/>
                  </a:cubicBezTo>
                  <a:cubicBezTo>
                    <a:pt x="101" y="3307"/>
                    <a:pt x="1" y="4341"/>
                    <a:pt x="201" y="4407"/>
                  </a:cubicBezTo>
                  <a:cubicBezTo>
                    <a:pt x="204" y="4408"/>
                    <a:pt x="208" y="4408"/>
                    <a:pt x="212" y="4408"/>
                  </a:cubicBezTo>
                  <a:cubicBezTo>
                    <a:pt x="416" y="4408"/>
                    <a:pt x="841" y="3486"/>
                    <a:pt x="1168" y="2306"/>
                  </a:cubicBezTo>
                  <a:cubicBezTo>
                    <a:pt x="1502" y="1072"/>
                    <a:pt x="1602" y="38"/>
                    <a:pt x="1402" y="4"/>
                  </a:cubicBezTo>
                  <a:cubicBezTo>
                    <a:pt x="1394" y="2"/>
                    <a:pt x="1386" y="1"/>
                    <a:pt x="13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0"/>
            <p:cNvSpPr/>
            <p:nvPr/>
          </p:nvSpPr>
          <p:spPr>
            <a:xfrm>
              <a:off x="6899025" y="4763900"/>
              <a:ext cx="50075" cy="73850"/>
            </a:xfrm>
            <a:custGeom>
              <a:avLst/>
              <a:gdLst/>
              <a:ahLst/>
              <a:cxnLst/>
              <a:rect l="l" t="t" r="r" b="b"/>
              <a:pathLst>
                <a:path w="2003" h="2954" extrusionOk="0">
                  <a:moveTo>
                    <a:pt x="1774" y="1"/>
                  </a:moveTo>
                  <a:cubicBezTo>
                    <a:pt x="1585" y="1"/>
                    <a:pt x="1113" y="580"/>
                    <a:pt x="701" y="1340"/>
                  </a:cubicBezTo>
                  <a:cubicBezTo>
                    <a:pt x="268" y="2107"/>
                    <a:pt x="1" y="2841"/>
                    <a:pt x="201" y="2941"/>
                  </a:cubicBezTo>
                  <a:cubicBezTo>
                    <a:pt x="215" y="2949"/>
                    <a:pt x="231" y="2953"/>
                    <a:pt x="249" y="2953"/>
                  </a:cubicBezTo>
                  <a:cubicBezTo>
                    <a:pt x="459" y="2953"/>
                    <a:pt x="973" y="2440"/>
                    <a:pt x="1402" y="1674"/>
                  </a:cubicBezTo>
                  <a:cubicBezTo>
                    <a:pt x="1869" y="873"/>
                    <a:pt x="2002" y="106"/>
                    <a:pt x="1802" y="6"/>
                  </a:cubicBezTo>
                  <a:cubicBezTo>
                    <a:pt x="1794" y="2"/>
                    <a:pt x="1784" y="1"/>
                    <a:pt x="17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0"/>
            <p:cNvSpPr/>
            <p:nvPr/>
          </p:nvSpPr>
          <p:spPr>
            <a:xfrm>
              <a:off x="6920725" y="4757150"/>
              <a:ext cx="75900" cy="98175"/>
            </a:xfrm>
            <a:custGeom>
              <a:avLst/>
              <a:gdLst/>
              <a:ahLst/>
              <a:cxnLst/>
              <a:rect l="l" t="t" r="r" b="b"/>
              <a:pathLst>
                <a:path w="3036" h="3927" extrusionOk="0">
                  <a:moveTo>
                    <a:pt x="2833" y="0"/>
                  </a:moveTo>
                  <a:cubicBezTo>
                    <a:pt x="2612" y="0"/>
                    <a:pt x="1892" y="739"/>
                    <a:pt x="1201" y="1744"/>
                  </a:cubicBezTo>
                  <a:cubicBezTo>
                    <a:pt x="467" y="2811"/>
                    <a:pt x="0" y="3778"/>
                    <a:pt x="167" y="3912"/>
                  </a:cubicBezTo>
                  <a:cubicBezTo>
                    <a:pt x="182" y="3922"/>
                    <a:pt x="199" y="3926"/>
                    <a:pt x="220" y="3926"/>
                  </a:cubicBezTo>
                  <a:cubicBezTo>
                    <a:pt x="475" y="3926"/>
                    <a:pt x="1155" y="3166"/>
                    <a:pt x="1835" y="2177"/>
                  </a:cubicBezTo>
                  <a:cubicBezTo>
                    <a:pt x="2569" y="1110"/>
                    <a:pt x="3036" y="142"/>
                    <a:pt x="2869" y="9"/>
                  </a:cubicBezTo>
                  <a:cubicBezTo>
                    <a:pt x="2859" y="3"/>
                    <a:pt x="2847" y="0"/>
                    <a:pt x="28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0"/>
            <p:cNvSpPr/>
            <p:nvPr/>
          </p:nvSpPr>
          <p:spPr>
            <a:xfrm>
              <a:off x="6929900" y="4803350"/>
              <a:ext cx="95925" cy="56775"/>
            </a:xfrm>
            <a:custGeom>
              <a:avLst/>
              <a:gdLst/>
              <a:ahLst/>
              <a:cxnLst/>
              <a:rect l="l" t="t" r="r" b="b"/>
              <a:pathLst>
                <a:path w="3837" h="2271" extrusionOk="0">
                  <a:moveTo>
                    <a:pt x="3572" y="1"/>
                  </a:moveTo>
                  <a:cubicBezTo>
                    <a:pt x="3243" y="1"/>
                    <a:pt x="2493" y="288"/>
                    <a:pt x="1701" y="763"/>
                  </a:cubicBezTo>
                  <a:cubicBezTo>
                    <a:pt x="701" y="1397"/>
                    <a:pt x="0" y="2030"/>
                    <a:pt x="100" y="2231"/>
                  </a:cubicBezTo>
                  <a:cubicBezTo>
                    <a:pt x="122" y="2258"/>
                    <a:pt x="164" y="2271"/>
                    <a:pt x="222" y="2271"/>
                  </a:cubicBezTo>
                  <a:cubicBezTo>
                    <a:pt x="521" y="2271"/>
                    <a:pt x="1265" y="1932"/>
                    <a:pt x="2102" y="1430"/>
                  </a:cubicBezTo>
                  <a:cubicBezTo>
                    <a:pt x="3069" y="863"/>
                    <a:pt x="3836" y="262"/>
                    <a:pt x="3736" y="62"/>
                  </a:cubicBezTo>
                  <a:cubicBezTo>
                    <a:pt x="3715" y="21"/>
                    <a:pt x="3658" y="1"/>
                    <a:pt x="35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0"/>
            <p:cNvSpPr/>
            <p:nvPr/>
          </p:nvSpPr>
          <p:spPr>
            <a:xfrm>
              <a:off x="6939075" y="4850850"/>
              <a:ext cx="96750" cy="26200"/>
            </a:xfrm>
            <a:custGeom>
              <a:avLst/>
              <a:gdLst/>
              <a:ahLst/>
              <a:cxnLst/>
              <a:rect l="l" t="t" r="r" b="b"/>
              <a:pathLst>
                <a:path w="3870" h="1048" extrusionOk="0">
                  <a:moveTo>
                    <a:pt x="3250" y="1"/>
                  </a:moveTo>
                  <a:cubicBezTo>
                    <a:pt x="2897" y="1"/>
                    <a:pt x="2405" y="60"/>
                    <a:pt x="1868" y="164"/>
                  </a:cubicBezTo>
                  <a:cubicBezTo>
                    <a:pt x="801" y="364"/>
                    <a:pt x="0" y="697"/>
                    <a:pt x="33" y="898"/>
                  </a:cubicBezTo>
                  <a:cubicBezTo>
                    <a:pt x="50" y="998"/>
                    <a:pt x="275" y="1048"/>
                    <a:pt x="630" y="1048"/>
                  </a:cubicBezTo>
                  <a:cubicBezTo>
                    <a:pt x="984" y="1048"/>
                    <a:pt x="1468" y="998"/>
                    <a:pt x="2002" y="898"/>
                  </a:cubicBezTo>
                  <a:cubicBezTo>
                    <a:pt x="3036" y="697"/>
                    <a:pt x="3870" y="364"/>
                    <a:pt x="3803" y="164"/>
                  </a:cubicBezTo>
                  <a:cubicBezTo>
                    <a:pt x="3787" y="51"/>
                    <a:pt x="3578" y="1"/>
                    <a:pt x="3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0"/>
            <p:cNvSpPr/>
            <p:nvPr/>
          </p:nvSpPr>
          <p:spPr>
            <a:xfrm>
              <a:off x="6758100" y="4661450"/>
              <a:ext cx="99275" cy="159325"/>
            </a:xfrm>
            <a:custGeom>
              <a:avLst/>
              <a:gdLst/>
              <a:ahLst/>
              <a:cxnLst/>
              <a:rect l="l" t="t" r="r" b="b"/>
              <a:pathLst>
                <a:path w="3971" h="6373" extrusionOk="0">
                  <a:moveTo>
                    <a:pt x="34" y="1"/>
                  </a:moveTo>
                  <a:lnTo>
                    <a:pt x="34" y="1"/>
                  </a:lnTo>
                  <a:cubicBezTo>
                    <a:pt x="1" y="34"/>
                    <a:pt x="835" y="1469"/>
                    <a:pt x="1902" y="3237"/>
                  </a:cubicBezTo>
                  <a:cubicBezTo>
                    <a:pt x="2990" y="4984"/>
                    <a:pt x="3882" y="6373"/>
                    <a:pt x="3935" y="6373"/>
                  </a:cubicBezTo>
                  <a:cubicBezTo>
                    <a:pt x="3936" y="6373"/>
                    <a:pt x="3936" y="6372"/>
                    <a:pt x="3937" y="6372"/>
                  </a:cubicBezTo>
                  <a:cubicBezTo>
                    <a:pt x="3970" y="6372"/>
                    <a:pt x="3103" y="4904"/>
                    <a:pt x="2035" y="3170"/>
                  </a:cubicBezTo>
                  <a:cubicBezTo>
                    <a:pt x="968" y="1402"/>
                    <a:pt x="67" y="1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0"/>
            <p:cNvSpPr/>
            <p:nvPr/>
          </p:nvSpPr>
          <p:spPr>
            <a:xfrm>
              <a:off x="6832325" y="4704000"/>
              <a:ext cx="33375" cy="120925"/>
            </a:xfrm>
            <a:custGeom>
              <a:avLst/>
              <a:gdLst/>
              <a:ahLst/>
              <a:cxnLst/>
              <a:rect l="l" t="t" r="r" b="b"/>
              <a:pathLst>
                <a:path w="1335" h="4837" extrusionOk="0">
                  <a:moveTo>
                    <a:pt x="0" y="0"/>
                  </a:moveTo>
                  <a:cubicBezTo>
                    <a:pt x="0" y="267"/>
                    <a:pt x="34" y="500"/>
                    <a:pt x="100" y="734"/>
                  </a:cubicBezTo>
                  <a:cubicBezTo>
                    <a:pt x="201" y="1201"/>
                    <a:pt x="334" y="1801"/>
                    <a:pt x="501" y="2469"/>
                  </a:cubicBezTo>
                  <a:cubicBezTo>
                    <a:pt x="701" y="3136"/>
                    <a:pt x="901" y="3736"/>
                    <a:pt x="1034" y="4170"/>
                  </a:cubicBezTo>
                  <a:cubicBezTo>
                    <a:pt x="1101" y="4403"/>
                    <a:pt x="1201" y="4637"/>
                    <a:pt x="1335" y="4837"/>
                  </a:cubicBezTo>
                  <a:cubicBezTo>
                    <a:pt x="1268" y="4603"/>
                    <a:pt x="1235" y="4370"/>
                    <a:pt x="1135" y="4136"/>
                  </a:cubicBezTo>
                  <a:lnTo>
                    <a:pt x="668" y="2435"/>
                  </a:lnTo>
                  <a:cubicBezTo>
                    <a:pt x="467" y="1801"/>
                    <a:pt x="334" y="1201"/>
                    <a:pt x="201" y="734"/>
                  </a:cubicBezTo>
                  <a:cubicBezTo>
                    <a:pt x="167" y="467"/>
                    <a:pt x="67" y="23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0"/>
            <p:cNvSpPr/>
            <p:nvPr/>
          </p:nvSpPr>
          <p:spPr>
            <a:xfrm>
              <a:off x="6884025" y="4656450"/>
              <a:ext cx="5875" cy="177650"/>
            </a:xfrm>
            <a:custGeom>
              <a:avLst/>
              <a:gdLst/>
              <a:ahLst/>
              <a:cxnLst/>
              <a:rect l="l" t="t" r="r" b="b"/>
              <a:pathLst>
                <a:path w="235" h="7106" extrusionOk="0">
                  <a:moveTo>
                    <a:pt x="34" y="1"/>
                  </a:moveTo>
                  <a:cubicBezTo>
                    <a:pt x="1" y="1"/>
                    <a:pt x="1" y="1602"/>
                    <a:pt x="34" y="3570"/>
                  </a:cubicBezTo>
                  <a:cubicBezTo>
                    <a:pt x="67" y="5538"/>
                    <a:pt x="134" y="7106"/>
                    <a:pt x="167" y="7106"/>
                  </a:cubicBezTo>
                  <a:cubicBezTo>
                    <a:pt x="234" y="7106"/>
                    <a:pt x="201" y="5538"/>
                    <a:pt x="167" y="3570"/>
                  </a:cubicBezTo>
                  <a:cubicBezTo>
                    <a:pt x="134" y="1602"/>
                    <a:pt x="67" y="1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0"/>
            <p:cNvSpPr/>
            <p:nvPr/>
          </p:nvSpPr>
          <p:spPr>
            <a:xfrm>
              <a:off x="6895700" y="4579725"/>
              <a:ext cx="85925" cy="245200"/>
            </a:xfrm>
            <a:custGeom>
              <a:avLst/>
              <a:gdLst/>
              <a:ahLst/>
              <a:cxnLst/>
              <a:rect l="l" t="t" r="r" b="b"/>
              <a:pathLst>
                <a:path w="3437" h="9808" extrusionOk="0">
                  <a:moveTo>
                    <a:pt x="3436" y="1"/>
                  </a:moveTo>
                  <a:cubicBezTo>
                    <a:pt x="3370" y="134"/>
                    <a:pt x="3303" y="234"/>
                    <a:pt x="3270" y="368"/>
                  </a:cubicBezTo>
                  <a:cubicBezTo>
                    <a:pt x="3136" y="601"/>
                    <a:pt x="2969" y="968"/>
                    <a:pt x="2803" y="1402"/>
                  </a:cubicBezTo>
                  <a:cubicBezTo>
                    <a:pt x="2436" y="2269"/>
                    <a:pt x="1935" y="3470"/>
                    <a:pt x="1468" y="4804"/>
                  </a:cubicBezTo>
                  <a:cubicBezTo>
                    <a:pt x="1001" y="6172"/>
                    <a:pt x="601" y="7406"/>
                    <a:pt x="367" y="8307"/>
                  </a:cubicBezTo>
                  <a:cubicBezTo>
                    <a:pt x="234" y="8774"/>
                    <a:pt x="134" y="9141"/>
                    <a:pt x="101" y="9408"/>
                  </a:cubicBezTo>
                  <a:cubicBezTo>
                    <a:pt x="34" y="9541"/>
                    <a:pt x="34" y="9674"/>
                    <a:pt x="1" y="9808"/>
                  </a:cubicBezTo>
                  <a:cubicBezTo>
                    <a:pt x="67" y="9674"/>
                    <a:pt x="101" y="9541"/>
                    <a:pt x="134" y="9408"/>
                  </a:cubicBezTo>
                  <a:lnTo>
                    <a:pt x="468" y="8340"/>
                  </a:lnTo>
                  <a:cubicBezTo>
                    <a:pt x="734" y="7440"/>
                    <a:pt x="1135" y="6205"/>
                    <a:pt x="1602" y="4871"/>
                  </a:cubicBezTo>
                  <a:cubicBezTo>
                    <a:pt x="2069" y="3503"/>
                    <a:pt x="2536" y="2303"/>
                    <a:pt x="2903" y="1435"/>
                  </a:cubicBezTo>
                  <a:lnTo>
                    <a:pt x="3303" y="401"/>
                  </a:lnTo>
                  <a:cubicBezTo>
                    <a:pt x="3370" y="268"/>
                    <a:pt x="3403" y="134"/>
                    <a:pt x="34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0"/>
            <p:cNvSpPr/>
            <p:nvPr/>
          </p:nvSpPr>
          <p:spPr>
            <a:xfrm>
              <a:off x="6929900" y="4660625"/>
              <a:ext cx="108425" cy="194350"/>
            </a:xfrm>
            <a:custGeom>
              <a:avLst/>
              <a:gdLst/>
              <a:ahLst/>
              <a:cxnLst/>
              <a:rect l="l" t="t" r="r" b="b"/>
              <a:pathLst>
                <a:path w="4337" h="7774" extrusionOk="0">
                  <a:moveTo>
                    <a:pt x="4302" y="0"/>
                  </a:moveTo>
                  <a:cubicBezTo>
                    <a:pt x="4251" y="0"/>
                    <a:pt x="3258" y="1722"/>
                    <a:pt x="2102" y="3870"/>
                  </a:cubicBezTo>
                  <a:cubicBezTo>
                    <a:pt x="934" y="6005"/>
                    <a:pt x="0" y="7773"/>
                    <a:pt x="34" y="7773"/>
                  </a:cubicBezTo>
                  <a:cubicBezTo>
                    <a:pt x="34" y="7773"/>
                    <a:pt x="34" y="7773"/>
                    <a:pt x="35" y="7773"/>
                  </a:cubicBezTo>
                  <a:cubicBezTo>
                    <a:pt x="86" y="7773"/>
                    <a:pt x="1079" y="6051"/>
                    <a:pt x="2235" y="3937"/>
                  </a:cubicBezTo>
                  <a:cubicBezTo>
                    <a:pt x="3403" y="1768"/>
                    <a:pt x="4337" y="34"/>
                    <a:pt x="4303" y="1"/>
                  </a:cubicBezTo>
                  <a:cubicBezTo>
                    <a:pt x="4303" y="0"/>
                    <a:pt x="4303" y="0"/>
                    <a:pt x="4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0"/>
            <p:cNvSpPr/>
            <p:nvPr/>
          </p:nvSpPr>
          <p:spPr>
            <a:xfrm>
              <a:off x="6954075" y="4719000"/>
              <a:ext cx="175975" cy="140125"/>
            </a:xfrm>
            <a:custGeom>
              <a:avLst/>
              <a:gdLst/>
              <a:ahLst/>
              <a:cxnLst/>
              <a:rect l="l" t="t" r="r" b="b"/>
              <a:pathLst>
                <a:path w="7039" h="5605" extrusionOk="0">
                  <a:moveTo>
                    <a:pt x="7039" y="1"/>
                  </a:moveTo>
                  <a:lnTo>
                    <a:pt x="7039" y="1"/>
                  </a:lnTo>
                  <a:cubicBezTo>
                    <a:pt x="6939" y="67"/>
                    <a:pt x="6839" y="134"/>
                    <a:pt x="6772" y="234"/>
                  </a:cubicBezTo>
                  <a:lnTo>
                    <a:pt x="6038" y="868"/>
                  </a:lnTo>
                  <a:cubicBezTo>
                    <a:pt x="5438" y="1402"/>
                    <a:pt x="4570" y="2135"/>
                    <a:pt x="3603" y="2903"/>
                  </a:cubicBezTo>
                  <a:cubicBezTo>
                    <a:pt x="2636" y="3670"/>
                    <a:pt x="1735" y="4337"/>
                    <a:pt x="1068" y="4804"/>
                  </a:cubicBezTo>
                  <a:lnTo>
                    <a:pt x="301" y="5371"/>
                  </a:lnTo>
                  <a:cubicBezTo>
                    <a:pt x="201" y="5438"/>
                    <a:pt x="101" y="5504"/>
                    <a:pt x="1" y="5605"/>
                  </a:cubicBezTo>
                  <a:cubicBezTo>
                    <a:pt x="134" y="5538"/>
                    <a:pt x="234" y="5471"/>
                    <a:pt x="334" y="5404"/>
                  </a:cubicBezTo>
                  <a:cubicBezTo>
                    <a:pt x="534" y="5338"/>
                    <a:pt x="801" y="5138"/>
                    <a:pt x="1135" y="4904"/>
                  </a:cubicBezTo>
                  <a:cubicBezTo>
                    <a:pt x="1802" y="4470"/>
                    <a:pt x="2736" y="3803"/>
                    <a:pt x="3703" y="3036"/>
                  </a:cubicBezTo>
                  <a:cubicBezTo>
                    <a:pt x="4671" y="2269"/>
                    <a:pt x="5538" y="1502"/>
                    <a:pt x="6105" y="935"/>
                  </a:cubicBezTo>
                  <a:cubicBezTo>
                    <a:pt x="6405" y="668"/>
                    <a:pt x="6639" y="434"/>
                    <a:pt x="6805" y="267"/>
                  </a:cubicBezTo>
                  <a:cubicBezTo>
                    <a:pt x="6905" y="201"/>
                    <a:pt x="6972" y="101"/>
                    <a:pt x="7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0"/>
            <p:cNvSpPr/>
            <p:nvPr/>
          </p:nvSpPr>
          <p:spPr>
            <a:xfrm>
              <a:off x="6962425" y="4803225"/>
              <a:ext cx="170125" cy="74250"/>
            </a:xfrm>
            <a:custGeom>
              <a:avLst/>
              <a:gdLst/>
              <a:ahLst/>
              <a:cxnLst/>
              <a:rect l="l" t="t" r="r" b="b"/>
              <a:pathLst>
                <a:path w="6805" h="2970" extrusionOk="0">
                  <a:moveTo>
                    <a:pt x="6805" y="1"/>
                  </a:moveTo>
                  <a:cubicBezTo>
                    <a:pt x="6438" y="134"/>
                    <a:pt x="6138" y="267"/>
                    <a:pt x="5804" y="434"/>
                  </a:cubicBezTo>
                  <a:cubicBezTo>
                    <a:pt x="5204" y="734"/>
                    <a:pt x="4370" y="1135"/>
                    <a:pt x="3436" y="1535"/>
                  </a:cubicBezTo>
                  <a:cubicBezTo>
                    <a:pt x="2502" y="1935"/>
                    <a:pt x="1635" y="2302"/>
                    <a:pt x="1001" y="2536"/>
                  </a:cubicBezTo>
                  <a:cubicBezTo>
                    <a:pt x="667" y="2669"/>
                    <a:pt x="334" y="2803"/>
                    <a:pt x="0" y="2969"/>
                  </a:cubicBezTo>
                  <a:cubicBezTo>
                    <a:pt x="100" y="2936"/>
                    <a:pt x="200" y="2936"/>
                    <a:pt x="300" y="2903"/>
                  </a:cubicBezTo>
                  <a:cubicBezTo>
                    <a:pt x="467" y="2836"/>
                    <a:pt x="734" y="2736"/>
                    <a:pt x="1068" y="2636"/>
                  </a:cubicBezTo>
                  <a:cubicBezTo>
                    <a:pt x="1668" y="2402"/>
                    <a:pt x="2535" y="2102"/>
                    <a:pt x="3503" y="1668"/>
                  </a:cubicBezTo>
                  <a:cubicBezTo>
                    <a:pt x="4437" y="1268"/>
                    <a:pt x="5271" y="868"/>
                    <a:pt x="5838" y="534"/>
                  </a:cubicBezTo>
                  <a:cubicBezTo>
                    <a:pt x="6138" y="368"/>
                    <a:pt x="6371" y="234"/>
                    <a:pt x="6538" y="167"/>
                  </a:cubicBezTo>
                  <a:cubicBezTo>
                    <a:pt x="6638" y="101"/>
                    <a:pt x="6705" y="67"/>
                    <a:pt x="6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0"/>
            <p:cNvSpPr/>
            <p:nvPr/>
          </p:nvSpPr>
          <p:spPr>
            <a:xfrm>
              <a:off x="6972425" y="4848250"/>
              <a:ext cx="165975" cy="45900"/>
            </a:xfrm>
            <a:custGeom>
              <a:avLst/>
              <a:gdLst/>
              <a:ahLst/>
              <a:cxnLst/>
              <a:rect l="l" t="t" r="r" b="b"/>
              <a:pathLst>
                <a:path w="6639" h="1836" extrusionOk="0">
                  <a:moveTo>
                    <a:pt x="6638" y="1"/>
                  </a:moveTo>
                  <a:cubicBezTo>
                    <a:pt x="6305" y="68"/>
                    <a:pt x="5971" y="168"/>
                    <a:pt x="5671" y="268"/>
                  </a:cubicBezTo>
                  <a:cubicBezTo>
                    <a:pt x="5071" y="435"/>
                    <a:pt x="4237" y="701"/>
                    <a:pt x="3336" y="935"/>
                  </a:cubicBezTo>
                  <a:cubicBezTo>
                    <a:pt x="2435" y="1202"/>
                    <a:pt x="1602" y="1402"/>
                    <a:pt x="1001" y="1569"/>
                  </a:cubicBezTo>
                  <a:cubicBezTo>
                    <a:pt x="668" y="1602"/>
                    <a:pt x="334" y="1702"/>
                    <a:pt x="0" y="1836"/>
                  </a:cubicBezTo>
                  <a:cubicBezTo>
                    <a:pt x="334" y="1802"/>
                    <a:pt x="668" y="1735"/>
                    <a:pt x="1001" y="1669"/>
                  </a:cubicBezTo>
                  <a:cubicBezTo>
                    <a:pt x="1635" y="1535"/>
                    <a:pt x="2469" y="1369"/>
                    <a:pt x="3369" y="1102"/>
                  </a:cubicBezTo>
                  <a:cubicBezTo>
                    <a:pt x="4303" y="835"/>
                    <a:pt x="5104" y="568"/>
                    <a:pt x="5704" y="368"/>
                  </a:cubicBezTo>
                  <a:cubicBezTo>
                    <a:pt x="6038" y="268"/>
                    <a:pt x="6338" y="134"/>
                    <a:pt x="66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0"/>
            <p:cNvSpPr/>
            <p:nvPr/>
          </p:nvSpPr>
          <p:spPr>
            <a:xfrm>
              <a:off x="6733925" y="4633650"/>
              <a:ext cx="35875" cy="32000"/>
            </a:xfrm>
            <a:custGeom>
              <a:avLst/>
              <a:gdLst/>
              <a:ahLst/>
              <a:cxnLst/>
              <a:rect l="l" t="t" r="r" b="b"/>
              <a:pathLst>
                <a:path w="1435" h="1280" extrusionOk="0">
                  <a:moveTo>
                    <a:pt x="571" y="1"/>
                  </a:moveTo>
                  <a:cubicBezTo>
                    <a:pt x="526" y="1"/>
                    <a:pt x="480" y="4"/>
                    <a:pt x="434" y="12"/>
                  </a:cubicBezTo>
                  <a:cubicBezTo>
                    <a:pt x="234" y="45"/>
                    <a:pt x="67" y="212"/>
                    <a:pt x="34" y="412"/>
                  </a:cubicBezTo>
                  <a:cubicBezTo>
                    <a:pt x="0" y="613"/>
                    <a:pt x="67" y="846"/>
                    <a:pt x="267" y="979"/>
                  </a:cubicBezTo>
                  <a:cubicBezTo>
                    <a:pt x="401" y="1180"/>
                    <a:pt x="634" y="1280"/>
                    <a:pt x="868" y="1280"/>
                  </a:cubicBezTo>
                  <a:cubicBezTo>
                    <a:pt x="1234" y="1213"/>
                    <a:pt x="1435" y="879"/>
                    <a:pt x="1401" y="546"/>
                  </a:cubicBezTo>
                  <a:cubicBezTo>
                    <a:pt x="1254" y="221"/>
                    <a:pt x="923" y="1"/>
                    <a:pt x="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0"/>
            <p:cNvSpPr/>
            <p:nvPr/>
          </p:nvSpPr>
          <p:spPr>
            <a:xfrm>
              <a:off x="6964075" y="4556075"/>
              <a:ext cx="35900" cy="31200"/>
            </a:xfrm>
            <a:custGeom>
              <a:avLst/>
              <a:gdLst/>
              <a:ahLst/>
              <a:cxnLst/>
              <a:rect l="l" t="t" r="r" b="b"/>
              <a:pathLst>
                <a:path w="1436" h="1248" extrusionOk="0">
                  <a:moveTo>
                    <a:pt x="588" y="0"/>
                  </a:moveTo>
                  <a:cubicBezTo>
                    <a:pt x="537" y="0"/>
                    <a:pt x="486" y="4"/>
                    <a:pt x="434" y="13"/>
                  </a:cubicBezTo>
                  <a:lnTo>
                    <a:pt x="468" y="13"/>
                  </a:lnTo>
                  <a:cubicBezTo>
                    <a:pt x="268" y="46"/>
                    <a:pt x="101" y="180"/>
                    <a:pt x="34" y="380"/>
                  </a:cubicBezTo>
                  <a:cubicBezTo>
                    <a:pt x="1" y="613"/>
                    <a:pt x="101" y="813"/>
                    <a:pt x="268" y="980"/>
                  </a:cubicBezTo>
                  <a:cubicBezTo>
                    <a:pt x="401" y="1147"/>
                    <a:pt x="635" y="1247"/>
                    <a:pt x="868" y="1247"/>
                  </a:cubicBezTo>
                  <a:cubicBezTo>
                    <a:pt x="1202" y="1180"/>
                    <a:pt x="1435" y="847"/>
                    <a:pt x="1368" y="513"/>
                  </a:cubicBezTo>
                  <a:cubicBezTo>
                    <a:pt x="1252" y="193"/>
                    <a:pt x="933" y="0"/>
                    <a:pt x="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0"/>
            <p:cNvSpPr/>
            <p:nvPr/>
          </p:nvSpPr>
          <p:spPr>
            <a:xfrm>
              <a:off x="7102525" y="4707050"/>
              <a:ext cx="35050" cy="31150"/>
            </a:xfrm>
            <a:custGeom>
              <a:avLst/>
              <a:gdLst/>
              <a:ahLst/>
              <a:cxnLst/>
              <a:rect l="l" t="t" r="r" b="b"/>
              <a:pathLst>
                <a:path w="1402" h="1246" extrusionOk="0">
                  <a:moveTo>
                    <a:pt x="538" y="0"/>
                  </a:moveTo>
                  <a:cubicBezTo>
                    <a:pt x="492" y="0"/>
                    <a:pt x="446" y="4"/>
                    <a:pt x="400" y="12"/>
                  </a:cubicBezTo>
                  <a:lnTo>
                    <a:pt x="434" y="45"/>
                  </a:lnTo>
                  <a:cubicBezTo>
                    <a:pt x="234" y="45"/>
                    <a:pt x="67" y="212"/>
                    <a:pt x="0" y="412"/>
                  </a:cubicBezTo>
                  <a:cubicBezTo>
                    <a:pt x="0" y="612"/>
                    <a:pt x="67" y="845"/>
                    <a:pt x="234" y="979"/>
                  </a:cubicBezTo>
                  <a:cubicBezTo>
                    <a:pt x="400" y="1146"/>
                    <a:pt x="601" y="1246"/>
                    <a:pt x="867" y="1246"/>
                  </a:cubicBezTo>
                  <a:cubicBezTo>
                    <a:pt x="1168" y="1179"/>
                    <a:pt x="1401" y="879"/>
                    <a:pt x="1368" y="545"/>
                  </a:cubicBezTo>
                  <a:cubicBezTo>
                    <a:pt x="1220" y="220"/>
                    <a:pt x="890" y="0"/>
                    <a:pt x="5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0"/>
            <p:cNvSpPr/>
            <p:nvPr/>
          </p:nvSpPr>
          <p:spPr>
            <a:xfrm>
              <a:off x="6874850" y="4637275"/>
              <a:ext cx="24200" cy="21700"/>
            </a:xfrm>
            <a:custGeom>
              <a:avLst/>
              <a:gdLst/>
              <a:ahLst/>
              <a:cxnLst/>
              <a:rect l="l" t="t" r="r" b="b"/>
              <a:pathLst>
                <a:path w="968" h="868" extrusionOk="0">
                  <a:moveTo>
                    <a:pt x="301" y="1"/>
                  </a:moveTo>
                  <a:lnTo>
                    <a:pt x="301" y="1"/>
                  </a:lnTo>
                  <a:cubicBezTo>
                    <a:pt x="167" y="34"/>
                    <a:pt x="34" y="134"/>
                    <a:pt x="1" y="267"/>
                  </a:cubicBezTo>
                  <a:cubicBezTo>
                    <a:pt x="1" y="401"/>
                    <a:pt x="34" y="568"/>
                    <a:pt x="167" y="668"/>
                  </a:cubicBezTo>
                  <a:cubicBezTo>
                    <a:pt x="267" y="801"/>
                    <a:pt x="434" y="868"/>
                    <a:pt x="568" y="868"/>
                  </a:cubicBezTo>
                  <a:cubicBezTo>
                    <a:pt x="801" y="834"/>
                    <a:pt x="968" y="601"/>
                    <a:pt x="935" y="367"/>
                  </a:cubicBezTo>
                  <a:cubicBezTo>
                    <a:pt x="852" y="146"/>
                    <a:pt x="654" y="17"/>
                    <a:pt x="418" y="17"/>
                  </a:cubicBezTo>
                  <a:cubicBezTo>
                    <a:pt x="370" y="17"/>
                    <a:pt x="319" y="22"/>
                    <a:pt x="267" y="34"/>
                  </a:cubicBezTo>
                  <a:lnTo>
                    <a:pt x="3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0"/>
            <p:cNvSpPr/>
            <p:nvPr/>
          </p:nvSpPr>
          <p:spPr>
            <a:xfrm>
              <a:off x="7119200" y="4789875"/>
              <a:ext cx="25025" cy="21725"/>
            </a:xfrm>
            <a:custGeom>
              <a:avLst/>
              <a:gdLst/>
              <a:ahLst/>
              <a:cxnLst/>
              <a:rect l="l" t="t" r="r" b="b"/>
              <a:pathLst>
                <a:path w="1001" h="869" extrusionOk="0">
                  <a:moveTo>
                    <a:pt x="334" y="1"/>
                  </a:moveTo>
                  <a:lnTo>
                    <a:pt x="334" y="1"/>
                  </a:lnTo>
                  <a:cubicBezTo>
                    <a:pt x="167" y="34"/>
                    <a:pt x="67" y="134"/>
                    <a:pt x="34" y="268"/>
                  </a:cubicBezTo>
                  <a:cubicBezTo>
                    <a:pt x="0" y="435"/>
                    <a:pt x="67" y="568"/>
                    <a:pt x="200" y="668"/>
                  </a:cubicBezTo>
                  <a:cubicBezTo>
                    <a:pt x="300" y="801"/>
                    <a:pt x="434" y="868"/>
                    <a:pt x="601" y="868"/>
                  </a:cubicBezTo>
                  <a:cubicBezTo>
                    <a:pt x="834" y="835"/>
                    <a:pt x="1001" y="601"/>
                    <a:pt x="968" y="368"/>
                  </a:cubicBezTo>
                  <a:cubicBezTo>
                    <a:pt x="883" y="170"/>
                    <a:pt x="653" y="19"/>
                    <a:pt x="423" y="19"/>
                  </a:cubicBezTo>
                  <a:cubicBezTo>
                    <a:pt x="382" y="19"/>
                    <a:pt x="341" y="24"/>
                    <a:pt x="300" y="34"/>
                  </a:cubicBezTo>
                  <a:lnTo>
                    <a:pt x="3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0"/>
            <p:cNvSpPr/>
            <p:nvPr/>
          </p:nvSpPr>
          <p:spPr>
            <a:xfrm>
              <a:off x="7125025" y="4834925"/>
              <a:ext cx="25050" cy="21700"/>
            </a:xfrm>
            <a:custGeom>
              <a:avLst/>
              <a:gdLst/>
              <a:ahLst/>
              <a:cxnLst/>
              <a:rect l="l" t="t" r="r" b="b"/>
              <a:pathLst>
                <a:path w="1002" h="868" extrusionOk="0">
                  <a:moveTo>
                    <a:pt x="301" y="0"/>
                  </a:moveTo>
                  <a:cubicBezTo>
                    <a:pt x="168" y="34"/>
                    <a:pt x="67" y="134"/>
                    <a:pt x="34" y="267"/>
                  </a:cubicBezTo>
                  <a:cubicBezTo>
                    <a:pt x="1" y="434"/>
                    <a:pt x="67" y="567"/>
                    <a:pt x="201" y="701"/>
                  </a:cubicBezTo>
                  <a:cubicBezTo>
                    <a:pt x="301" y="801"/>
                    <a:pt x="434" y="867"/>
                    <a:pt x="601" y="867"/>
                  </a:cubicBezTo>
                  <a:cubicBezTo>
                    <a:pt x="835" y="834"/>
                    <a:pt x="1001" y="601"/>
                    <a:pt x="968" y="367"/>
                  </a:cubicBezTo>
                  <a:cubicBezTo>
                    <a:pt x="855" y="169"/>
                    <a:pt x="645" y="19"/>
                    <a:pt x="421" y="19"/>
                  </a:cubicBezTo>
                  <a:cubicBezTo>
                    <a:pt x="382" y="19"/>
                    <a:pt x="341" y="23"/>
                    <a:pt x="301" y="34"/>
                  </a:cubicBezTo>
                  <a:lnTo>
                    <a:pt x="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0"/>
            <p:cNvSpPr/>
            <p:nvPr/>
          </p:nvSpPr>
          <p:spPr>
            <a:xfrm>
              <a:off x="6815650" y="4686350"/>
              <a:ext cx="24200" cy="21000"/>
            </a:xfrm>
            <a:custGeom>
              <a:avLst/>
              <a:gdLst/>
              <a:ahLst/>
              <a:cxnLst/>
              <a:rect l="l" t="t" r="r" b="b"/>
              <a:pathLst>
                <a:path w="968" h="840" extrusionOk="0">
                  <a:moveTo>
                    <a:pt x="357" y="1"/>
                  </a:moveTo>
                  <a:cubicBezTo>
                    <a:pt x="327" y="1"/>
                    <a:pt x="297" y="2"/>
                    <a:pt x="267" y="6"/>
                  </a:cubicBezTo>
                  <a:lnTo>
                    <a:pt x="300" y="6"/>
                  </a:lnTo>
                  <a:cubicBezTo>
                    <a:pt x="167" y="6"/>
                    <a:pt x="34" y="106"/>
                    <a:pt x="0" y="239"/>
                  </a:cubicBezTo>
                  <a:cubicBezTo>
                    <a:pt x="0" y="406"/>
                    <a:pt x="34" y="573"/>
                    <a:pt x="167" y="673"/>
                  </a:cubicBezTo>
                  <a:cubicBezTo>
                    <a:pt x="267" y="773"/>
                    <a:pt x="434" y="840"/>
                    <a:pt x="567" y="840"/>
                  </a:cubicBezTo>
                  <a:cubicBezTo>
                    <a:pt x="801" y="806"/>
                    <a:pt x="968" y="606"/>
                    <a:pt x="934" y="373"/>
                  </a:cubicBezTo>
                  <a:cubicBezTo>
                    <a:pt x="844" y="133"/>
                    <a:pt x="620" y="1"/>
                    <a:pt x="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0"/>
            <p:cNvSpPr/>
            <p:nvPr/>
          </p:nvSpPr>
          <p:spPr>
            <a:xfrm>
              <a:off x="7028300" y="4642275"/>
              <a:ext cx="25050" cy="21700"/>
            </a:xfrm>
            <a:custGeom>
              <a:avLst/>
              <a:gdLst/>
              <a:ahLst/>
              <a:cxnLst/>
              <a:rect l="l" t="t" r="r" b="b"/>
              <a:pathLst>
                <a:path w="1002" h="868" extrusionOk="0">
                  <a:moveTo>
                    <a:pt x="301" y="1"/>
                  </a:moveTo>
                  <a:cubicBezTo>
                    <a:pt x="167" y="34"/>
                    <a:pt x="67" y="134"/>
                    <a:pt x="34" y="268"/>
                  </a:cubicBezTo>
                  <a:cubicBezTo>
                    <a:pt x="0" y="434"/>
                    <a:pt x="67" y="568"/>
                    <a:pt x="200" y="668"/>
                  </a:cubicBezTo>
                  <a:cubicBezTo>
                    <a:pt x="301" y="801"/>
                    <a:pt x="434" y="868"/>
                    <a:pt x="601" y="868"/>
                  </a:cubicBezTo>
                  <a:cubicBezTo>
                    <a:pt x="834" y="835"/>
                    <a:pt x="1001" y="601"/>
                    <a:pt x="968" y="368"/>
                  </a:cubicBezTo>
                  <a:cubicBezTo>
                    <a:pt x="883" y="169"/>
                    <a:pt x="654" y="19"/>
                    <a:pt x="423" y="19"/>
                  </a:cubicBezTo>
                  <a:cubicBezTo>
                    <a:pt x="382" y="19"/>
                    <a:pt x="341" y="24"/>
                    <a:pt x="301" y="34"/>
                  </a:cubicBezTo>
                  <a:lnTo>
                    <a:pt x="3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0"/>
            <p:cNvSpPr/>
            <p:nvPr/>
          </p:nvSpPr>
          <p:spPr>
            <a:xfrm>
              <a:off x="6661375" y="4779050"/>
              <a:ext cx="342750" cy="297825"/>
            </a:xfrm>
            <a:custGeom>
              <a:avLst/>
              <a:gdLst/>
              <a:ahLst/>
              <a:cxnLst/>
              <a:rect l="l" t="t" r="r" b="b"/>
              <a:pathLst>
                <a:path w="13710" h="11913" extrusionOk="0">
                  <a:moveTo>
                    <a:pt x="5070" y="0"/>
                  </a:moveTo>
                  <a:cubicBezTo>
                    <a:pt x="3536" y="0"/>
                    <a:pt x="2068" y="667"/>
                    <a:pt x="1068" y="1868"/>
                  </a:cubicBezTo>
                  <a:cubicBezTo>
                    <a:pt x="167" y="3069"/>
                    <a:pt x="0" y="6271"/>
                    <a:pt x="1568" y="8573"/>
                  </a:cubicBezTo>
                  <a:lnTo>
                    <a:pt x="1601" y="8540"/>
                  </a:lnTo>
                  <a:cubicBezTo>
                    <a:pt x="2335" y="9741"/>
                    <a:pt x="3269" y="10875"/>
                    <a:pt x="4570" y="11475"/>
                  </a:cubicBezTo>
                  <a:cubicBezTo>
                    <a:pt x="5352" y="11758"/>
                    <a:pt x="6177" y="11913"/>
                    <a:pt x="7008" y="11913"/>
                  </a:cubicBezTo>
                  <a:cubicBezTo>
                    <a:pt x="7452" y="11913"/>
                    <a:pt x="7898" y="11868"/>
                    <a:pt x="8339" y="11775"/>
                  </a:cubicBezTo>
                  <a:cubicBezTo>
                    <a:pt x="10241" y="11442"/>
                    <a:pt x="12242" y="10574"/>
                    <a:pt x="13076" y="8807"/>
                  </a:cubicBezTo>
                  <a:cubicBezTo>
                    <a:pt x="13710" y="7372"/>
                    <a:pt x="13577" y="5704"/>
                    <a:pt x="12776" y="4337"/>
                  </a:cubicBezTo>
                  <a:cubicBezTo>
                    <a:pt x="11942" y="3002"/>
                    <a:pt x="10775" y="1935"/>
                    <a:pt x="9407" y="1234"/>
                  </a:cubicBezTo>
                  <a:cubicBezTo>
                    <a:pt x="8073" y="434"/>
                    <a:pt x="6605" y="34"/>
                    <a:pt x="5070" y="0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0"/>
            <p:cNvSpPr/>
            <p:nvPr/>
          </p:nvSpPr>
          <p:spPr>
            <a:xfrm>
              <a:off x="6661375" y="4779050"/>
              <a:ext cx="342750" cy="297825"/>
            </a:xfrm>
            <a:custGeom>
              <a:avLst/>
              <a:gdLst/>
              <a:ahLst/>
              <a:cxnLst/>
              <a:rect l="l" t="t" r="r" b="b"/>
              <a:pathLst>
                <a:path w="13710" h="11913" extrusionOk="0">
                  <a:moveTo>
                    <a:pt x="5070" y="0"/>
                  </a:moveTo>
                  <a:cubicBezTo>
                    <a:pt x="3536" y="0"/>
                    <a:pt x="2068" y="667"/>
                    <a:pt x="1068" y="1868"/>
                  </a:cubicBezTo>
                  <a:cubicBezTo>
                    <a:pt x="167" y="3069"/>
                    <a:pt x="0" y="6271"/>
                    <a:pt x="1568" y="8573"/>
                  </a:cubicBezTo>
                  <a:lnTo>
                    <a:pt x="1601" y="8540"/>
                  </a:lnTo>
                  <a:cubicBezTo>
                    <a:pt x="2335" y="9741"/>
                    <a:pt x="3269" y="10875"/>
                    <a:pt x="4570" y="11475"/>
                  </a:cubicBezTo>
                  <a:cubicBezTo>
                    <a:pt x="5352" y="11758"/>
                    <a:pt x="6177" y="11913"/>
                    <a:pt x="7008" y="11913"/>
                  </a:cubicBezTo>
                  <a:cubicBezTo>
                    <a:pt x="7452" y="11913"/>
                    <a:pt x="7898" y="11868"/>
                    <a:pt x="8339" y="11775"/>
                  </a:cubicBezTo>
                  <a:cubicBezTo>
                    <a:pt x="10241" y="11442"/>
                    <a:pt x="12242" y="10574"/>
                    <a:pt x="13076" y="8807"/>
                  </a:cubicBezTo>
                  <a:cubicBezTo>
                    <a:pt x="13710" y="7372"/>
                    <a:pt x="13577" y="5704"/>
                    <a:pt x="12776" y="4337"/>
                  </a:cubicBezTo>
                  <a:cubicBezTo>
                    <a:pt x="11942" y="3002"/>
                    <a:pt x="10775" y="1935"/>
                    <a:pt x="9407" y="1234"/>
                  </a:cubicBezTo>
                  <a:cubicBezTo>
                    <a:pt x="8073" y="434"/>
                    <a:pt x="6605" y="34"/>
                    <a:pt x="50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4" name="Google Shape;244;p10"/>
          <p:cNvSpPr/>
          <p:nvPr/>
        </p:nvSpPr>
        <p:spPr>
          <a:xfrm rot="3238504">
            <a:off x="1195260" y="-125859"/>
            <a:ext cx="2762597" cy="1531221"/>
          </a:xfrm>
          <a:custGeom>
            <a:avLst/>
            <a:gdLst/>
            <a:ahLst/>
            <a:cxnLst/>
            <a:rect l="l" t="t" r="r" b="b"/>
            <a:pathLst>
              <a:path w="33725" h="17413" extrusionOk="0">
                <a:moveTo>
                  <a:pt x="19581" y="0"/>
                </a:moveTo>
                <a:lnTo>
                  <a:pt x="19581" y="0"/>
                </a:lnTo>
                <a:cubicBezTo>
                  <a:pt x="14477" y="734"/>
                  <a:pt x="10575" y="4904"/>
                  <a:pt x="10174" y="10041"/>
                </a:cubicBezTo>
                <a:cubicBezTo>
                  <a:pt x="7372" y="10975"/>
                  <a:pt x="4871" y="11909"/>
                  <a:pt x="3069" y="12643"/>
                </a:cubicBezTo>
                <a:lnTo>
                  <a:pt x="2903" y="12743"/>
                </a:lnTo>
                <a:cubicBezTo>
                  <a:pt x="4604" y="11475"/>
                  <a:pt x="6772" y="9173"/>
                  <a:pt x="7739" y="7372"/>
                </a:cubicBezTo>
                <a:cubicBezTo>
                  <a:pt x="8707" y="5471"/>
                  <a:pt x="9541" y="3503"/>
                  <a:pt x="10208" y="1468"/>
                </a:cubicBezTo>
                <a:lnTo>
                  <a:pt x="10208" y="1468"/>
                </a:lnTo>
                <a:cubicBezTo>
                  <a:pt x="5271" y="2936"/>
                  <a:pt x="2135" y="7706"/>
                  <a:pt x="2702" y="12809"/>
                </a:cubicBezTo>
                <a:cubicBezTo>
                  <a:pt x="1001" y="13510"/>
                  <a:pt x="0" y="14010"/>
                  <a:pt x="34" y="14077"/>
                </a:cubicBezTo>
                <a:cubicBezTo>
                  <a:pt x="37" y="14087"/>
                  <a:pt x="53" y="14092"/>
                  <a:pt x="82" y="14092"/>
                </a:cubicBezTo>
                <a:cubicBezTo>
                  <a:pt x="329" y="14092"/>
                  <a:pt x="1504" y="13712"/>
                  <a:pt x="3269" y="13143"/>
                </a:cubicBezTo>
                <a:lnTo>
                  <a:pt x="4170" y="12809"/>
                </a:lnTo>
                <a:cubicBezTo>
                  <a:pt x="5604" y="14811"/>
                  <a:pt x="6872" y="15678"/>
                  <a:pt x="9274" y="16379"/>
                </a:cubicBezTo>
                <a:cubicBezTo>
                  <a:pt x="11776" y="17112"/>
                  <a:pt x="14344" y="17246"/>
                  <a:pt x="16946" y="17413"/>
                </a:cubicBezTo>
                <a:cubicBezTo>
                  <a:pt x="15008" y="14066"/>
                  <a:pt x="11443" y="12062"/>
                  <a:pt x="7659" y="12062"/>
                </a:cubicBezTo>
                <a:cubicBezTo>
                  <a:pt x="7144" y="12062"/>
                  <a:pt x="6625" y="12100"/>
                  <a:pt x="6105" y="12176"/>
                </a:cubicBezTo>
                <a:cubicBezTo>
                  <a:pt x="7539" y="11675"/>
                  <a:pt x="9174" y="11142"/>
                  <a:pt x="10942" y="10574"/>
                </a:cubicBezTo>
                <a:lnTo>
                  <a:pt x="12176" y="10141"/>
                </a:lnTo>
                <a:cubicBezTo>
                  <a:pt x="13777" y="11709"/>
                  <a:pt x="15678" y="12909"/>
                  <a:pt x="17746" y="13677"/>
                </a:cubicBezTo>
                <a:cubicBezTo>
                  <a:pt x="18723" y="13997"/>
                  <a:pt x="19756" y="14171"/>
                  <a:pt x="20780" y="14171"/>
                </a:cubicBezTo>
                <a:cubicBezTo>
                  <a:pt x="22101" y="14171"/>
                  <a:pt x="23405" y="13882"/>
                  <a:pt x="24551" y="13243"/>
                </a:cubicBezTo>
                <a:cubicBezTo>
                  <a:pt x="23017" y="11275"/>
                  <a:pt x="20815" y="9941"/>
                  <a:pt x="18380" y="9474"/>
                </a:cubicBezTo>
                <a:cubicBezTo>
                  <a:pt x="17480" y="9274"/>
                  <a:pt x="16546" y="9107"/>
                  <a:pt x="15612" y="9040"/>
                </a:cubicBezTo>
                <a:lnTo>
                  <a:pt x="18647" y="8106"/>
                </a:lnTo>
                <a:cubicBezTo>
                  <a:pt x="19248" y="7906"/>
                  <a:pt x="19781" y="7739"/>
                  <a:pt x="20215" y="7606"/>
                </a:cubicBezTo>
                <a:cubicBezTo>
                  <a:pt x="20802" y="7683"/>
                  <a:pt x="21387" y="7721"/>
                  <a:pt x="21968" y="7721"/>
                </a:cubicBezTo>
                <a:cubicBezTo>
                  <a:pt x="26872" y="7721"/>
                  <a:pt x="31458" y="5011"/>
                  <a:pt x="33725" y="567"/>
                </a:cubicBezTo>
                <a:cubicBezTo>
                  <a:pt x="32977" y="414"/>
                  <a:pt x="32219" y="339"/>
                  <a:pt x="31463" y="339"/>
                </a:cubicBezTo>
                <a:cubicBezTo>
                  <a:pt x="29422" y="339"/>
                  <a:pt x="27396" y="888"/>
                  <a:pt x="25619" y="1935"/>
                </a:cubicBezTo>
                <a:cubicBezTo>
                  <a:pt x="23250" y="3303"/>
                  <a:pt x="20682" y="4804"/>
                  <a:pt x="19781" y="7339"/>
                </a:cubicBezTo>
                <a:cubicBezTo>
                  <a:pt x="19381" y="7439"/>
                  <a:pt x="18947" y="7539"/>
                  <a:pt x="18480" y="7639"/>
                </a:cubicBezTo>
                <a:cubicBezTo>
                  <a:pt x="16512" y="8106"/>
                  <a:pt x="13877" y="8840"/>
                  <a:pt x="10975" y="9774"/>
                </a:cubicBezTo>
                <a:cubicBezTo>
                  <a:pt x="12743" y="8773"/>
                  <a:pt x="14411" y="7572"/>
                  <a:pt x="15878" y="6138"/>
                </a:cubicBezTo>
                <a:cubicBezTo>
                  <a:pt x="17680" y="4503"/>
                  <a:pt x="18981" y="2369"/>
                  <a:pt x="195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0"/>
          <p:cNvSpPr txBox="1">
            <a:spLocks noGrp="1"/>
          </p:cNvSpPr>
          <p:nvPr>
            <p:ph type="title"/>
          </p:nvPr>
        </p:nvSpPr>
        <p:spPr>
          <a:xfrm flipH="1">
            <a:off x="5620600" y="2690525"/>
            <a:ext cx="2556300" cy="16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Hind"/>
                <a:ea typeface="Hind"/>
                <a:cs typeface="Hind"/>
                <a:sym typeface="Hi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Hind"/>
                <a:ea typeface="Hind"/>
                <a:cs typeface="Hind"/>
                <a:sym typeface="Hi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Hind"/>
                <a:ea typeface="Hind"/>
                <a:cs typeface="Hind"/>
                <a:sym typeface="Hi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Hind"/>
                <a:ea typeface="Hind"/>
                <a:cs typeface="Hind"/>
                <a:sym typeface="Hi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Hind"/>
                <a:ea typeface="Hind"/>
                <a:cs typeface="Hind"/>
                <a:sym typeface="Hi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Hind"/>
                <a:ea typeface="Hind"/>
                <a:cs typeface="Hind"/>
                <a:sym typeface="Hi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Hind"/>
                <a:ea typeface="Hind"/>
                <a:cs typeface="Hind"/>
                <a:sym typeface="Hi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alada"/>
              <a:buNone/>
              <a:defRPr sz="3000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alada"/>
              <a:buNone/>
              <a:defRPr sz="3000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alada"/>
              <a:buNone/>
              <a:defRPr sz="3000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alada"/>
              <a:buNone/>
              <a:defRPr sz="3000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alada"/>
              <a:buNone/>
              <a:defRPr sz="3000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alada"/>
              <a:buNone/>
              <a:defRPr sz="3000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alada"/>
              <a:buNone/>
              <a:defRPr sz="3000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alada"/>
              <a:buNone/>
              <a:defRPr sz="3000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alada"/>
              <a:buNone/>
              <a:defRPr sz="3000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ind"/>
              <a:buChar char="●"/>
              <a:defRPr sz="18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8" r:id="rId16"/>
    <p:sldLayoutId id="2147483670" r:id="rId17"/>
    <p:sldLayoutId id="2147483674" r:id="rId18"/>
    <p:sldLayoutId id="2147483676" r:id="rId19"/>
    <p:sldLayoutId id="2147483678" r:id="rId20"/>
    <p:sldLayoutId id="2147483679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44"/>
          <p:cNvSpPr txBox="1">
            <a:spLocks noGrp="1"/>
          </p:cNvSpPr>
          <p:nvPr>
            <p:ph type="ctrTitle"/>
          </p:nvPr>
        </p:nvSpPr>
        <p:spPr>
          <a:xfrm>
            <a:off x="4216025" y="1464175"/>
            <a:ext cx="4234800" cy="251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accent1"/>
                </a:solidFill>
              </a:rPr>
              <a:t>RESIKO TINGGI PENYAKIT DAN MASALAH PADA BAYI BALITA DAN ANAK PRASEKOLAH</a:t>
            </a:r>
          </a:p>
        </p:txBody>
      </p:sp>
      <p:sp>
        <p:nvSpPr>
          <p:cNvPr id="750" name="Google Shape;750;p44"/>
          <p:cNvSpPr txBox="1">
            <a:spLocks noGrp="1"/>
          </p:cNvSpPr>
          <p:nvPr>
            <p:ph type="subTitle" idx="1"/>
          </p:nvPr>
        </p:nvSpPr>
        <p:spPr>
          <a:xfrm>
            <a:off x="4614718" y="3976425"/>
            <a:ext cx="3858900" cy="4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RISA PITRIANI, SST, M.KES</a:t>
            </a:r>
            <a:endParaRPr dirty="0"/>
          </a:p>
        </p:txBody>
      </p:sp>
      <p:grpSp>
        <p:nvGrpSpPr>
          <p:cNvPr id="751" name="Google Shape;751;p44"/>
          <p:cNvGrpSpPr/>
          <p:nvPr/>
        </p:nvGrpSpPr>
        <p:grpSpPr>
          <a:xfrm>
            <a:off x="4120100" y="1332535"/>
            <a:ext cx="1030424" cy="982414"/>
            <a:chOff x="2956650" y="2006875"/>
            <a:chExt cx="1356000" cy="1292650"/>
          </a:xfrm>
        </p:grpSpPr>
        <p:sp>
          <p:nvSpPr>
            <p:cNvPr id="752" name="Google Shape;752;p44"/>
            <p:cNvSpPr/>
            <p:nvPr/>
          </p:nvSpPr>
          <p:spPr>
            <a:xfrm>
              <a:off x="2956650" y="2133700"/>
              <a:ext cx="438675" cy="825725"/>
            </a:xfrm>
            <a:custGeom>
              <a:avLst/>
              <a:gdLst/>
              <a:ahLst/>
              <a:cxnLst/>
              <a:rect l="l" t="t" r="r" b="b"/>
              <a:pathLst>
                <a:path w="17547" h="33029" extrusionOk="0">
                  <a:moveTo>
                    <a:pt x="7619" y="0"/>
                  </a:moveTo>
                  <a:cubicBezTo>
                    <a:pt x="6848" y="0"/>
                    <a:pt x="6074" y="144"/>
                    <a:pt x="5338" y="439"/>
                  </a:cubicBezTo>
                  <a:cubicBezTo>
                    <a:pt x="2469" y="1506"/>
                    <a:pt x="1802" y="3808"/>
                    <a:pt x="2135" y="5943"/>
                  </a:cubicBezTo>
                  <a:cubicBezTo>
                    <a:pt x="2669" y="9612"/>
                    <a:pt x="768" y="13248"/>
                    <a:pt x="634" y="16984"/>
                  </a:cubicBezTo>
                  <a:cubicBezTo>
                    <a:pt x="534" y="20320"/>
                    <a:pt x="0" y="23822"/>
                    <a:pt x="1435" y="26824"/>
                  </a:cubicBezTo>
                  <a:cubicBezTo>
                    <a:pt x="2869" y="29860"/>
                    <a:pt x="5338" y="32795"/>
                    <a:pt x="8673" y="33029"/>
                  </a:cubicBezTo>
                  <a:cubicBezTo>
                    <a:pt x="12776" y="29927"/>
                    <a:pt x="15578" y="25423"/>
                    <a:pt x="16579" y="20353"/>
                  </a:cubicBezTo>
                  <a:cubicBezTo>
                    <a:pt x="17546" y="15316"/>
                    <a:pt x="16812" y="10079"/>
                    <a:pt x="14511" y="5476"/>
                  </a:cubicBezTo>
                  <a:cubicBezTo>
                    <a:pt x="13644" y="3741"/>
                    <a:pt x="12543" y="2040"/>
                    <a:pt x="10908" y="939"/>
                  </a:cubicBezTo>
                  <a:cubicBezTo>
                    <a:pt x="9910" y="320"/>
                    <a:pt x="8768" y="0"/>
                    <a:pt x="76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4"/>
            <p:cNvSpPr/>
            <p:nvPr/>
          </p:nvSpPr>
          <p:spPr>
            <a:xfrm>
              <a:off x="2990850" y="2630800"/>
              <a:ext cx="565425" cy="535200"/>
            </a:xfrm>
            <a:custGeom>
              <a:avLst/>
              <a:gdLst/>
              <a:ahLst/>
              <a:cxnLst/>
              <a:rect l="l" t="t" r="r" b="b"/>
              <a:pathLst>
                <a:path w="22617" h="21408" extrusionOk="0">
                  <a:moveTo>
                    <a:pt x="8787" y="1"/>
                  </a:moveTo>
                  <a:cubicBezTo>
                    <a:pt x="7031" y="1"/>
                    <a:pt x="5278" y="475"/>
                    <a:pt x="3870" y="1503"/>
                  </a:cubicBezTo>
                  <a:cubicBezTo>
                    <a:pt x="1801" y="3038"/>
                    <a:pt x="0" y="8308"/>
                    <a:pt x="1501" y="12811"/>
                  </a:cubicBezTo>
                  <a:cubicBezTo>
                    <a:pt x="2135" y="15113"/>
                    <a:pt x="3169" y="17448"/>
                    <a:pt x="5037" y="19016"/>
                  </a:cubicBezTo>
                  <a:cubicBezTo>
                    <a:pt x="6705" y="20417"/>
                    <a:pt x="8940" y="21050"/>
                    <a:pt x="11108" y="21284"/>
                  </a:cubicBezTo>
                  <a:cubicBezTo>
                    <a:pt x="11763" y="21363"/>
                    <a:pt x="12433" y="21407"/>
                    <a:pt x="13104" y="21407"/>
                  </a:cubicBezTo>
                  <a:cubicBezTo>
                    <a:pt x="15821" y="21407"/>
                    <a:pt x="18556" y="20688"/>
                    <a:pt x="20348" y="18682"/>
                  </a:cubicBezTo>
                  <a:cubicBezTo>
                    <a:pt x="22149" y="16714"/>
                    <a:pt x="22616" y="13779"/>
                    <a:pt x="21982" y="11177"/>
                  </a:cubicBezTo>
                  <a:cubicBezTo>
                    <a:pt x="21382" y="8608"/>
                    <a:pt x="19781" y="6307"/>
                    <a:pt x="17913" y="4439"/>
                  </a:cubicBezTo>
                  <a:cubicBezTo>
                    <a:pt x="16012" y="2537"/>
                    <a:pt x="13843" y="1036"/>
                    <a:pt x="11342" y="336"/>
                  </a:cubicBezTo>
                  <a:cubicBezTo>
                    <a:pt x="10516" y="116"/>
                    <a:pt x="9651" y="1"/>
                    <a:pt x="8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4"/>
            <p:cNvSpPr/>
            <p:nvPr/>
          </p:nvSpPr>
          <p:spPr>
            <a:xfrm>
              <a:off x="3165975" y="2006875"/>
              <a:ext cx="761400" cy="888725"/>
            </a:xfrm>
            <a:custGeom>
              <a:avLst/>
              <a:gdLst/>
              <a:ahLst/>
              <a:cxnLst/>
              <a:rect l="l" t="t" r="r" b="b"/>
              <a:pathLst>
                <a:path w="30456" h="35549" extrusionOk="0">
                  <a:moveTo>
                    <a:pt x="19536" y="0"/>
                  </a:moveTo>
                  <a:cubicBezTo>
                    <a:pt x="16963" y="0"/>
                    <a:pt x="14424" y="1301"/>
                    <a:pt x="12242" y="2877"/>
                  </a:cubicBezTo>
                  <a:cubicBezTo>
                    <a:pt x="5604" y="7713"/>
                    <a:pt x="1101" y="15486"/>
                    <a:pt x="300" y="23491"/>
                  </a:cubicBezTo>
                  <a:cubicBezTo>
                    <a:pt x="0" y="26694"/>
                    <a:pt x="434" y="30330"/>
                    <a:pt x="2936" y="32231"/>
                  </a:cubicBezTo>
                  <a:lnTo>
                    <a:pt x="3836" y="32531"/>
                  </a:lnTo>
                  <a:cubicBezTo>
                    <a:pt x="5488" y="34583"/>
                    <a:pt x="8161" y="35549"/>
                    <a:pt x="10870" y="35549"/>
                  </a:cubicBezTo>
                  <a:cubicBezTo>
                    <a:pt x="11553" y="35549"/>
                    <a:pt x="12238" y="35487"/>
                    <a:pt x="12909" y="35367"/>
                  </a:cubicBezTo>
                  <a:cubicBezTo>
                    <a:pt x="16278" y="34733"/>
                    <a:pt x="19314" y="32765"/>
                    <a:pt x="21849" y="30363"/>
                  </a:cubicBezTo>
                  <a:cubicBezTo>
                    <a:pt x="25685" y="26794"/>
                    <a:pt x="28621" y="22057"/>
                    <a:pt x="29555" y="16987"/>
                  </a:cubicBezTo>
                  <a:cubicBezTo>
                    <a:pt x="30455" y="11916"/>
                    <a:pt x="29188" y="6479"/>
                    <a:pt x="25718" y="2943"/>
                  </a:cubicBezTo>
                  <a:cubicBezTo>
                    <a:pt x="24284" y="1442"/>
                    <a:pt x="22383" y="275"/>
                    <a:pt x="20315" y="41"/>
                  </a:cubicBezTo>
                  <a:cubicBezTo>
                    <a:pt x="20055" y="14"/>
                    <a:pt x="19795" y="0"/>
                    <a:pt x="19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4"/>
            <p:cNvSpPr/>
            <p:nvPr/>
          </p:nvSpPr>
          <p:spPr>
            <a:xfrm>
              <a:off x="3406975" y="2572725"/>
              <a:ext cx="905675" cy="459425"/>
            </a:xfrm>
            <a:custGeom>
              <a:avLst/>
              <a:gdLst/>
              <a:ahLst/>
              <a:cxnLst/>
              <a:rect l="l" t="t" r="r" b="b"/>
              <a:pathLst>
                <a:path w="36227" h="18377" extrusionOk="0">
                  <a:moveTo>
                    <a:pt x="0" y="14100"/>
                  </a:moveTo>
                  <a:cubicBezTo>
                    <a:pt x="11" y="14109"/>
                    <a:pt x="22" y="14118"/>
                    <a:pt x="33" y="14127"/>
                  </a:cubicBezTo>
                  <a:lnTo>
                    <a:pt x="33" y="14127"/>
                  </a:lnTo>
                  <a:lnTo>
                    <a:pt x="0" y="14100"/>
                  </a:lnTo>
                  <a:close/>
                  <a:moveTo>
                    <a:pt x="25451" y="0"/>
                  </a:moveTo>
                  <a:cubicBezTo>
                    <a:pt x="25184" y="0"/>
                    <a:pt x="24917" y="8"/>
                    <a:pt x="24651" y="23"/>
                  </a:cubicBezTo>
                  <a:cubicBezTo>
                    <a:pt x="21783" y="190"/>
                    <a:pt x="19014" y="1191"/>
                    <a:pt x="16412" y="2425"/>
                  </a:cubicBezTo>
                  <a:cubicBezTo>
                    <a:pt x="10396" y="5317"/>
                    <a:pt x="5175" y="9632"/>
                    <a:pt x="1178" y="14976"/>
                  </a:cubicBezTo>
                  <a:lnTo>
                    <a:pt x="1178" y="14976"/>
                  </a:lnTo>
                  <a:cubicBezTo>
                    <a:pt x="783" y="14712"/>
                    <a:pt x="401" y="14429"/>
                    <a:pt x="33" y="14127"/>
                  </a:cubicBezTo>
                  <a:lnTo>
                    <a:pt x="33" y="14127"/>
                  </a:lnTo>
                  <a:lnTo>
                    <a:pt x="1134" y="15034"/>
                  </a:lnTo>
                  <a:cubicBezTo>
                    <a:pt x="1149" y="15015"/>
                    <a:pt x="1163" y="14995"/>
                    <a:pt x="1178" y="14976"/>
                  </a:cubicBezTo>
                  <a:lnTo>
                    <a:pt x="1178" y="14976"/>
                  </a:lnTo>
                  <a:cubicBezTo>
                    <a:pt x="3246" y="16360"/>
                    <a:pt x="5653" y="17234"/>
                    <a:pt x="8106" y="17736"/>
                  </a:cubicBezTo>
                  <a:cubicBezTo>
                    <a:pt x="10660" y="18258"/>
                    <a:pt x="13264" y="18377"/>
                    <a:pt x="15875" y="18377"/>
                  </a:cubicBezTo>
                  <a:cubicBezTo>
                    <a:pt x="16265" y="18377"/>
                    <a:pt x="16655" y="18374"/>
                    <a:pt x="17046" y="18370"/>
                  </a:cubicBezTo>
                  <a:cubicBezTo>
                    <a:pt x="21682" y="18303"/>
                    <a:pt x="26453" y="18003"/>
                    <a:pt x="30522" y="15801"/>
                  </a:cubicBezTo>
                  <a:cubicBezTo>
                    <a:pt x="32790" y="14601"/>
                    <a:pt x="34859" y="12666"/>
                    <a:pt x="35492" y="10164"/>
                  </a:cubicBezTo>
                  <a:cubicBezTo>
                    <a:pt x="36226" y="7362"/>
                    <a:pt x="34959" y="4293"/>
                    <a:pt x="32757" y="2425"/>
                  </a:cubicBezTo>
                  <a:cubicBezTo>
                    <a:pt x="30757" y="759"/>
                    <a:pt x="28097" y="0"/>
                    <a:pt x="254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4"/>
            <p:cNvSpPr/>
            <p:nvPr/>
          </p:nvSpPr>
          <p:spPr>
            <a:xfrm>
              <a:off x="3295525" y="2931325"/>
              <a:ext cx="798625" cy="368200"/>
            </a:xfrm>
            <a:custGeom>
              <a:avLst/>
              <a:gdLst/>
              <a:ahLst/>
              <a:cxnLst/>
              <a:rect l="l" t="t" r="r" b="b"/>
              <a:pathLst>
                <a:path w="31945" h="14728" extrusionOk="0">
                  <a:moveTo>
                    <a:pt x="14209" y="1"/>
                  </a:moveTo>
                  <a:cubicBezTo>
                    <a:pt x="10470" y="1"/>
                    <a:pt x="6711" y="970"/>
                    <a:pt x="3724" y="3225"/>
                  </a:cubicBezTo>
                  <a:cubicBezTo>
                    <a:pt x="2323" y="4293"/>
                    <a:pt x="1089" y="5727"/>
                    <a:pt x="656" y="7428"/>
                  </a:cubicBezTo>
                  <a:cubicBezTo>
                    <a:pt x="547" y="7854"/>
                    <a:pt x="503" y="8300"/>
                    <a:pt x="523" y="8744"/>
                  </a:cubicBezTo>
                  <a:lnTo>
                    <a:pt x="523" y="8744"/>
                  </a:lnTo>
                  <a:lnTo>
                    <a:pt x="22" y="7829"/>
                  </a:lnTo>
                  <a:lnTo>
                    <a:pt x="22" y="7829"/>
                  </a:lnTo>
                  <a:cubicBezTo>
                    <a:pt x="1" y="9010"/>
                    <a:pt x="500" y="10138"/>
                    <a:pt x="1266" y="11052"/>
                  </a:cubicBezTo>
                  <a:lnTo>
                    <a:pt x="1266" y="11052"/>
                  </a:lnTo>
                  <a:cubicBezTo>
                    <a:pt x="1551" y="11469"/>
                    <a:pt x="1915" y="11829"/>
                    <a:pt x="2357" y="12098"/>
                  </a:cubicBezTo>
                  <a:lnTo>
                    <a:pt x="2341" y="12069"/>
                  </a:lnTo>
                  <a:lnTo>
                    <a:pt x="2341" y="12069"/>
                  </a:lnTo>
                  <a:cubicBezTo>
                    <a:pt x="2498" y="12187"/>
                    <a:pt x="2659" y="12297"/>
                    <a:pt x="2824" y="12399"/>
                  </a:cubicBezTo>
                  <a:cubicBezTo>
                    <a:pt x="4425" y="13366"/>
                    <a:pt x="6326" y="13733"/>
                    <a:pt x="8161" y="14033"/>
                  </a:cubicBezTo>
                  <a:cubicBezTo>
                    <a:pt x="10696" y="14496"/>
                    <a:pt x="13267" y="14728"/>
                    <a:pt x="15834" y="14728"/>
                  </a:cubicBezTo>
                  <a:cubicBezTo>
                    <a:pt x="16780" y="14728"/>
                    <a:pt x="17726" y="14696"/>
                    <a:pt x="18668" y="14633"/>
                  </a:cubicBezTo>
                  <a:cubicBezTo>
                    <a:pt x="22171" y="14367"/>
                    <a:pt x="25673" y="13433"/>
                    <a:pt x="28676" y="11565"/>
                  </a:cubicBezTo>
                  <a:cubicBezTo>
                    <a:pt x="30310" y="10531"/>
                    <a:pt x="31945" y="8863"/>
                    <a:pt x="31611" y="6995"/>
                  </a:cubicBezTo>
                  <a:cubicBezTo>
                    <a:pt x="31277" y="5260"/>
                    <a:pt x="29510" y="4293"/>
                    <a:pt x="27942" y="3559"/>
                  </a:cubicBezTo>
                  <a:cubicBezTo>
                    <a:pt x="24072" y="1824"/>
                    <a:pt x="20036" y="390"/>
                    <a:pt x="15766" y="56"/>
                  </a:cubicBezTo>
                  <a:cubicBezTo>
                    <a:pt x="15249" y="20"/>
                    <a:pt x="14729" y="1"/>
                    <a:pt x="14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4"/>
            <p:cNvSpPr/>
            <p:nvPr/>
          </p:nvSpPr>
          <p:spPr>
            <a:xfrm>
              <a:off x="3390300" y="2600800"/>
              <a:ext cx="40875" cy="192700"/>
            </a:xfrm>
            <a:custGeom>
              <a:avLst/>
              <a:gdLst/>
              <a:ahLst/>
              <a:cxnLst/>
              <a:rect l="l" t="t" r="r" b="b"/>
              <a:pathLst>
                <a:path w="1635" h="7708" extrusionOk="0">
                  <a:moveTo>
                    <a:pt x="1090" y="1"/>
                  </a:moveTo>
                  <a:cubicBezTo>
                    <a:pt x="726" y="1"/>
                    <a:pt x="299" y="1690"/>
                    <a:pt x="134" y="3804"/>
                  </a:cubicBezTo>
                  <a:cubicBezTo>
                    <a:pt x="0" y="5939"/>
                    <a:pt x="167" y="7673"/>
                    <a:pt x="534" y="7707"/>
                  </a:cubicBezTo>
                  <a:cubicBezTo>
                    <a:pt x="537" y="7707"/>
                    <a:pt x="541" y="7707"/>
                    <a:pt x="545" y="7707"/>
                  </a:cubicBezTo>
                  <a:cubicBezTo>
                    <a:pt x="909" y="7707"/>
                    <a:pt x="1303" y="6018"/>
                    <a:pt x="1468" y="3904"/>
                  </a:cubicBezTo>
                  <a:cubicBezTo>
                    <a:pt x="1635" y="1769"/>
                    <a:pt x="1468" y="35"/>
                    <a:pt x="1101" y="1"/>
                  </a:cubicBezTo>
                  <a:cubicBezTo>
                    <a:pt x="1097" y="1"/>
                    <a:pt x="1094" y="1"/>
                    <a:pt x="10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4"/>
            <p:cNvSpPr/>
            <p:nvPr/>
          </p:nvSpPr>
          <p:spPr>
            <a:xfrm>
              <a:off x="3399475" y="2622850"/>
              <a:ext cx="117600" cy="168625"/>
            </a:xfrm>
            <a:custGeom>
              <a:avLst/>
              <a:gdLst/>
              <a:ahLst/>
              <a:cxnLst/>
              <a:rect l="l" t="t" r="r" b="b"/>
              <a:pathLst>
                <a:path w="4704" h="6745" extrusionOk="0">
                  <a:moveTo>
                    <a:pt x="4300" y="0"/>
                  </a:moveTo>
                  <a:cubicBezTo>
                    <a:pt x="3917" y="0"/>
                    <a:pt x="2828" y="1307"/>
                    <a:pt x="1768" y="3022"/>
                  </a:cubicBezTo>
                  <a:cubicBezTo>
                    <a:pt x="667" y="4890"/>
                    <a:pt x="0" y="6524"/>
                    <a:pt x="300" y="6725"/>
                  </a:cubicBezTo>
                  <a:cubicBezTo>
                    <a:pt x="323" y="6738"/>
                    <a:pt x="349" y="6745"/>
                    <a:pt x="378" y="6745"/>
                  </a:cubicBezTo>
                  <a:cubicBezTo>
                    <a:pt x="789" y="6745"/>
                    <a:pt x="1875" y="5466"/>
                    <a:pt x="2902" y="3722"/>
                  </a:cubicBezTo>
                  <a:cubicBezTo>
                    <a:pt x="4036" y="1854"/>
                    <a:pt x="4703" y="220"/>
                    <a:pt x="4370" y="20"/>
                  </a:cubicBezTo>
                  <a:cubicBezTo>
                    <a:pt x="4350" y="7"/>
                    <a:pt x="4327" y="0"/>
                    <a:pt x="43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4"/>
            <p:cNvSpPr/>
            <p:nvPr/>
          </p:nvSpPr>
          <p:spPr>
            <a:xfrm>
              <a:off x="3431150" y="2689000"/>
              <a:ext cx="114275" cy="103825"/>
            </a:xfrm>
            <a:custGeom>
              <a:avLst/>
              <a:gdLst/>
              <a:ahLst/>
              <a:cxnLst/>
              <a:rect l="l" t="t" r="r" b="b"/>
              <a:pathLst>
                <a:path w="4571" h="4153" extrusionOk="0">
                  <a:moveTo>
                    <a:pt x="4172" y="0"/>
                  </a:moveTo>
                  <a:cubicBezTo>
                    <a:pt x="3777" y="0"/>
                    <a:pt x="2836" y="710"/>
                    <a:pt x="1869" y="1677"/>
                  </a:cubicBezTo>
                  <a:cubicBezTo>
                    <a:pt x="801" y="2778"/>
                    <a:pt x="1" y="3812"/>
                    <a:pt x="234" y="4079"/>
                  </a:cubicBezTo>
                  <a:cubicBezTo>
                    <a:pt x="273" y="4129"/>
                    <a:pt x="339" y="4153"/>
                    <a:pt x="428" y="4153"/>
                  </a:cubicBezTo>
                  <a:cubicBezTo>
                    <a:pt x="868" y="4153"/>
                    <a:pt x="1864" y="3555"/>
                    <a:pt x="2836" y="2611"/>
                  </a:cubicBezTo>
                  <a:cubicBezTo>
                    <a:pt x="3970" y="1477"/>
                    <a:pt x="4571" y="276"/>
                    <a:pt x="4304" y="42"/>
                  </a:cubicBezTo>
                  <a:cubicBezTo>
                    <a:pt x="4271" y="14"/>
                    <a:pt x="4227" y="0"/>
                    <a:pt x="4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4"/>
            <p:cNvSpPr/>
            <p:nvPr/>
          </p:nvSpPr>
          <p:spPr>
            <a:xfrm>
              <a:off x="3458675" y="2700550"/>
              <a:ext cx="168475" cy="131025"/>
            </a:xfrm>
            <a:custGeom>
              <a:avLst/>
              <a:gdLst/>
              <a:ahLst/>
              <a:cxnLst/>
              <a:rect l="l" t="t" r="r" b="b"/>
              <a:pathLst>
                <a:path w="6739" h="5241" extrusionOk="0">
                  <a:moveTo>
                    <a:pt x="6367" y="1"/>
                  </a:moveTo>
                  <a:cubicBezTo>
                    <a:pt x="5892" y="1"/>
                    <a:pt x="4466" y="851"/>
                    <a:pt x="2936" y="2116"/>
                  </a:cubicBezTo>
                  <a:cubicBezTo>
                    <a:pt x="1235" y="3517"/>
                    <a:pt x="0" y="4918"/>
                    <a:pt x="234" y="5184"/>
                  </a:cubicBezTo>
                  <a:cubicBezTo>
                    <a:pt x="263" y="5222"/>
                    <a:pt x="315" y="5241"/>
                    <a:pt x="386" y="5241"/>
                  </a:cubicBezTo>
                  <a:cubicBezTo>
                    <a:pt x="874" y="5241"/>
                    <a:pt x="2288" y="4369"/>
                    <a:pt x="3803" y="3116"/>
                  </a:cubicBezTo>
                  <a:cubicBezTo>
                    <a:pt x="5538" y="1715"/>
                    <a:pt x="6739" y="348"/>
                    <a:pt x="6505" y="47"/>
                  </a:cubicBezTo>
                  <a:cubicBezTo>
                    <a:pt x="6478" y="16"/>
                    <a:pt x="6431" y="1"/>
                    <a:pt x="63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4"/>
            <p:cNvSpPr/>
            <p:nvPr/>
          </p:nvSpPr>
          <p:spPr>
            <a:xfrm>
              <a:off x="3472025" y="2788875"/>
              <a:ext cx="179300" cy="56025"/>
            </a:xfrm>
            <a:custGeom>
              <a:avLst/>
              <a:gdLst/>
              <a:ahLst/>
              <a:cxnLst/>
              <a:rect l="l" t="t" r="r" b="b"/>
              <a:pathLst>
                <a:path w="7172" h="2241" extrusionOk="0">
                  <a:moveTo>
                    <a:pt x="6263" y="1"/>
                  </a:moveTo>
                  <a:cubicBezTo>
                    <a:pt x="5577" y="1"/>
                    <a:pt x="4540" y="142"/>
                    <a:pt x="3403" y="451"/>
                  </a:cubicBezTo>
                  <a:cubicBezTo>
                    <a:pt x="1468" y="951"/>
                    <a:pt x="0" y="1718"/>
                    <a:pt x="100" y="2052"/>
                  </a:cubicBezTo>
                  <a:cubicBezTo>
                    <a:pt x="136" y="2181"/>
                    <a:pt x="362" y="2240"/>
                    <a:pt x="725" y="2240"/>
                  </a:cubicBezTo>
                  <a:cubicBezTo>
                    <a:pt x="1391" y="2240"/>
                    <a:pt x="2517" y="2042"/>
                    <a:pt x="3770" y="1718"/>
                  </a:cubicBezTo>
                  <a:cubicBezTo>
                    <a:pt x="5671" y="1218"/>
                    <a:pt x="7172" y="584"/>
                    <a:pt x="7105" y="217"/>
                  </a:cubicBezTo>
                  <a:cubicBezTo>
                    <a:pt x="7077" y="76"/>
                    <a:pt x="6764" y="1"/>
                    <a:pt x="6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4"/>
            <p:cNvSpPr/>
            <p:nvPr/>
          </p:nvSpPr>
          <p:spPr>
            <a:xfrm>
              <a:off x="3478700" y="2856050"/>
              <a:ext cx="165975" cy="36625"/>
            </a:xfrm>
            <a:custGeom>
              <a:avLst/>
              <a:gdLst/>
              <a:ahLst/>
              <a:cxnLst/>
              <a:rect l="l" t="t" r="r" b="b"/>
              <a:pathLst>
                <a:path w="6639" h="1465" extrusionOk="0">
                  <a:moveTo>
                    <a:pt x="2060" y="0"/>
                  </a:moveTo>
                  <a:cubicBezTo>
                    <a:pt x="911" y="0"/>
                    <a:pt x="91" y="162"/>
                    <a:pt x="67" y="432"/>
                  </a:cubicBezTo>
                  <a:cubicBezTo>
                    <a:pt x="0" y="799"/>
                    <a:pt x="1468" y="1233"/>
                    <a:pt x="3302" y="1400"/>
                  </a:cubicBezTo>
                  <a:cubicBezTo>
                    <a:pt x="3778" y="1444"/>
                    <a:pt x="4235" y="1464"/>
                    <a:pt x="4650" y="1464"/>
                  </a:cubicBezTo>
                  <a:cubicBezTo>
                    <a:pt x="5807" y="1464"/>
                    <a:pt x="6638" y="1303"/>
                    <a:pt x="6638" y="1033"/>
                  </a:cubicBezTo>
                  <a:cubicBezTo>
                    <a:pt x="6638" y="699"/>
                    <a:pt x="5170" y="232"/>
                    <a:pt x="3402" y="65"/>
                  </a:cubicBezTo>
                  <a:cubicBezTo>
                    <a:pt x="2927" y="21"/>
                    <a:pt x="2473" y="0"/>
                    <a:pt x="20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4"/>
            <p:cNvSpPr/>
            <p:nvPr/>
          </p:nvSpPr>
          <p:spPr>
            <a:xfrm>
              <a:off x="3281050" y="2432350"/>
              <a:ext cx="87575" cy="309425"/>
            </a:xfrm>
            <a:custGeom>
              <a:avLst/>
              <a:gdLst/>
              <a:ahLst/>
              <a:cxnLst/>
              <a:rect l="l" t="t" r="r" b="b"/>
              <a:pathLst>
                <a:path w="3503" h="12377" extrusionOk="0">
                  <a:moveTo>
                    <a:pt x="68" y="1"/>
                  </a:moveTo>
                  <a:cubicBezTo>
                    <a:pt x="68" y="1"/>
                    <a:pt x="68" y="1"/>
                    <a:pt x="67" y="1"/>
                  </a:cubicBezTo>
                  <a:cubicBezTo>
                    <a:pt x="0" y="1"/>
                    <a:pt x="701" y="2803"/>
                    <a:pt x="1635" y="6205"/>
                  </a:cubicBezTo>
                  <a:cubicBezTo>
                    <a:pt x="2536" y="9641"/>
                    <a:pt x="3369" y="12377"/>
                    <a:pt x="3436" y="12377"/>
                  </a:cubicBezTo>
                  <a:cubicBezTo>
                    <a:pt x="3503" y="12343"/>
                    <a:pt x="2802" y="9575"/>
                    <a:pt x="1868" y="6139"/>
                  </a:cubicBezTo>
                  <a:cubicBezTo>
                    <a:pt x="940" y="2757"/>
                    <a:pt x="143" y="1"/>
                    <a:pt x="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4"/>
            <p:cNvSpPr/>
            <p:nvPr/>
          </p:nvSpPr>
          <p:spPr>
            <a:xfrm>
              <a:off x="3374450" y="2537450"/>
              <a:ext cx="9200" cy="214325"/>
            </a:xfrm>
            <a:custGeom>
              <a:avLst/>
              <a:gdLst/>
              <a:ahLst/>
              <a:cxnLst/>
              <a:rect l="l" t="t" r="r" b="b"/>
              <a:pathLst>
                <a:path w="368" h="8573" extrusionOk="0">
                  <a:moveTo>
                    <a:pt x="334" y="0"/>
                  </a:moveTo>
                  <a:cubicBezTo>
                    <a:pt x="201" y="400"/>
                    <a:pt x="167" y="834"/>
                    <a:pt x="134" y="1268"/>
                  </a:cubicBezTo>
                  <a:cubicBezTo>
                    <a:pt x="67" y="2035"/>
                    <a:pt x="0" y="3102"/>
                    <a:pt x="0" y="4303"/>
                  </a:cubicBezTo>
                  <a:cubicBezTo>
                    <a:pt x="0" y="5471"/>
                    <a:pt x="34" y="6571"/>
                    <a:pt x="67" y="7339"/>
                  </a:cubicBezTo>
                  <a:cubicBezTo>
                    <a:pt x="67" y="7739"/>
                    <a:pt x="100" y="8173"/>
                    <a:pt x="201" y="8573"/>
                  </a:cubicBezTo>
                  <a:cubicBezTo>
                    <a:pt x="267" y="8173"/>
                    <a:pt x="267" y="7739"/>
                    <a:pt x="267" y="7305"/>
                  </a:cubicBezTo>
                  <a:cubicBezTo>
                    <a:pt x="267" y="6438"/>
                    <a:pt x="234" y="5404"/>
                    <a:pt x="267" y="4270"/>
                  </a:cubicBezTo>
                  <a:cubicBezTo>
                    <a:pt x="267" y="3136"/>
                    <a:pt x="301" y="2135"/>
                    <a:pt x="334" y="1268"/>
                  </a:cubicBezTo>
                  <a:cubicBezTo>
                    <a:pt x="367" y="834"/>
                    <a:pt x="367" y="400"/>
                    <a:pt x="3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4"/>
            <p:cNvSpPr/>
            <p:nvPr/>
          </p:nvSpPr>
          <p:spPr>
            <a:xfrm>
              <a:off x="3411975" y="2484050"/>
              <a:ext cx="82575" cy="294425"/>
            </a:xfrm>
            <a:custGeom>
              <a:avLst/>
              <a:gdLst/>
              <a:ahLst/>
              <a:cxnLst/>
              <a:rect l="l" t="t" r="r" b="b"/>
              <a:pathLst>
                <a:path w="3303" h="11777" extrusionOk="0">
                  <a:moveTo>
                    <a:pt x="3235" y="1"/>
                  </a:moveTo>
                  <a:cubicBezTo>
                    <a:pt x="3193" y="1"/>
                    <a:pt x="2397" y="2624"/>
                    <a:pt x="1535" y="5872"/>
                  </a:cubicBezTo>
                  <a:cubicBezTo>
                    <a:pt x="634" y="9108"/>
                    <a:pt x="0" y="11776"/>
                    <a:pt x="67" y="11776"/>
                  </a:cubicBezTo>
                  <a:cubicBezTo>
                    <a:pt x="68" y="11776"/>
                    <a:pt x="68" y="11777"/>
                    <a:pt x="69" y="11777"/>
                  </a:cubicBezTo>
                  <a:cubicBezTo>
                    <a:pt x="144" y="11777"/>
                    <a:pt x="907" y="9154"/>
                    <a:pt x="1768" y="5939"/>
                  </a:cubicBezTo>
                  <a:cubicBezTo>
                    <a:pt x="2669" y="2670"/>
                    <a:pt x="3303" y="1"/>
                    <a:pt x="3236" y="1"/>
                  </a:cubicBezTo>
                  <a:cubicBezTo>
                    <a:pt x="3236" y="1"/>
                    <a:pt x="3236" y="1"/>
                    <a:pt x="3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4"/>
            <p:cNvSpPr/>
            <p:nvPr/>
          </p:nvSpPr>
          <p:spPr>
            <a:xfrm>
              <a:off x="3430325" y="2404000"/>
              <a:ext cx="259375" cy="363625"/>
            </a:xfrm>
            <a:custGeom>
              <a:avLst/>
              <a:gdLst/>
              <a:ahLst/>
              <a:cxnLst/>
              <a:rect l="l" t="t" r="r" b="b"/>
              <a:pathLst>
                <a:path w="10375" h="14545" extrusionOk="0">
                  <a:moveTo>
                    <a:pt x="10374" y="1"/>
                  </a:moveTo>
                  <a:lnTo>
                    <a:pt x="10374" y="1"/>
                  </a:lnTo>
                  <a:cubicBezTo>
                    <a:pt x="10174" y="168"/>
                    <a:pt x="10007" y="334"/>
                    <a:pt x="9874" y="501"/>
                  </a:cubicBezTo>
                  <a:cubicBezTo>
                    <a:pt x="9540" y="835"/>
                    <a:pt x="9140" y="1335"/>
                    <a:pt x="8606" y="1969"/>
                  </a:cubicBezTo>
                  <a:cubicBezTo>
                    <a:pt x="7606" y="3237"/>
                    <a:pt x="6205" y="4971"/>
                    <a:pt x="4770" y="6973"/>
                  </a:cubicBezTo>
                  <a:cubicBezTo>
                    <a:pt x="3336" y="8974"/>
                    <a:pt x="2135" y="10842"/>
                    <a:pt x="1301" y="12243"/>
                  </a:cubicBezTo>
                  <a:cubicBezTo>
                    <a:pt x="868" y="12943"/>
                    <a:pt x="534" y="13477"/>
                    <a:pt x="334" y="13911"/>
                  </a:cubicBezTo>
                  <a:cubicBezTo>
                    <a:pt x="200" y="14111"/>
                    <a:pt x="100" y="14311"/>
                    <a:pt x="0" y="14545"/>
                  </a:cubicBezTo>
                  <a:cubicBezTo>
                    <a:pt x="167" y="14344"/>
                    <a:pt x="301" y="14144"/>
                    <a:pt x="434" y="13944"/>
                  </a:cubicBezTo>
                  <a:lnTo>
                    <a:pt x="1468" y="12343"/>
                  </a:lnTo>
                  <a:cubicBezTo>
                    <a:pt x="2335" y="11009"/>
                    <a:pt x="3603" y="9141"/>
                    <a:pt x="5004" y="7139"/>
                  </a:cubicBezTo>
                  <a:cubicBezTo>
                    <a:pt x="6405" y="5138"/>
                    <a:pt x="7773" y="3370"/>
                    <a:pt x="8773" y="2102"/>
                  </a:cubicBezTo>
                  <a:lnTo>
                    <a:pt x="9941" y="568"/>
                  </a:lnTo>
                  <a:cubicBezTo>
                    <a:pt x="10108" y="401"/>
                    <a:pt x="10241" y="201"/>
                    <a:pt x="103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4"/>
            <p:cNvSpPr/>
            <p:nvPr/>
          </p:nvSpPr>
          <p:spPr>
            <a:xfrm>
              <a:off x="3472025" y="2563275"/>
              <a:ext cx="271050" cy="270250"/>
            </a:xfrm>
            <a:custGeom>
              <a:avLst/>
              <a:gdLst/>
              <a:ahLst/>
              <a:cxnLst/>
              <a:rect l="l" t="t" r="r" b="b"/>
              <a:pathLst>
                <a:path w="10842" h="10810" extrusionOk="0">
                  <a:moveTo>
                    <a:pt x="10806" y="1"/>
                  </a:moveTo>
                  <a:cubicBezTo>
                    <a:pt x="10707" y="1"/>
                    <a:pt x="8285" y="2357"/>
                    <a:pt x="5337" y="5305"/>
                  </a:cubicBezTo>
                  <a:cubicBezTo>
                    <a:pt x="2369" y="8307"/>
                    <a:pt x="0" y="10742"/>
                    <a:pt x="67" y="10809"/>
                  </a:cubicBezTo>
                  <a:cubicBezTo>
                    <a:pt x="67" y="10809"/>
                    <a:pt x="68" y="10809"/>
                    <a:pt x="68" y="10809"/>
                  </a:cubicBezTo>
                  <a:cubicBezTo>
                    <a:pt x="135" y="10809"/>
                    <a:pt x="2590" y="8486"/>
                    <a:pt x="5537" y="5505"/>
                  </a:cubicBezTo>
                  <a:cubicBezTo>
                    <a:pt x="8506" y="2503"/>
                    <a:pt x="10841" y="68"/>
                    <a:pt x="10808" y="1"/>
                  </a:cubicBezTo>
                  <a:cubicBezTo>
                    <a:pt x="10807" y="1"/>
                    <a:pt x="10807" y="1"/>
                    <a:pt x="108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4"/>
            <p:cNvSpPr/>
            <p:nvPr/>
          </p:nvSpPr>
          <p:spPr>
            <a:xfrm>
              <a:off x="3510375" y="2704225"/>
              <a:ext cx="356950" cy="145950"/>
            </a:xfrm>
            <a:custGeom>
              <a:avLst/>
              <a:gdLst/>
              <a:ahLst/>
              <a:cxnLst/>
              <a:rect l="l" t="t" r="r" b="b"/>
              <a:pathLst>
                <a:path w="14278" h="5838" extrusionOk="0">
                  <a:moveTo>
                    <a:pt x="14277" y="0"/>
                  </a:moveTo>
                  <a:lnTo>
                    <a:pt x="14277" y="0"/>
                  </a:lnTo>
                  <a:cubicBezTo>
                    <a:pt x="14077" y="67"/>
                    <a:pt x="13877" y="134"/>
                    <a:pt x="13710" y="234"/>
                  </a:cubicBezTo>
                  <a:lnTo>
                    <a:pt x="12209" y="934"/>
                  </a:lnTo>
                  <a:cubicBezTo>
                    <a:pt x="10942" y="1535"/>
                    <a:pt x="9207" y="2335"/>
                    <a:pt x="7239" y="3169"/>
                  </a:cubicBezTo>
                  <a:cubicBezTo>
                    <a:pt x="5271" y="3970"/>
                    <a:pt x="3436" y="4637"/>
                    <a:pt x="2135" y="5071"/>
                  </a:cubicBezTo>
                  <a:lnTo>
                    <a:pt x="568" y="5638"/>
                  </a:lnTo>
                  <a:cubicBezTo>
                    <a:pt x="368" y="5671"/>
                    <a:pt x="167" y="5738"/>
                    <a:pt x="1" y="5838"/>
                  </a:cubicBezTo>
                  <a:cubicBezTo>
                    <a:pt x="201" y="5838"/>
                    <a:pt x="401" y="5771"/>
                    <a:pt x="601" y="5705"/>
                  </a:cubicBezTo>
                  <a:cubicBezTo>
                    <a:pt x="968" y="5604"/>
                    <a:pt x="1502" y="5471"/>
                    <a:pt x="2169" y="5238"/>
                  </a:cubicBezTo>
                  <a:cubicBezTo>
                    <a:pt x="3503" y="4837"/>
                    <a:pt x="5338" y="4203"/>
                    <a:pt x="7339" y="3403"/>
                  </a:cubicBezTo>
                  <a:cubicBezTo>
                    <a:pt x="9307" y="2569"/>
                    <a:pt x="11042" y="1735"/>
                    <a:pt x="12309" y="1101"/>
                  </a:cubicBezTo>
                  <a:cubicBezTo>
                    <a:pt x="12910" y="801"/>
                    <a:pt x="13410" y="534"/>
                    <a:pt x="13744" y="334"/>
                  </a:cubicBezTo>
                  <a:cubicBezTo>
                    <a:pt x="13944" y="234"/>
                    <a:pt x="14111" y="134"/>
                    <a:pt x="142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4"/>
            <p:cNvSpPr/>
            <p:nvPr/>
          </p:nvSpPr>
          <p:spPr>
            <a:xfrm>
              <a:off x="3515375" y="2843500"/>
              <a:ext cx="315250" cy="41700"/>
            </a:xfrm>
            <a:custGeom>
              <a:avLst/>
              <a:gdLst/>
              <a:ahLst/>
              <a:cxnLst/>
              <a:rect l="l" t="t" r="r" b="b"/>
              <a:pathLst>
                <a:path w="12610" h="1668" extrusionOk="0">
                  <a:moveTo>
                    <a:pt x="12610" y="0"/>
                  </a:moveTo>
                  <a:lnTo>
                    <a:pt x="12610" y="0"/>
                  </a:lnTo>
                  <a:cubicBezTo>
                    <a:pt x="11976" y="67"/>
                    <a:pt x="11376" y="134"/>
                    <a:pt x="10775" y="267"/>
                  </a:cubicBezTo>
                  <a:cubicBezTo>
                    <a:pt x="9641" y="434"/>
                    <a:pt x="8040" y="701"/>
                    <a:pt x="6305" y="934"/>
                  </a:cubicBezTo>
                  <a:cubicBezTo>
                    <a:pt x="4571" y="1168"/>
                    <a:pt x="3003" y="1301"/>
                    <a:pt x="1869" y="1435"/>
                  </a:cubicBezTo>
                  <a:cubicBezTo>
                    <a:pt x="1235" y="1468"/>
                    <a:pt x="601" y="1535"/>
                    <a:pt x="1" y="1635"/>
                  </a:cubicBezTo>
                  <a:cubicBezTo>
                    <a:pt x="168" y="1668"/>
                    <a:pt x="334" y="1668"/>
                    <a:pt x="501" y="1668"/>
                  </a:cubicBezTo>
                  <a:cubicBezTo>
                    <a:pt x="835" y="1668"/>
                    <a:pt x="1302" y="1635"/>
                    <a:pt x="1869" y="1601"/>
                  </a:cubicBezTo>
                  <a:cubicBezTo>
                    <a:pt x="3003" y="1568"/>
                    <a:pt x="4604" y="1435"/>
                    <a:pt x="6339" y="1201"/>
                  </a:cubicBezTo>
                  <a:cubicBezTo>
                    <a:pt x="8107" y="968"/>
                    <a:pt x="9674" y="701"/>
                    <a:pt x="10808" y="467"/>
                  </a:cubicBezTo>
                  <a:cubicBezTo>
                    <a:pt x="11376" y="334"/>
                    <a:pt x="11809" y="234"/>
                    <a:pt x="12143" y="167"/>
                  </a:cubicBezTo>
                  <a:cubicBezTo>
                    <a:pt x="12276" y="134"/>
                    <a:pt x="12443" y="67"/>
                    <a:pt x="12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4"/>
            <p:cNvSpPr/>
            <p:nvPr/>
          </p:nvSpPr>
          <p:spPr>
            <a:xfrm>
              <a:off x="3524550" y="2916525"/>
              <a:ext cx="294400" cy="11225"/>
            </a:xfrm>
            <a:custGeom>
              <a:avLst/>
              <a:gdLst/>
              <a:ahLst/>
              <a:cxnLst/>
              <a:rect l="l" t="t" r="r" b="b"/>
              <a:pathLst>
                <a:path w="11776" h="449" extrusionOk="0">
                  <a:moveTo>
                    <a:pt x="506" y="1"/>
                  </a:moveTo>
                  <a:cubicBezTo>
                    <a:pt x="336" y="1"/>
                    <a:pt x="167" y="5"/>
                    <a:pt x="1" y="15"/>
                  </a:cubicBezTo>
                  <a:cubicBezTo>
                    <a:pt x="568" y="148"/>
                    <a:pt x="1135" y="215"/>
                    <a:pt x="1735" y="248"/>
                  </a:cubicBezTo>
                  <a:cubicBezTo>
                    <a:pt x="2769" y="315"/>
                    <a:pt x="4270" y="415"/>
                    <a:pt x="5905" y="448"/>
                  </a:cubicBezTo>
                  <a:cubicBezTo>
                    <a:pt x="7506" y="448"/>
                    <a:pt x="8974" y="415"/>
                    <a:pt x="10075" y="348"/>
                  </a:cubicBezTo>
                  <a:cubicBezTo>
                    <a:pt x="10642" y="348"/>
                    <a:pt x="11209" y="281"/>
                    <a:pt x="11776" y="181"/>
                  </a:cubicBezTo>
                  <a:cubicBezTo>
                    <a:pt x="11492" y="165"/>
                    <a:pt x="11209" y="156"/>
                    <a:pt x="10925" y="156"/>
                  </a:cubicBezTo>
                  <a:cubicBezTo>
                    <a:pt x="10642" y="156"/>
                    <a:pt x="10358" y="165"/>
                    <a:pt x="10075" y="181"/>
                  </a:cubicBezTo>
                  <a:lnTo>
                    <a:pt x="5905" y="181"/>
                  </a:lnTo>
                  <a:cubicBezTo>
                    <a:pt x="4270" y="148"/>
                    <a:pt x="2803" y="81"/>
                    <a:pt x="1735" y="48"/>
                  </a:cubicBezTo>
                  <a:cubicBezTo>
                    <a:pt x="1334" y="24"/>
                    <a:pt x="917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4"/>
            <p:cNvSpPr/>
            <p:nvPr/>
          </p:nvSpPr>
          <p:spPr>
            <a:xfrm>
              <a:off x="3246850" y="2379725"/>
              <a:ext cx="60000" cy="57000"/>
            </a:xfrm>
            <a:custGeom>
              <a:avLst/>
              <a:gdLst/>
              <a:ahLst/>
              <a:cxnLst/>
              <a:rect l="l" t="t" r="r" b="b"/>
              <a:pathLst>
                <a:path w="2400" h="2280" extrusionOk="0">
                  <a:moveTo>
                    <a:pt x="942" y="0"/>
                  </a:moveTo>
                  <a:cubicBezTo>
                    <a:pt x="612" y="0"/>
                    <a:pt x="320" y="161"/>
                    <a:pt x="168" y="405"/>
                  </a:cubicBezTo>
                  <a:cubicBezTo>
                    <a:pt x="1" y="772"/>
                    <a:pt x="34" y="1172"/>
                    <a:pt x="268" y="1506"/>
                  </a:cubicBezTo>
                  <a:cubicBezTo>
                    <a:pt x="434" y="1873"/>
                    <a:pt x="768" y="2139"/>
                    <a:pt x="1168" y="2273"/>
                  </a:cubicBezTo>
                  <a:cubicBezTo>
                    <a:pt x="1207" y="2277"/>
                    <a:pt x="1245" y="2280"/>
                    <a:pt x="1284" y="2280"/>
                  </a:cubicBezTo>
                  <a:cubicBezTo>
                    <a:pt x="1806" y="2280"/>
                    <a:pt x="2274" y="1865"/>
                    <a:pt x="2336" y="1305"/>
                  </a:cubicBezTo>
                  <a:cubicBezTo>
                    <a:pt x="2400" y="761"/>
                    <a:pt x="1664" y="1"/>
                    <a:pt x="1103" y="1"/>
                  </a:cubicBezTo>
                  <a:cubicBezTo>
                    <a:pt x="1080" y="1"/>
                    <a:pt x="1057" y="2"/>
                    <a:pt x="1035" y="5"/>
                  </a:cubicBezTo>
                  <a:cubicBezTo>
                    <a:pt x="1004" y="2"/>
                    <a:pt x="973" y="0"/>
                    <a:pt x="9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4"/>
            <p:cNvSpPr/>
            <p:nvPr/>
          </p:nvSpPr>
          <p:spPr>
            <a:xfrm>
              <a:off x="3665500" y="2362200"/>
              <a:ext cx="58350" cy="56050"/>
            </a:xfrm>
            <a:custGeom>
              <a:avLst/>
              <a:gdLst/>
              <a:ahLst/>
              <a:cxnLst/>
              <a:rect l="l" t="t" r="r" b="b"/>
              <a:pathLst>
                <a:path w="2334" h="2242" extrusionOk="0">
                  <a:moveTo>
                    <a:pt x="883" y="1"/>
                  </a:moveTo>
                  <a:cubicBezTo>
                    <a:pt x="579" y="1"/>
                    <a:pt x="286" y="164"/>
                    <a:pt x="133" y="439"/>
                  </a:cubicBezTo>
                  <a:cubicBezTo>
                    <a:pt x="0" y="772"/>
                    <a:pt x="33" y="1173"/>
                    <a:pt x="234" y="1473"/>
                  </a:cubicBezTo>
                  <a:cubicBezTo>
                    <a:pt x="400" y="1840"/>
                    <a:pt x="734" y="2107"/>
                    <a:pt x="1134" y="2240"/>
                  </a:cubicBezTo>
                  <a:cubicBezTo>
                    <a:pt x="1156" y="2241"/>
                    <a:pt x="1178" y="2242"/>
                    <a:pt x="1200" y="2242"/>
                  </a:cubicBezTo>
                  <a:cubicBezTo>
                    <a:pt x="1740" y="2242"/>
                    <a:pt x="2206" y="1851"/>
                    <a:pt x="2302" y="1306"/>
                  </a:cubicBezTo>
                  <a:cubicBezTo>
                    <a:pt x="2334" y="761"/>
                    <a:pt x="1627" y="1"/>
                    <a:pt x="1039" y="1"/>
                  </a:cubicBezTo>
                  <a:cubicBezTo>
                    <a:pt x="1015" y="1"/>
                    <a:pt x="991" y="2"/>
                    <a:pt x="967" y="5"/>
                  </a:cubicBezTo>
                  <a:cubicBezTo>
                    <a:pt x="939" y="2"/>
                    <a:pt x="911" y="1"/>
                    <a:pt x="8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4"/>
            <p:cNvSpPr/>
            <p:nvPr/>
          </p:nvSpPr>
          <p:spPr>
            <a:xfrm>
              <a:off x="3819775" y="2677425"/>
              <a:ext cx="59150" cy="56050"/>
            </a:xfrm>
            <a:custGeom>
              <a:avLst/>
              <a:gdLst/>
              <a:ahLst/>
              <a:cxnLst/>
              <a:rect l="l" t="t" r="r" b="b"/>
              <a:pathLst>
                <a:path w="2366" h="2242" extrusionOk="0">
                  <a:moveTo>
                    <a:pt x="916" y="1"/>
                  </a:moveTo>
                  <a:cubicBezTo>
                    <a:pt x="612" y="1"/>
                    <a:pt x="320" y="164"/>
                    <a:pt x="167" y="439"/>
                  </a:cubicBezTo>
                  <a:cubicBezTo>
                    <a:pt x="0" y="772"/>
                    <a:pt x="33" y="1173"/>
                    <a:pt x="267" y="1473"/>
                  </a:cubicBezTo>
                  <a:cubicBezTo>
                    <a:pt x="434" y="1840"/>
                    <a:pt x="734" y="2107"/>
                    <a:pt x="1134" y="2240"/>
                  </a:cubicBezTo>
                  <a:cubicBezTo>
                    <a:pt x="1156" y="2241"/>
                    <a:pt x="1178" y="2242"/>
                    <a:pt x="1200" y="2242"/>
                  </a:cubicBezTo>
                  <a:cubicBezTo>
                    <a:pt x="1742" y="2242"/>
                    <a:pt x="2238" y="1851"/>
                    <a:pt x="2302" y="1306"/>
                  </a:cubicBezTo>
                  <a:cubicBezTo>
                    <a:pt x="2366" y="761"/>
                    <a:pt x="1630" y="1"/>
                    <a:pt x="1069" y="1"/>
                  </a:cubicBezTo>
                  <a:cubicBezTo>
                    <a:pt x="1046" y="1"/>
                    <a:pt x="1023" y="2"/>
                    <a:pt x="1001" y="5"/>
                  </a:cubicBezTo>
                  <a:cubicBezTo>
                    <a:pt x="973" y="2"/>
                    <a:pt x="944" y="1"/>
                    <a:pt x="9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4"/>
            <p:cNvSpPr/>
            <p:nvPr/>
          </p:nvSpPr>
          <p:spPr>
            <a:xfrm>
              <a:off x="3479525" y="2450575"/>
              <a:ext cx="40050" cy="38600"/>
            </a:xfrm>
            <a:custGeom>
              <a:avLst/>
              <a:gdLst/>
              <a:ahLst/>
              <a:cxnLst/>
              <a:rect l="l" t="t" r="r" b="b"/>
              <a:pathLst>
                <a:path w="1602" h="1544" extrusionOk="0">
                  <a:moveTo>
                    <a:pt x="629" y="1"/>
                  </a:moveTo>
                  <a:cubicBezTo>
                    <a:pt x="420" y="1"/>
                    <a:pt x="220" y="127"/>
                    <a:pt x="100" y="306"/>
                  </a:cubicBezTo>
                  <a:cubicBezTo>
                    <a:pt x="0" y="540"/>
                    <a:pt x="34" y="806"/>
                    <a:pt x="167" y="1040"/>
                  </a:cubicBezTo>
                  <a:cubicBezTo>
                    <a:pt x="301" y="1273"/>
                    <a:pt x="501" y="1474"/>
                    <a:pt x="801" y="1540"/>
                  </a:cubicBezTo>
                  <a:cubicBezTo>
                    <a:pt x="822" y="1542"/>
                    <a:pt x="842" y="1543"/>
                    <a:pt x="863" y="1543"/>
                  </a:cubicBezTo>
                  <a:cubicBezTo>
                    <a:pt x="1208" y="1543"/>
                    <a:pt x="1539" y="1284"/>
                    <a:pt x="1602" y="907"/>
                  </a:cubicBezTo>
                  <a:cubicBezTo>
                    <a:pt x="1535" y="406"/>
                    <a:pt x="1168" y="39"/>
                    <a:pt x="701" y="6"/>
                  </a:cubicBezTo>
                  <a:cubicBezTo>
                    <a:pt x="677" y="2"/>
                    <a:pt x="653" y="1"/>
                    <a:pt x="6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4"/>
            <p:cNvSpPr/>
            <p:nvPr/>
          </p:nvSpPr>
          <p:spPr>
            <a:xfrm>
              <a:off x="3810600" y="2819300"/>
              <a:ext cx="39200" cy="38625"/>
            </a:xfrm>
            <a:custGeom>
              <a:avLst/>
              <a:gdLst/>
              <a:ahLst/>
              <a:cxnLst/>
              <a:rect l="l" t="t" r="r" b="b"/>
              <a:pathLst>
                <a:path w="1568" h="1545" extrusionOk="0">
                  <a:moveTo>
                    <a:pt x="667" y="1"/>
                  </a:moveTo>
                  <a:cubicBezTo>
                    <a:pt x="434" y="1"/>
                    <a:pt x="234" y="101"/>
                    <a:pt x="100" y="301"/>
                  </a:cubicBezTo>
                  <a:cubicBezTo>
                    <a:pt x="0" y="534"/>
                    <a:pt x="34" y="835"/>
                    <a:pt x="167" y="1035"/>
                  </a:cubicBezTo>
                  <a:cubicBezTo>
                    <a:pt x="267" y="1302"/>
                    <a:pt x="501" y="1469"/>
                    <a:pt x="767" y="1535"/>
                  </a:cubicBezTo>
                  <a:cubicBezTo>
                    <a:pt x="805" y="1541"/>
                    <a:pt x="842" y="1545"/>
                    <a:pt x="879" y="1545"/>
                  </a:cubicBezTo>
                  <a:cubicBezTo>
                    <a:pt x="1234" y="1545"/>
                    <a:pt x="1538" y="1264"/>
                    <a:pt x="1568" y="901"/>
                  </a:cubicBezTo>
                  <a:cubicBezTo>
                    <a:pt x="1535" y="434"/>
                    <a:pt x="1168" y="67"/>
                    <a:pt x="6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4"/>
            <p:cNvSpPr/>
            <p:nvPr/>
          </p:nvSpPr>
          <p:spPr>
            <a:xfrm>
              <a:off x="3798925" y="2896875"/>
              <a:ext cx="40050" cy="38600"/>
            </a:xfrm>
            <a:custGeom>
              <a:avLst/>
              <a:gdLst/>
              <a:ahLst/>
              <a:cxnLst/>
              <a:rect l="l" t="t" r="r" b="b"/>
              <a:pathLst>
                <a:path w="1602" h="1544" extrusionOk="0">
                  <a:moveTo>
                    <a:pt x="701" y="0"/>
                  </a:moveTo>
                  <a:cubicBezTo>
                    <a:pt x="467" y="0"/>
                    <a:pt x="234" y="100"/>
                    <a:pt x="100" y="300"/>
                  </a:cubicBezTo>
                  <a:cubicBezTo>
                    <a:pt x="0" y="534"/>
                    <a:pt x="34" y="801"/>
                    <a:pt x="167" y="1034"/>
                  </a:cubicBezTo>
                  <a:cubicBezTo>
                    <a:pt x="300" y="1268"/>
                    <a:pt x="501" y="1468"/>
                    <a:pt x="767" y="1534"/>
                  </a:cubicBezTo>
                  <a:cubicBezTo>
                    <a:pt x="805" y="1541"/>
                    <a:pt x="842" y="1544"/>
                    <a:pt x="879" y="1544"/>
                  </a:cubicBezTo>
                  <a:cubicBezTo>
                    <a:pt x="1234" y="1544"/>
                    <a:pt x="1541" y="1263"/>
                    <a:pt x="1601" y="901"/>
                  </a:cubicBezTo>
                  <a:cubicBezTo>
                    <a:pt x="1535" y="434"/>
                    <a:pt x="1168" y="67"/>
                    <a:pt x="7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4"/>
            <p:cNvSpPr/>
            <p:nvPr/>
          </p:nvSpPr>
          <p:spPr>
            <a:xfrm>
              <a:off x="3358600" y="2503100"/>
              <a:ext cx="40050" cy="38600"/>
            </a:xfrm>
            <a:custGeom>
              <a:avLst/>
              <a:gdLst/>
              <a:ahLst/>
              <a:cxnLst/>
              <a:rect l="l" t="t" r="r" b="b"/>
              <a:pathLst>
                <a:path w="1602" h="1544" extrusionOk="0">
                  <a:moveTo>
                    <a:pt x="612" y="0"/>
                  </a:moveTo>
                  <a:cubicBezTo>
                    <a:pt x="410" y="0"/>
                    <a:pt x="217" y="99"/>
                    <a:pt x="101" y="273"/>
                  </a:cubicBezTo>
                  <a:cubicBezTo>
                    <a:pt x="1" y="540"/>
                    <a:pt x="34" y="807"/>
                    <a:pt x="167" y="1007"/>
                  </a:cubicBezTo>
                  <a:cubicBezTo>
                    <a:pt x="301" y="1274"/>
                    <a:pt x="501" y="1474"/>
                    <a:pt x="768" y="1541"/>
                  </a:cubicBezTo>
                  <a:cubicBezTo>
                    <a:pt x="788" y="1543"/>
                    <a:pt x="809" y="1543"/>
                    <a:pt x="829" y="1543"/>
                  </a:cubicBezTo>
                  <a:cubicBezTo>
                    <a:pt x="1205" y="1543"/>
                    <a:pt x="1538" y="1254"/>
                    <a:pt x="1602" y="874"/>
                  </a:cubicBezTo>
                  <a:cubicBezTo>
                    <a:pt x="1535" y="407"/>
                    <a:pt x="1168" y="40"/>
                    <a:pt x="701" y="6"/>
                  </a:cubicBezTo>
                  <a:cubicBezTo>
                    <a:pt x="671" y="2"/>
                    <a:pt x="642" y="0"/>
                    <a:pt x="6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4"/>
            <p:cNvSpPr/>
            <p:nvPr/>
          </p:nvSpPr>
          <p:spPr>
            <a:xfrm>
              <a:off x="3731375" y="2532425"/>
              <a:ext cx="40050" cy="38625"/>
            </a:xfrm>
            <a:custGeom>
              <a:avLst/>
              <a:gdLst/>
              <a:ahLst/>
              <a:cxnLst/>
              <a:rect l="l" t="t" r="r" b="b"/>
              <a:pathLst>
                <a:path w="1602" h="1545" extrusionOk="0">
                  <a:moveTo>
                    <a:pt x="701" y="1"/>
                  </a:moveTo>
                  <a:cubicBezTo>
                    <a:pt x="467" y="1"/>
                    <a:pt x="234" y="101"/>
                    <a:pt x="134" y="301"/>
                  </a:cubicBezTo>
                  <a:cubicBezTo>
                    <a:pt x="0" y="535"/>
                    <a:pt x="34" y="835"/>
                    <a:pt x="167" y="1035"/>
                  </a:cubicBezTo>
                  <a:cubicBezTo>
                    <a:pt x="300" y="1302"/>
                    <a:pt x="534" y="1469"/>
                    <a:pt x="801" y="1535"/>
                  </a:cubicBezTo>
                  <a:cubicBezTo>
                    <a:pt x="839" y="1542"/>
                    <a:pt x="876" y="1545"/>
                    <a:pt x="912" y="1545"/>
                  </a:cubicBezTo>
                  <a:cubicBezTo>
                    <a:pt x="1262" y="1545"/>
                    <a:pt x="1541" y="1264"/>
                    <a:pt x="1601" y="902"/>
                  </a:cubicBezTo>
                  <a:cubicBezTo>
                    <a:pt x="1535" y="435"/>
                    <a:pt x="1168" y="68"/>
                    <a:pt x="7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BA81F6F-21AF-7687-8A88-A2232998D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385" y="404434"/>
            <a:ext cx="3383573" cy="43346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p52"/>
          <p:cNvSpPr txBox="1">
            <a:spLocks noGrp="1"/>
          </p:cNvSpPr>
          <p:nvPr>
            <p:ph type="title"/>
          </p:nvPr>
        </p:nvSpPr>
        <p:spPr>
          <a:xfrm>
            <a:off x="76025" y="306325"/>
            <a:ext cx="4160100" cy="49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Hipoglikemia</a:t>
            </a:r>
            <a:endParaRPr dirty="0"/>
          </a:p>
        </p:txBody>
      </p:sp>
      <p:sp>
        <p:nvSpPr>
          <p:cNvPr id="1233" name="Google Shape;1233;p52"/>
          <p:cNvSpPr txBox="1">
            <a:spLocks noGrp="1"/>
          </p:cNvSpPr>
          <p:nvPr>
            <p:ph type="body" idx="1"/>
          </p:nvPr>
        </p:nvSpPr>
        <p:spPr>
          <a:xfrm>
            <a:off x="0" y="704299"/>
            <a:ext cx="5746325" cy="1506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Kadar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glukosa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serum &lt;45mg% (&lt;2,6 mmol/L)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selama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beberapa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pertama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kehidupan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Nilai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kadar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glukosa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darah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/plasma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serum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diagnosis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Hipoglikemia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berbagai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kelompok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umur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2400" indent="0" algn="just">
              <a:lnSpc>
                <a:spcPct val="150000"/>
              </a:lnSpc>
              <a:spcAft>
                <a:spcPts val="1000"/>
              </a:spcAft>
              <a:buNone/>
            </a:pPr>
            <a:endParaRPr lang="en-ID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234" name="Google Shape;1234;p52"/>
          <p:cNvGrpSpPr/>
          <p:nvPr/>
        </p:nvGrpSpPr>
        <p:grpSpPr>
          <a:xfrm>
            <a:off x="5822350" y="704300"/>
            <a:ext cx="3341575" cy="4131425"/>
            <a:chOff x="5139100" y="799225"/>
            <a:chExt cx="3341575" cy="4131425"/>
          </a:xfrm>
        </p:grpSpPr>
        <p:sp>
          <p:nvSpPr>
            <p:cNvPr id="1235" name="Google Shape;1235;p52"/>
            <p:cNvSpPr/>
            <p:nvPr/>
          </p:nvSpPr>
          <p:spPr>
            <a:xfrm>
              <a:off x="6607650" y="1323350"/>
              <a:ext cx="100925" cy="37825"/>
            </a:xfrm>
            <a:custGeom>
              <a:avLst/>
              <a:gdLst/>
              <a:ahLst/>
              <a:cxnLst/>
              <a:rect l="l" t="t" r="r" b="b"/>
              <a:pathLst>
                <a:path w="4037" h="1513" extrusionOk="0">
                  <a:moveTo>
                    <a:pt x="2370" y="0"/>
                  </a:moveTo>
                  <a:cubicBezTo>
                    <a:pt x="2176" y="0"/>
                    <a:pt x="1985" y="22"/>
                    <a:pt x="1802" y="68"/>
                  </a:cubicBezTo>
                  <a:cubicBezTo>
                    <a:pt x="1235" y="168"/>
                    <a:pt x="735" y="468"/>
                    <a:pt x="334" y="902"/>
                  </a:cubicBezTo>
                  <a:cubicBezTo>
                    <a:pt x="67" y="1202"/>
                    <a:pt x="1" y="1469"/>
                    <a:pt x="67" y="1502"/>
                  </a:cubicBezTo>
                  <a:cubicBezTo>
                    <a:pt x="78" y="1509"/>
                    <a:pt x="91" y="1512"/>
                    <a:pt x="106" y="1512"/>
                  </a:cubicBezTo>
                  <a:cubicBezTo>
                    <a:pt x="320" y="1512"/>
                    <a:pt x="938" y="887"/>
                    <a:pt x="1935" y="669"/>
                  </a:cubicBezTo>
                  <a:cubicBezTo>
                    <a:pt x="2177" y="623"/>
                    <a:pt x="2410" y="607"/>
                    <a:pt x="2626" y="607"/>
                  </a:cubicBezTo>
                  <a:cubicBezTo>
                    <a:pt x="3180" y="607"/>
                    <a:pt x="3628" y="713"/>
                    <a:pt x="3840" y="713"/>
                  </a:cubicBezTo>
                  <a:cubicBezTo>
                    <a:pt x="3912" y="713"/>
                    <a:pt x="3957" y="701"/>
                    <a:pt x="3970" y="669"/>
                  </a:cubicBezTo>
                  <a:cubicBezTo>
                    <a:pt x="4037" y="602"/>
                    <a:pt x="3837" y="402"/>
                    <a:pt x="3470" y="235"/>
                  </a:cubicBezTo>
                  <a:cubicBezTo>
                    <a:pt x="3119" y="82"/>
                    <a:pt x="2740" y="0"/>
                    <a:pt x="23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52"/>
            <p:cNvSpPr/>
            <p:nvPr/>
          </p:nvSpPr>
          <p:spPr>
            <a:xfrm>
              <a:off x="6572625" y="1220600"/>
              <a:ext cx="127625" cy="35250"/>
            </a:xfrm>
            <a:custGeom>
              <a:avLst/>
              <a:gdLst/>
              <a:ahLst/>
              <a:cxnLst/>
              <a:rect l="l" t="t" r="r" b="b"/>
              <a:pathLst>
                <a:path w="5105" h="1410" extrusionOk="0">
                  <a:moveTo>
                    <a:pt x="2897" y="1"/>
                  </a:moveTo>
                  <a:cubicBezTo>
                    <a:pt x="2109" y="1"/>
                    <a:pt x="1323" y="217"/>
                    <a:pt x="634" y="642"/>
                  </a:cubicBezTo>
                  <a:cubicBezTo>
                    <a:pt x="201" y="909"/>
                    <a:pt x="1" y="1176"/>
                    <a:pt x="67" y="1309"/>
                  </a:cubicBezTo>
                  <a:cubicBezTo>
                    <a:pt x="113" y="1382"/>
                    <a:pt x="222" y="1410"/>
                    <a:pt x="383" y="1410"/>
                  </a:cubicBezTo>
                  <a:cubicBezTo>
                    <a:pt x="815" y="1410"/>
                    <a:pt x="1621" y="1206"/>
                    <a:pt x="2569" y="1109"/>
                  </a:cubicBezTo>
                  <a:cubicBezTo>
                    <a:pt x="3870" y="1009"/>
                    <a:pt x="4938" y="1109"/>
                    <a:pt x="5071" y="842"/>
                  </a:cubicBezTo>
                  <a:cubicBezTo>
                    <a:pt x="5104" y="709"/>
                    <a:pt x="4871" y="475"/>
                    <a:pt x="4404" y="275"/>
                  </a:cubicBezTo>
                  <a:cubicBezTo>
                    <a:pt x="3919" y="92"/>
                    <a:pt x="3407" y="1"/>
                    <a:pt x="28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52"/>
            <p:cNvSpPr/>
            <p:nvPr/>
          </p:nvSpPr>
          <p:spPr>
            <a:xfrm>
              <a:off x="6333300" y="1278475"/>
              <a:ext cx="94250" cy="40450"/>
            </a:xfrm>
            <a:custGeom>
              <a:avLst/>
              <a:gdLst/>
              <a:ahLst/>
              <a:cxnLst/>
              <a:rect l="l" t="t" r="r" b="b"/>
              <a:pathLst>
                <a:path w="3770" h="1618" extrusionOk="0">
                  <a:moveTo>
                    <a:pt x="2291" y="0"/>
                  </a:moveTo>
                  <a:cubicBezTo>
                    <a:pt x="1565" y="0"/>
                    <a:pt x="850" y="299"/>
                    <a:pt x="334" y="862"/>
                  </a:cubicBezTo>
                  <a:cubicBezTo>
                    <a:pt x="67" y="1196"/>
                    <a:pt x="0" y="1463"/>
                    <a:pt x="134" y="1563"/>
                  </a:cubicBezTo>
                  <a:cubicBezTo>
                    <a:pt x="178" y="1601"/>
                    <a:pt x="238" y="1617"/>
                    <a:pt x="312" y="1617"/>
                  </a:cubicBezTo>
                  <a:cubicBezTo>
                    <a:pt x="629" y="1617"/>
                    <a:pt x="1205" y="1318"/>
                    <a:pt x="1935" y="1129"/>
                  </a:cubicBezTo>
                  <a:cubicBezTo>
                    <a:pt x="2802" y="929"/>
                    <a:pt x="3603" y="962"/>
                    <a:pt x="3703" y="662"/>
                  </a:cubicBezTo>
                  <a:cubicBezTo>
                    <a:pt x="3770" y="529"/>
                    <a:pt x="3603" y="329"/>
                    <a:pt x="3202" y="162"/>
                  </a:cubicBezTo>
                  <a:cubicBezTo>
                    <a:pt x="2906" y="53"/>
                    <a:pt x="2597" y="0"/>
                    <a:pt x="22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52"/>
            <p:cNvSpPr/>
            <p:nvPr/>
          </p:nvSpPr>
          <p:spPr>
            <a:xfrm>
              <a:off x="6309950" y="1382575"/>
              <a:ext cx="80900" cy="1608675"/>
            </a:xfrm>
            <a:custGeom>
              <a:avLst/>
              <a:gdLst/>
              <a:ahLst/>
              <a:cxnLst/>
              <a:rect l="l" t="t" r="r" b="b"/>
              <a:pathLst>
                <a:path w="3236" h="64347" extrusionOk="0">
                  <a:moveTo>
                    <a:pt x="0" y="1"/>
                  </a:moveTo>
                  <a:lnTo>
                    <a:pt x="0" y="64347"/>
                  </a:lnTo>
                  <a:lnTo>
                    <a:pt x="3236" y="64347"/>
                  </a:lnTo>
                  <a:lnTo>
                    <a:pt x="3236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52"/>
            <p:cNvSpPr/>
            <p:nvPr/>
          </p:nvSpPr>
          <p:spPr>
            <a:xfrm>
              <a:off x="6617650" y="1382575"/>
              <a:ext cx="80100" cy="1608675"/>
            </a:xfrm>
            <a:custGeom>
              <a:avLst/>
              <a:gdLst/>
              <a:ahLst/>
              <a:cxnLst/>
              <a:rect l="l" t="t" r="r" b="b"/>
              <a:pathLst>
                <a:path w="3204" h="64347" extrusionOk="0">
                  <a:moveTo>
                    <a:pt x="1" y="1"/>
                  </a:moveTo>
                  <a:lnTo>
                    <a:pt x="1" y="64347"/>
                  </a:lnTo>
                  <a:lnTo>
                    <a:pt x="3203" y="64347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52"/>
            <p:cNvSpPr/>
            <p:nvPr/>
          </p:nvSpPr>
          <p:spPr>
            <a:xfrm>
              <a:off x="6924550" y="1382575"/>
              <a:ext cx="80075" cy="1608675"/>
            </a:xfrm>
            <a:custGeom>
              <a:avLst/>
              <a:gdLst/>
              <a:ahLst/>
              <a:cxnLst/>
              <a:rect l="l" t="t" r="r" b="b"/>
              <a:pathLst>
                <a:path w="3203" h="64347" extrusionOk="0">
                  <a:moveTo>
                    <a:pt x="0" y="1"/>
                  </a:moveTo>
                  <a:lnTo>
                    <a:pt x="0" y="64347"/>
                  </a:lnTo>
                  <a:lnTo>
                    <a:pt x="3203" y="64347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52"/>
            <p:cNvSpPr/>
            <p:nvPr/>
          </p:nvSpPr>
          <p:spPr>
            <a:xfrm>
              <a:off x="6680200" y="2043900"/>
              <a:ext cx="758075" cy="827275"/>
            </a:xfrm>
            <a:custGeom>
              <a:avLst/>
              <a:gdLst/>
              <a:ahLst/>
              <a:cxnLst/>
              <a:rect l="l" t="t" r="r" b="b"/>
              <a:pathLst>
                <a:path w="30323" h="33091" extrusionOk="0">
                  <a:moveTo>
                    <a:pt x="28075" y="0"/>
                  </a:moveTo>
                  <a:cubicBezTo>
                    <a:pt x="20143" y="0"/>
                    <a:pt x="11553" y="3619"/>
                    <a:pt x="6772" y="9740"/>
                  </a:cubicBezTo>
                  <a:cubicBezTo>
                    <a:pt x="1702" y="16212"/>
                    <a:pt x="1" y="24851"/>
                    <a:pt x="568" y="33090"/>
                  </a:cubicBezTo>
                  <a:cubicBezTo>
                    <a:pt x="3603" y="22116"/>
                    <a:pt x="9908" y="12309"/>
                    <a:pt x="18647" y="5037"/>
                  </a:cubicBezTo>
                  <a:cubicBezTo>
                    <a:pt x="21983" y="2268"/>
                    <a:pt x="26186" y="100"/>
                    <a:pt x="30322" y="100"/>
                  </a:cubicBezTo>
                  <a:cubicBezTo>
                    <a:pt x="29582" y="33"/>
                    <a:pt x="28831" y="0"/>
                    <a:pt x="2807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52"/>
            <p:cNvSpPr/>
            <p:nvPr/>
          </p:nvSpPr>
          <p:spPr>
            <a:xfrm>
              <a:off x="6737750" y="1961300"/>
              <a:ext cx="653825" cy="322775"/>
            </a:xfrm>
            <a:custGeom>
              <a:avLst/>
              <a:gdLst/>
              <a:ahLst/>
              <a:cxnLst/>
              <a:rect l="l" t="t" r="r" b="b"/>
              <a:pathLst>
                <a:path w="26153" h="12911" extrusionOk="0">
                  <a:moveTo>
                    <a:pt x="17188" y="0"/>
                  </a:moveTo>
                  <a:cubicBezTo>
                    <a:pt x="16886" y="0"/>
                    <a:pt x="16583" y="11"/>
                    <a:pt x="16279" y="35"/>
                  </a:cubicBezTo>
                  <a:cubicBezTo>
                    <a:pt x="13443" y="235"/>
                    <a:pt x="10875" y="1670"/>
                    <a:pt x="8506" y="3271"/>
                  </a:cubicBezTo>
                  <a:cubicBezTo>
                    <a:pt x="4904" y="5739"/>
                    <a:pt x="1535" y="8875"/>
                    <a:pt x="0" y="12911"/>
                  </a:cubicBezTo>
                  <a:cubicBezTo>
                    <a:pt x="5685" y="6225"/>
                    <a:pt x="13996" y="2400"/>
                    <a:pt x="22684" y="2400"/>
                  </a:cubicBezTo>
                  <a:cubicBezTo>
                    <a:pt x="23835" y="2400"/>
                    <a:pt x="24993" y="2467"/>
                    <a:pt x="26152" y="2604"/>
                  </a:cubicBezTo>
                  <a:cubicBezTo>
                    <a:pt x="23325" y="1205"/>
                    <a:pt x="20303" y="0"/>
                    <a:pt x="1718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52"/>
            <p:cNvSpPr/>
            <p:nvPr/>
          </p:nvSpPr>
          <p:spPr>
            <a:xfrm>
              <a:off x="6746925" y="3886875"/>
              <a:ext cx="671325" cy="982350"/>
            </a:xfrm>
            <a:custGeom>
              <a:avLst/>
              <a:gdLst/>
              <a:ahLst/>
              <a:cxnLst/>
              <a:rect l="l" t="t" r="r" b="b"/>
              <a:pathLst>
                <a:path w="26853" h="39294" extrusionOk="0">
                  <a:moveTo>
                    <a:pt x="19014" y="0"/>
                  </a:moveTo>
                  <a:lnTo>
                    <a:pt x="7139" y="9574"/>
                  </a:lnTo>
                  <a:lnTo>
                    <a:pt x="1968" y="11209"/>
                  </a:lnTo>
                  <a:cubicBezTo>
                    <a:pt x="0" y="11809"/>
                    <a:pt x="868" y="13310"/>
                    <a:pt x="1468" y="15278"/>
                  </a:cubicBezTo>
                  <a:lnTo>
                    <a:pt x="8973" y="39262"/>
                  </a:lnTo>
                  <a:cubicBezTo>
                    <a:pt x="8973" y="39262"/>
                    <a:pt x="9194" y="39294"/>
                    <a:pt x="9515" y="39294"/>
                  </a:cubicBezTo>
                  <a:cubicBezTo>
                    <a:pt x="10332" y="39294"/>
                    <a:pt x="11799" y="39088"/>
                    <a:pt x="11942" y="37627"/>
                  </a:cubicBezTo>
                  <a:cubicBezTo>
                    <a:pt x="12142" y="35626"/>
                    <a:pt x="15345" y="19915"/>
                    <a:pt x="15345" y="19915"/>
                  </a:cubicBezTo>
                  <a:lnTo>
                    <a:pt x="26853" y="11809"/>
                  </a:lnTo>
                  <a:lnTo>
                    <a:pt x="1901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52"/>
            <p:cNvSpPr/>
            <p:nvPr/>
          </p:nvSpPr>
          <p:spPr>
            <a:xfrm>
              <a:off x="7148050" y="3837725"/>
              <a:ext cx="339425" cy="385925"/>
            </a:xfrm>
            <a:custGeom>
              <a:avLst/>
              <a:gdLst/>
              <a:ahLst/>
              <a:cxnLst/>
              <a:rect l="l" t="t" r="r" b="b"/>
              <a:pathLst>
                <a:path w="13577" h="15437" extrusionOk="0">
                  <a:moveTo>
                    <a:pt x="4066" y="0"/>
                  </a:moveTo>
                  <a:cubicBezTo>
                    <a:pt x="3793" y="0"/>
                    <a:pt x="3520" y="96"/>
                    <a:pt x="3302" y="299"/>
                  </a:cubicBezTo>
                  <a:lnTo>
                    <a:pt x="500" y="2834"/>
                  </a:lnTo>
                  <a:cubicBezTo>
                    <a:pt x="67" y="3234"/>
                    <a:pt x="0" y="3901"/>
                    <a:pt x="334" y="4368"/>
                  </a:cubicBezTo>
                  <a:lnTo>
                    <a:pt x="8173" y="14976"/>
                  </a:lnTo>
                  <a:cubicBezTo>
                    <a:pt x="8386" y="15274"/>
                    <a:pt x="8735" y="15436"/>
                    <a:pt x="9090" y="15436"/>
                  </a:cubicBezTo>
                  <a:cubicBezTo>
                    <a:pt x="9290" y="15436"/>
                    <a:pt x="9493" y="15384"/>
                    <a:pt x="9674" y="15276"/>
                  </a:cubicBezTo>
                  <a:lnTo>
                    <a:pt x="12843" y="13408"/>
                  </a:lnTo>
                  <a:cubicBezTo>
                    <a:pt x="13410" y="13074"/>
                    <a:pt x="13576" y="12307"/>
                    <a:pt x="13176" y="11774"/>
                  </a:cubicBezTo>
                  <a:lnTo>
                    <a:pt x="5004" y="465"/>
                  </a:lnTo>
                  <a:cubicBezTo>
                    <a:pt x="4777" y="163"/>
                    <a:pt x="4422" y="0"/>
                    <a:pt x="406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52"/>
            <p:cNvSpPr/>
            <p:nvPr/>
          </p:nvSpPr>
          <p:spPr>
            <a:xfrm>
              <a:off x="7153875" y="3941925"/>
              <a:ext cx="205175" cy="281050"/>
            </a:xfrm>
            <a:custGeom>
              <a:avLst/>
              <a:gdLst/>
              <a:ahLst/>
              <a:cxnLst/>
              <a:rect l="l" t="t" r="r" b="b"/>
              <a:pathLst>
                <a:path w="8207" h="11242" extrusionOk="0">
                  <a:moveTo>
                    <a:pt x="1" y="0"/>
                  </a:moveTo>
                  <a:cubicBezTo>
                    <a:pt x="67" y="167"/>
                    <a:pt x="134" y="334"/>
                    <a:pt x="234" y="500"/>
                  </a:cubicBezTo>
                  <a:cubicBezTo>
                    <a:pt x="401" y="801"/>
                    <a:pt x="668" y="1268"/>
                    <a:pt x="968" y="1801"/>
                  </a:cubicBezTo>
                  <a:cubicBezTo>
                    <a:pt x="1635" y="2869"/>
                    <a:pt x="2569" y="4336"/>
                    <a:pt x="3737" y="5904"/>
                  </a:cubicBezTo>
                  <a:cubicBezTo>
                    <a:pt x="4871" y="7439"/>
                    <a:pt x="5972" y="8806"/>
                    <a:pt x="6805" y="9740"/>
                  </a:cubicBezTo>
                  <a:cubicBezTo>
                    <a:pt x="7239" y="10274"/>
                    <a:pt x="7706" y="10774"/>
                    <a:pt x="8206" y="11241"/>
                  </a:cubicBezTo>
                  <a:cubicBezTo>
                    <a:pt x="7840" y="10641"/>
                    <a:pt x="7439" y="10107"/>
                    <a:pt x="6972" y="9574"/>
                  </a:cubicBezTo>
                  <a:cubicBezTo>
                    <a:pt x="6205" y="8606"/>
                    <a:pt x="5138" y="7239"/>
                    <a:pt x="3970" y="5704"/>
                  </a:cubicBezTo>
                  <a:cubicBezTo>
                    <a:pt x="2836" y="4170"/>
                    <a:pt x="1869" y="2702"/>
                    <a:pt x="1168" y="1668"/>
                  </a:cubicBezTo>
                  <a:cubicBezTo>
                    <a:pt x="801" y="1101"/>
                    <a:pt x="434" y="534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52"/>
            <p:cNvSpPr/>
            <p:nvPr/>
          </p:nvSpPr>
          <p:spPr>
            <a:xfrm>
              <a:off x="7185575" y="3898075"/>
              <a:ext cx="123450" cy="79800"/>
            </a:xfrm>
            <a:custGeom>
              <a:avLst/>
              <a:gdLst/>
              <a:ahLst/>
              <a:cxnLst/>
              <a:rect l="l" t="t" r="r" b="b"/>
              <a:pathLst>
                <a:path w="4938" h="3192" extrusionOk="0">
                  <a:moveTo>
                    <a:pt x="4819" y="1"/>
                  </a:moveTo>
                  <a:cubicBezTo>
                    <a:pt x="4449" y="1"/>
                    <a:pt x="3258" y="179"/>
                    <a:pt x="2068" y="953"/>
                  </a:cubicBezTo>
                  <a:cubicBezTo>
                    <a:pt x="634" y="1887"/>
                    <a:pt x="0" y="3188"/>
                    <a:pt x="100" y="3188"/>
                  </a:cubicBezTo>
                  <a:cubicBezTo>
                    <a:pt x="102" y="3190"/>
                    <a:pt x="105" y="3191"/>
                    <a:pt x="108" y="3191"/>
                  </a:cubicBezTo>
                  <a:cubicBezTo>
                    <a:pt x="209" y="3191"/>
                    <a:pt x="939" y="2096"/>
                    <a:pt x="2235" y="1220"/>
                  </a:cubicBezTo>
                  <a:cubicBezTo>
                    <a:pt x="3603" y="320"/>
                    <a:pt x="4904" y="120"/>
                    <a:pt x="4937" y="19"/>
                  </a:cubicBezTo>
                  <a:cubicBezTo>
                    <a:pt x="4937" y="8"/>
                    <a:pt x="4895" y="1"/>
                    <a:pt x="481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52"/>
            <p:cNvSpPr/>
            <p:nvPr/>
          </p:nvSpPr>
          <p:spPr>
            <a:xfrm>
              <a:off x="7245600" y="3988500"/>
              <a:ext cx="129300" cy="96125"/>
            </a:xfrm>
            <a:custGeom>
              <a:avLst/>
              <a:gdLst/>
              <a:ahLst/>
              <a:cxnLst/>
              <a:rect l="l" t="t" r="r" b="b"/>
              <a:pathLst>
                <a:path w="5172" h="3845" extrusionOk="0">
                  <a:moveTo>
                    <a:pt x="5094" y="1"/>
                  </a:moveTo>
                  <a:cubicBezTo>
                    <a:pt x="4967" y="1"/>
                    <a:pt x="3778" y="717"/>
                    <a:pt x="2436" y="1740"/>
                  </a:cubicBezTo>
                  <a:cubicBezTo>
                    <a:pt x="1035" y="2774"/>
                    <a:pt x="1" y="3774"/>
                    <a:pt x="68" y="3841"/>
                  </a:cubicBezTo>
                  <a:cubicBezTo>
                    <a:pt x="69" y="3844"/>
                    <a:pt x="71" y="3845"/>
                    <a:pt x="75" y="3845"/>
                  </a:cubicBezTo>
                  <a:cubicBezTo>
                    <a:pt x="181" y="3845"/>
                    <a:pt x="1253" y="3002"/>
                    <a:pt x="2603" y="1973"/>
                  </a:cubicBezTo>
                  <a:cubicBezTo>
                    <a:pt x="4037" y="906"/>
                    <a:pt x="5171" y="72"/>
                    <a:pt x="5105" y="5"/>
                  </a:cubicBezTo>
                  <a:cubicBezTo>
                    <a:pt x="5103" y="2"/>
                    <a:pt x="5100" y="1"/>
                    <a:pt x="509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52"/>
            <p:cNvSpPr/>
            <p:nvPr/>
          </p:nvSpPr>
          <p:spPr>
            <a:xfrm>
              <a:off x="7334850" y="4075325"/>
              <a:ext cx="102600" cy="107625"/>
            </a:xfrm>
            <a:custGeom>
              <a:avLst/>
              <a:gdLst/>
              <a:ahLst/>
              <a:cxnLst/>
              <a:rect l="l" t="t" r="r" b="b"/>
              <a:pathLst>
                <a:path w="4104" h="4305" extrusionOk="0">
                  <a:moveTo>
                    <a:pt x="4099" y="1"/>
                  </a:moveTo>
                  <a:cubicBezTo>
                    <a:pt x="3994" y="1"/>
                    <a:pt x="3622" y="1317"/>
                    <a:pt x="2502" y="2536"/>
                  </a:cubicBezTo>
                  <a:cubicBezTo>
                    <a:pt x="1368" y="3771"/>
                    <a:pt x="0" y="4204"/>
                    <a:pt x="67" y="4304"/>
                  </a:cubicBezTo>
                  <a:cubicBezTo>
                    <a:pt x="367" y="4271"/>
                    <a:pt x="667" y="4204"/>
                    <a:pt x="934" y="4037"/>
                  </a:cubicBezTo>
                  <a:cubicBezTo>
                    <a:pt x="2302" y="3437"/>
                    <a:pt x="3369" y="2303"/>
                    <a:pt x="3903" y="902"/>
                  </a:cubicBezTo>
                  <a:cubicBezTo>
                    <a:pt x="4036" y="602"/>
                    <a:pt x="4103" y="301"/>
                    <a:pt x="4103" y="1"/>
                  </a:cubicBezTo>
                  <a:cubicBezTo>
                    <a:pt x="4102" y="1"/>
                    <a:pt x="4101" y="1"/>
                    <a:pt x="409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52"/>
            <p:cNvSpPr/>
            <p:nvPr/>
          </p:nvSpPr>
          <p:spPr>
            <a:xfrm>
              <a:off x="6800300" y="4136225"/>
              <a:ext cx="104250" cy="174300"/>
            </a:xfrm>
            <a:custGeom>
              <a:avLst/>
              <a:gdLst/>
              <a:ahLst/>
              <a:cxnLst/>
              <a:rect l="l" t="t" r="r" b="b"/>
              <a:pathLst>
                <a:path w="4170" h="6972" extrusionOk="0">
                  <a:moveTo>
                    <a:pt x="3970" y="0"/>
                  </a:moveTo>
                  <a:cubicBezTo>
                    <a:pt x="3936" y="0"/>
                    <a:pt x="4003" y="467"/>
                    <a:pt x="3936" y="1235"/>
                  </a:cubicBezTo>
                  <a:cubicBezTo>
                    <a:pt x="3836" y="2235"/>
                    <a:pt x="3536" y="3203"/>
                    <a:pt x="3069" y="4070"/>
                  </a:cubicBezTo>
                  <a:cubicBezTo>
                    <a:pt x="2569" y="4937"/>
                    <a:pt x="1902" y="5704"/>
                    <a:pt x="1068" y="6271"/>
                  </a:cubicBezTo>
                  <a:cubicBezTo>
                    <a:pt x="434" y="6738"/>
                    <a:pt x="0" y="6905"/>
                    <a:pt x="34" y="6972"/>
                  </a:cubicBezTo>
                  <a:cubicBezTo>
                    <a:pt x="434" y="6872"/>
                    <a:pt x="834" y="6705"/>
                    <a:pt x="1201" y="6438"/>
                  </a:cubicBezTo>
                  <a:cubicBezTo>
                    <a:pt x="3002" y="5337"/>
                    <a:pt x="4103" y="3369"/>
                    <a:pt x="4136" y="1235"/>
                  </a:cubicBezTo>
                  <a:cubicBezTo>
                    <a:pt x="4170" y="834"/>
                    <a:pt x="4136" y="401"/>
                    <a:pt x="39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52"/>
            <p:cNvSpPr/>
            <p:nvPr/>
          </p:nvSpPr>
          <p:spPr>
            <a:xfrm>
              <a:off x="6916200" y="4670800"/>
              <a:ext cx="147650" cy="40025"/>
            </a:xfrm>
            <a:custGeom>
              <a:avLst/>
              <a:gdLst/>
              <a:ahLst/>
              <a:cxnLst/>
              <a:rect l="l" t="t" r="r" b="b"/>
              <a:pathLst>
                <a:path w="5906" h="1601" extrusionOk="0">
                  <a:moveTo>
                    <a:pt x="2334" y="0"/>
                  </a:moveTo>
                  <a:cubicBezTo>
                    <a:pt x="1808" y="0"/>
                    <a:pt x="1297" y="97"/>
                    <a:pt x="801" y="299"/>
                  </a:cubicBezTo>
                  <a:cubicBezTo>
                    <a:pt x="501" y="400"/>
                    <a:pt x="201" y="566"/>
                    <a:pt x="1" y="800"/>
                  </a:cubicBezTo>
                  <a:cubicBezTo>
                    <a:pt x="301" y="733"/>
                    <a:pt x="568" y="633"/>
                    <a:pt x="835" y="500"/>
                  </a:cubicBezTo>
                  <a:cubicBezTo>
                    <a:pt x="1284" y="371"/>
                    <a:pt x="1747" y="312"/>
                    <a:pt x="2214" y="312"/>
                  </a:cubicBezTo>
                  <a:cubicBezTo>
                    <a:pt x="2476" y="312"/>
                    <a:pt x="2740" y="330"/>
                    <a:pt x="3003" y="366"/>
                  </a:cubicBezTo>
                  <a:cubicBezTo>
                    <a:pt x="3737" y="533"/>
                    <a:pt x="4404" y="800"/>
                    <a:pt x="5038" y="1167"/>
                  </a:cubicBezTo>
                  <a:cubicBezTo>
                    <a:pt x="5305" y="1367"/>
                    <a:pt x="5571" y="1500"/>
                    <a:pt x="5872" y="1600"/>
                  </a:cubicBezTo>
                  <a:cubicBezTo>
                    <a:pt x="5905" y="1567"/>
                    <a:pt x="5638" y="1334"/>
                    <a:pt x="5171" y="1000"/>
                  </a:cubicBezTo>
                  <a:cubicBezTo>
                    <a:pt x="4537" y="533"/>
                    <a:pt x="3837" y="233"/>
                    <a:pt x="3103" y="66"/>
                  </a:cubicBezTo>
                  <a:cubicBezTo>
                    <a:pt x="2843" y="23"/>
                    <a:pt x="2587" y="0"/>
                    <a:pt x="2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52"/>
            <p:cNvSpPr/>
            <p:nvPr/>
          </p:nvSpPr>
          <p:spPr>
            <a:xfrm>
              <a:off x="5139100" y="3277050"/>
              <a:ext cx="1614525" cy="1076025"/>
            </a:xfrm>
            <a:custGeom>
              <a:avLst/>
              <a:gdLst/>
              <a:ahLst/>
              <a:cxnLst/>
              <a:rect l="l" t="t" r="r" b="b"/>
              <a:pathLst>
                <a:path w="64581" h="43041" extrusionOk="0">
                  <a:moveTo>
                    <a:pt x="13978" y="1"/>
                  </a:moveTo>
                  <a:cubicBezTo>
                    <a:pt x="11162" y="1"/>
                    <a:pt x="8730" y="609"/>
                    <a:pt x="7139" y="2178"/>
                  </a:cubicBezTo>
                  <a:cubicBezTo>
                    <a:pt x="1" y="9149"/>
                    <a:pt x="3303" y="15721"/>
                    <a:pt x="6172" y="19990"/>
                  </a:cubicBezTo>
                  <a:cubicBezTo>
                    <a:pt x="11009" y="27095"/>
                    <a:pt x="56641" y="43040"/>
                    <a:pt x="56641" y="43040"/>
                  </a:cubicBezTo>
                  <a:lnTo>
                    <a:pt x="63513" y="32866"/>
                  </a:lnTo>
                  <a:lnTo>
                    <a:pt x="57375" y="29230"/>
                  </a:lnTo>
                  <a:lnTo>
                    <a:pt x="64580" y="29964"/>
                  </a:lnTo>
                  <a:lnTo>
                    <a:pt x="64580" y="2244"/>
                  </a:lnTo>
                  <a:lnTo>
                    <a:pt x="45100" y="1544"/>
                  </a:lnTo>
                  <a:cubicBezTo>
                    <a:pt x="42231" y="3345"/>
                    <a:pt x="39762" y="5246"/>
                    <a:pt x="38128" y="7315"/>
                  </a:cubicBezTo>
                  <a:cubicBezTo>
                    <a:pt x="38128" y="7315"/>
                    <a:pt x="23741" y="1"/>
                    <a:pt x="139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52"/>
            <p:cNvSpPr/>
            <p:nvPr/>
          </p:nvSpPr>
          <p:spPr>
            <a:xfrm>
              <a:off x="6718575" y="3177150"/>
              <a:ext cx="1762100" cy="1175925"/>
            </a:xfrm>
            <a:custGeom>
              <a:avLst/>
              <a:gdLst/>
              <a:ahLst/>
              <a:cxnLst/>
              <a:rect l="l" t="t" r="r" b="b"/>
              <a:pathLst>
                <a:path w="70484" h="47037" extrusionOk="0">
                  <a:moveTo>
                    <a:pt x="54886" y="1"/>
                  </a:moveTo>
                  <a:cubicBezTo>
                    <a:pt x="48859" y="1"/>
                    <a:pt x="42731" y="3238"/>
                    <a:pt x="42731" y="3238"/>
                  </a:cubicBezTo>
                  <a:lnTo>
                    <a:pt x="30322" y="9476"/>
                  </a:lnTo>
                  <a:lnTo>
                    <a:pt x="23217" y="5840"/>
                  </a:lnTo>
                  <a:lnTo>
                    <a:pt x="0" y="6674"/>
                  </a:lnTo>
                  <a:lnTo>
                    <a:pt x="1368" y="33927"/>
                  </a:lnTo>
                  <a:lnTo>
                    <a:pt x="12209" y="33293"/>
                  </a:lnTo>
                  <a:lnTo>
                    <a:pt x="19881" y="47036"/>
                  </a:lnTo>
                  <a:cubicBezTo>
                    <a:pt x="19881" y="47036"/>
                    <a:pt x="41330" y="34961"/>
                    <a:pt x="47934" y="31358"/>
                  </a:cubicBezTo>
                  <a:cubicBezTo>
                    <a:pt x="60910" y="24287"/>
                    <a:pt x="70484" y="14646"/>
                    <a:pt x="64079" y="4572"/>
                  </a:cubicBezTo>
                  <a:cubicBezTo>
                    <a:pt x="61870" y="1098"/>
                    <a:pt x="58395" y="1"/>
                    <a:pt x="548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52"/>
            <p:cNvSpPr/>
            <p:nvPr/>
          </p:nvSpPr>
          <p:spPr>
            <a:xfrm>
              <a:off x="6092275" y="3459900"/>
              <a:ext cx="573775" cy="557925"/>
            </a:xfrm>
            <a:custGeom>
              <a:avLst/>
              <a:gdLst/>
              <a:ahLst/>
              <a:cxnLst/>
              <a:rect l="l" t="t" r="r" b="b"/>
              <a:pathLst>
                <a:path w="22951" h="22317" extrusionOk="0">
                  <a:moveTo>
                    <a:pt x="1" y="1"/>
                  </a:moveTo>
                  <a:cubicBezTo>
                    <a:pt x="101" y="34"/>
                    <a:pt x="201" y="67"/>
                    <a:pt x="335" y="101"/>
                  </a:cubicBezTo>
                  <a:lnTo>
                    <a:pt x="1235" y="434"/>
                  </a:lnTo>
                  <a:cubicBezTo>
                    <a:pt x="2036" y="734"/>
                    <a:pt x="3170" y="1135"/>
                    <a:pt x="4538" y="1769"/>
                  </a:cubicBezTo>
                  <a:cubicBezTo>
                    <a:pt x="8107" y="3403"/>
                    <a:pt x="11342" y="5638"/>
                    <a:pt x="14111" y="8407"/>
                  </a:cubicBezTo>
                  <a:cubicBezTo>
                    <a:pt x="16880" y="11175"/>
                    <a:pt x="19181" y="14411"/>
                    <a:pt x="20916" y="17913"/>
                  </a:cubicBezTo>
                  <a:cubicBezTo>
                    <a:pt x="21249" y="18581"/>
                    <a:pt x="21583" y="19181"/>
                    <a:pt x="21817" y="19715"/>
                  </a:cubicBezTo>
                  <a:cubicBezTo>
                    <a:pt x="22050" y="20282"/>
                    <a:pt x="22250" y="20749"/>
                    <a:pt x="22417" y="21149"/>
                  </a:cubicBezTo>
                  <a:cubicBezTo>
                    <a:pt x="22584" y="21516"/>
                    <a:pt x="22684" y="21816"/>
                    <a:pt x="22784" y="22016"/>
                  </a:cubicBezTo>
                  <a:cubicBezTo>
                    <a:pt x="22817" y="22116"/>
                    <a:pt x="22884" y="22216"/>
                    <a:pt x="22951" y="22317"/>
                  </a:cubicBezTo>
                  <a:cubicBezTo>
                    <a:pt x="22917" y="22216"/>
                    <a:pt x="22884" y="22150"/>
                    <a:pt x="22817" y="22050"/>
                  </a:cubicBezTo>
                  <a:lnTo>
                    <a:pt x="22484" y="21149"/>
                  </a:lnTo>
                  <a:cubicBezTo>
                    <a:pt x="22350" y="20749"/>
                    <a:pt x="22150" y="20248"/>
                    <a:pt x="21917" y="19715"/>
                  </a:cubicBezTo>
                  <a:cubicBezTo>
                    <a:pt x="21683" y="19148"/>
                    <a:pt x="21383" y="18547"/>
                    <a:pt x="21049" y="17880"/>
                  </a:cubicBezTo>
                  <a:cubicBezTo>
                    <a:pt x="19348" y="14311"/>
                    <a:pt x="17046" y="11075"/>
                    <a:pt x="14278" y="8273"/>
                  </a:cubicBezTo>
                  <a:cubicBezTo>
                    <a:pt x="11476" y="5505"/>
                    <a:pt x="8207" y="3236"/>
                    <a:pt x="4604" y="1635"/>
                  </a:cubicBezTo>
                  <a:cubicBezTo>
                    <a:pt x="3503" y="1168"/>
                    <a:pt x="2403" y="734"/>
                    <a:pt x="1269" y="368"/>
                  </a:cubicBezTo>
                  <a:cubicBezTo>
                    <a:pt x="868" y="234"/>
                    <a:pt x="568" y="134"/>
                    <a:pt x="335" y="67"/>
                  </a:cubicBezTo>
                  <a:cubicBezTo>
                    <a:pt x="234" y="34"/>
                    <a:pt x="134" y="1"/>
                    <a:pt x="1" y="1"/>
                  </a:cubicBezTo>
                  <a:close/>
                </a:path>
              </a:pathLst>
            </a:custGeom>
            <a:solidFill>
              <a:srgbClr val="C94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52"/>
            <p:cNvSpPr/>
            <p:nvPr/>
          </p:nvSpPr>
          <p:spPr>
            <a:xfrm>
              <a:off x="5659475" y="3504100"/>
              <a:ext cx="1096650" cy="914025"/>
            </a:xfrm>
            <a:custGeom>
              <a:avLst/>
              <a:gdLst/>
              <a:ahLst/>
              <a:cxnLst/>
              <a:rect l="l" t="t" r="r" b="b"/>
              <a:pathLst>
                <a:path w="43866" h="36561" extrusionOk="0">
                  <a:moveTo>
                    <a:pt x="1" y="1"/>
                  </a:moveTo>
                  <a:lnTo>
                    <a:pt x="167" y="34"/>
                  </a:lnTo>
                  <a:lnTo>
                    <a:pt x="634" y="67"/>
                  </a:lnTo>
                  <a:lnTo>
                    <a:pt x="2536" y="267"/>
                  </a:lnTo>
                  <a:cubicBezTo>
                    <a:pt x="4837" y="434"/>
                    <a:pt x="7139" y="768"/>
                    <a:pt x="9374" y="1268"/>
                  </a:cubicBezTo>
                  <a:cubicBezTo>
                    <a:pt x="10942" y="1602"/>
                    <a:pt x="12476" y="2102"/>
                    <a:pt x="13944" y="2769"/>
                  </a:cubicBezTo>
                  <a:cubicBezTo>
                    <a:pt x="15578" y="3536"/>
                    <a:pt x="17146" y="4504"/>
                    <a:pt x="18581" y="5638"/>
                  </a:cubicBezTo>
                  <a:cubicBezTo>
                    <a:pt x="21649" y="8006"/>
                    <a:pt x="24685" y="11008"/>
                    <a:pt x="28087" y="13944"/>
                  </a:cubicBezTo>
                  <a:cubicBezTo>
                    <a:pt x="30556" y="16112"/>
                    <a:pt x="33191" y="18080"/>
                    <a:pt x="35993" y="19848"/>
                  </a:cubicBezTo>
                  <a:cubicBezTo>
                    <a:pt x="38397" y="21330"/>
                    <a:pt x="40964" y="22617"/>
                    <a:pt x="43629" y="23644"/>
                  </a:cubicBezTo>
                  <a:lnTo>
                    <a:pt x="43629" y="23644"/>
                  </a:lnTo>
                  <a:cubicBezTo>
                    <a:pt x="42110" y="27538"/>
                    <a:pt x="40823" y="30741"/>
                    <a:pt x="39929" y="32991"/>
                  </a:cubicBezTo>
                  <a:cubicBezTo>
                    <a:pt x="39495" y="34125"/>
                    <a:pt x="39162" y="34992"/>
                    <a:pt x="38928" y="35626"/>
                  </a:cubicBezTo>
                  <a:lnTo>
                    <a:pt x="38662" y="36327"/>
                  </a:lnTo>
                  <a:cubicBezTo>
                    <a:pt x="38561" y="36460"/>
                    <a:pt x="38561" y="36560"/>
                    <a:pt x="38561" y="36560"/>
                  </a:cubicBezTo>
                  <a:cubicBezTo>
                    <a:pt x="38628" y="36493"/>
                    <a:pt x="38662" y="36393"/>
                    <a:pt x="38695" y="36327"/>
                  </a:cubicBezTo>
                  <a:cubicBezTo>
                    <a:pt x="38762" y="36160"/>
                    <a:pt x="38862" y="35926"/>
                    <a:pt x="38962" y="35626"/>
                  </a:cubicBezTo>
                  <a:lnTo>
                    <a:pt x="40063" y="33024"/>
                  </a:lnTo>
                  <a:cubicBezTo>
                    <a:pt x="40963" y="30756"/>
                    <a:pt x="42264" y="27520"/>
                    <a:pt x="43832" y="23617"/>
                  </a:cubicBezTo>
                  <a:lnTo>
                    <a:pt x="43865" y="23551"/>
                  </a:lnTo>
                  <a:lnTo>
                    <a:pt x="43799" y="23517"/>
                  </a:lnTo>
                  <a:cubicBezTo>
                    <a:pt x="41130" y="22450"/>
                    <a:pt x="38561" y="21182"/>
                    <a:pt x="36126" y="19681"/>
                  </a:cubicBezTo>
                  <a:cubicBezTo>
                    <a:pt x="33324" y="17913"/>
                    <a:pt x="30689" y="15945"/>
                    <a:pt x="28254" y="13777"/>
                  </a:cubicBezTo>
                  <a:cubicBezTo>
                    <a:pt x="24852" y="10842"/>
                    <a:pt x="21816" y="7839"/>
                    <a:pt x="18714" y="5471"/>
                  </a:cubicBezTo>
                  <a:cubicBezTo>
                    <a:pt x="17280" y="4337"/>
                    <a:pt x="15678" y="3370"/>
                    <a:pt x="14011" y="2602"/>
                  </a:cubicBezTo>
                  <a:cubicBezTo>
                    <a:pt x="12543" y="1969"/>
                    <a:pt x="11008" y="1468"/>
                    <a:pt x="9441" y="1135"/>
                  </a:cubicBezTo>
                  <a:cubicBezTo>
                    <a:pt x="7139" y="634"/>
                    <a:pt x="4837" y="334"/>
                    <a:pt x="2536" y="167"/>
                  </a:cubicBezTo>
                  <a:lnTo>
                    <a:pt x="634" y="34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C94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52"/>
            <p:cNvSpPr/>
            <p:nvPr/>
          </p:nvSpPr>
          <p:spPr>
            <a:xfrm>
              <a:off x="7021275" y="3322300"/>
              <a:ext cx="955725" cy="1030775"/>
            </a:xfrm>
            <a:custGeom>
              <a:avLst/>
              <a:gdLst/>
              <a:ahLst/>
              <a:cxnLst/>
              <a:rect l="l" t="t" r="r" b="b"/>
              <a:pathLst>
                <a:path w="38229" h="41231" extrusionOk="0">
                  <a:moveTo>
                    <a:pt x="38228" y="1"/>
                  </a:moveTo>
                  <a:lnTo>
                    <a:pt x="38061" y="67"/>
                  </a:lnTo>
                  <a:lnTo>
                    <a:pt x="37628" y="234"/>
                  </a:lnTo>
                  <a:lnTo>
                    <a:pt x="35926" y="935"/>
                  </a:lnTo>
                  <a:cubicBezTo>
                    <a:pt x="35193" y="1235"/>
                    <a:pt x="34325" y="1669"/>
                    <a:pt x="33291" y="2136"/>
                  </a:cubicBezTo>
                  <a:cubicBezTo>
                    <a:pt x="32758" y="2369"/>
                    <a:pt x="32224" y="2636"/>
                    <a:pt x="31657" y="2936"/>
                  </a:cubicBezTo>
                  <a:cubicBezTo>
                    <a:pt x="31090" y="3236"/>
                    <a:pt x="30456" y="3537"/>
                    <a:pt x="29822" y="3870"/>
                  </a:cubicBezTo>
                  <a:cubicBezTo>
                    <a:pt x="23251" y="7373"/>
                    <a:pt x="17046" y="11576"/>
                    <a:pt x="11376" y="16379"/>
                  </a:cubicBezTo>
                  <a:cubicBezTo>
                    <a:pt x="7339" y="19781"/>
                    <a:pt x="3537" y="23484"/>
                    <a:pt x="34" y="27420"/>
                  </a:cubicBezTo>
                  <a:lnTo>
                    <a:pt x="1" y="27487"/>
                  </a:lnTo>
                  <a:lnTo>
                    <a:pt x="34" y="27554"/>
                  </a:lnTo>
                  <a:lnTo>
                    <a:pt x="5638" y="37494"/>
                  </a:lnTo>
                  <a:lnTo>
                    <a:pt x="7206" y="40263"/>
                  </a:lnTo>
                  <a:lnTo>
                    <a:pt x="7640" y="40997"/>
                  </a:lnTo>
                  <a:lnTo>
                    <a:pt x="7740" y="41163"/>
                  </a:lnTo>
                  <a:lnTo>
                    <a:pt x="7773" y="41230"/>
                  </a:lnTo>
                  <a:cubicBezTo>
                    <a:pt x="7806" y="41230"/>
                    <a:pt x="7806" y="41230"/>
                    <a:pt x="7806" y="41163"/>
                  </a:cubicBezTo>
                  <a:cubicBezTo>
                    <a:pt x="7773" y="41130"/>
                    <a:pt x="7740" y="41063"/>
                    <a:pt x="7706" y="40997"/>
                  </a:cubicBezTo>
                  <a:lnTo>
                    <a:pt x="7273" y="40229"/>
                  </a:lnTo>
                  <a:lnTo>
                    <a:pt x="5738" y="37427"/>
                  </a:lnTo>
                  <a:lnTo>
                    <a:pt x="235" y="27515"/>
                  </a:lnTo>
                  <a:lnTo>
                    <a:pt x="235" y="27515"/>
                  </a:lnTo>
                  <a:cubicBezTo>
                    <a:pt x="3728" y="23594"/>
                    <a:pt x="7519" y="19937"/>
                    <a:pt x="11542" y="16546"/>
                  </a:cubicBezTo>
                  <a:cubicBezTo>
                    <a:pt x="17213" y="11742"/>
                    <a:pt x="23384" y="7573"/>
                    <a:pt x="29922" y="4037"/>
                  </a:cubicBezTo>
                  <a:cubicBezTo>
                    <a:pt x="30556" y="3703"/>
                    <a:pt x="31156" y="3403"/>
                    <a:pt x="31757" y="3103"/>
                  </a:cubicBezTo>
                  <a:cubicBezTo>
                    <a:pt x="32324" y="2803"/>
                    <a:pt x="32858" y="2502"/>
                    <a:pt x="33358" y="2269"/>
                  </a:cubicBezTo>
                  <a:cubicBezTo>
                    <a:pt x="34392" y="1769"/>
                    <a:pt x="35259" y="1335"/>
                    <a:pt x="35993" y="1035"/>
                  </a:cubicBezTo>
                  <a:lnTo>
                    <a:pt x="37661" y="268"/>
                  </a:lnTo>
                  <a:lnTo>
                    <a:pt x="38095" y="67"/>
                  </a:lnTo>
                  <a:cubicBezTo>
                    <a:pt x="38128" y="67"/>
                    <a:pt x="38195" y="34"/>
                    <a:pt x="38228" y="1"/>
                  </a:cubicBezTo>
                  <a:close/>
                </a:path>
              </a:pathLst>
            </a:custGeom>
            <a:solidFill>
              <a:srgbClr val="C94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52"/>
            <p:cNvSpPr/>
            <p:nvPr/>
          </p:nvSpPr>
          <p:spPr>
            <a:xfrm>
              <a:off x="6972925" y="3409025"/>
              <a:ext cx="512875" cy="502900"/>
            </a:xfrm>
            <a:custGeom>
              <a:avLst/>
              <a:gdLst/>
              <a:ahLst/>
              <a:cxnLst/>
              <a:rect l="l" t="t" r="r" b="b"/>
              <a:pathLst>
                <a:path w="20515" h="20116" extrusionOk="0">
                  <a:moveTo>
                    <a:pt x="20515" y="1"/>
                  </a:moveTo>
                  <a:cubicBezTo>
                    <a:pt x="20415" y="34"/>
                    <a:pt x="20315" y="68"/>
                    <a:pt x="20215" y="101"/>
                  </a:cubicBezTo>
                  <a:lnTo>
                    <a:pt x="19447" y="468"/>
                  </a:lnTo>
                  <a:cubicBezTo>
                    <a:pt x="19114" y="635"/>
                    <a:pt x="18713" y="835"/>
                    <a:pt x="18280" y="1102"/>
                  </a:cubicBezTo>
                  <a:cubicBezTo>
                    <a:pt x="17813" y="1368"/>
                    <a:pt x="17279" y="1669"/>
                    <a:pt x="16712" y="2002"/>
                  </a:cubicBezTo>
                  <a:cubicBezTo>
                    <a:pt x="16145" y="2336"/>
                    <a:pt x="15545" y="2736"/>
                    <a:pt x="14911" y="3170"/>
                  </a:cubicBezTo>
                  <a:cubicBezTo>
                    <a:pt x="14244" y="3603"/>
                    <a:pt x="13576" y="4104"/>
                    <a:pt x="12876" y="4604"/>
                  </a:cubicBezTo>
                  <a:cubicBezTo>
                    <a:pt x="9840" y="6906"/>
                    <a:pt x="7105" y="9608"/>
                    <a:pt x="4770" y="12576"/>
                  </a:cubicBezTo>
                  <a:cubicBezTo>
                    <a:pt x="4236" y="13277"/>
                    <a:pt x="3736" y="13944"/>
                    <a:pt x="3269" y="14578"/>
                  </a:cubicBezTo>
                  <a:cubicBezTo>
                    <a:pt x="2802" y="15212"/>
                    <a:pt x="2435" y="15845"/>
                    <a:pt x="2068" y="16379"/>
                  </a:cubicBezTo>
                  <a:cubicBezTo>
                    <a:pt x="1701" y="16946"/>
                    <a:pt x="1434" y="17447"/>
                    <a:pt x="1168" y="17914"/>
                  </a:cubicBezTo>
                  <a:cubicBezTo>
                    <a:pt x="901" y="18381"/>
                    <a:pt x="667" y="18781"/>
                    <a:pt x="500" y="19114"/>
                  </a:cubicBezTo>
                  <a:lnTo>
                    <a:pt x="134" y="19848"/>
                  </a:lnTo>
                  <a:cubicBezTo>
                    <a:pt x="67" y="19948"/>
                    <a:pt x="33" y="20048"/>
                    <a:pt x="0" y="20115"/>
                  </a:cubicBezTo>
                  <a:cubicBezTo>
                    <a:pt x="67" y="20048"/>
                    <a:pt x="100" y="19948"/>
                    <a:pt x="167" y="19882"/>
                  </a:cubicBezTo>
                  <a:lnTo>
                    <a:pt x="567" y="19148"/>
                  </a:lnTo>
                  <a:cubicBezTo>
                    <a:pt x="767" y="18814"/>
                    <a:pt x="967" y="18414"/>
                    <a:pt x="1268" y="17980"/>
                  </a:cubicBezTo>
                  <a:cubicBezTo>
                    <a:pt x="1535" y="17513"/>
                    <a:pt x="1835" y="17013"/>
                    <a:pt x="2202" y="16479"/>
                  </a:cubicBezTo>
                  <a:cubicBezTo>
                    <a:pt x="2569" y="15912"/>
                    <a:pt x="2969" y="15312"/>
                    <a:pt x="3436" y="14678"/>
                  </a:cubicBezTo>
                  <a:cubicBezTo>
                    <a:pt x="3870" y="14044"/>
                    <a:pt x="4370" y="13410"/>
                    <a:pt x="4904" y="12710"/>
                  </a:cubicBezTo>
                  <a:cubicBezTo>
                    <a:pt x="7272" y="9741"/>
                    <a:pt x="9974" y="7073"/>
                    <a:pt x="12976" y="4771"/>
                  </a:cubicBezTo>
                  <a:cubicBezTo>
                    <a:pt x="13677" y="4271"/>
                    <a:pt x="14344" y="3770"/>
                    <a:pt x="14977" y="3337"/>
                  </a:cubicBezTo>
                  <a:cubicBezTo>
                    <a:pt x="15611" y="2870"/>
                    <a:pt x="16245" y="2503"/>
                    <a:pt x="16812" y="2136"/>
                  </a:cubicBezTo>
                  <a:cubicBezTo>
                    <a:pt x="17346" y="1769"/>
                    <a:pt x="17880" y="1502"/>
                    <a:pt x="18313" y="1235"/>
                  </a:cubicBezTo>
                  <a:cubicBezTo>
                    <a:pt x="18780" y="935"/>
                    <a:pt x="19180" y="735"/>
                    <a:pt x="19481" y="568"/>
                  </a:cubicBezTo>
                  <a:lnTo>
                    <a:pt x="20248" y="134"/>
                  </a:lnTo>
                  <a:cubicBezTo>
                    <a:pt x="20348" y="101"/>
                    <a:pt x="20415" y="34"/>
                    <a:pt x="20515" y="1"/>
                  </a:cubicBezTo>
                  <a:close/>
                </a:path>
              </a:pathLst>
            </a:custGeom>
            <a:solidFill>
              <a:srgbClr val="C94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52"/>
            <p:cNvSpPr/>
            <p:nvPr/>
          </p:nvSpPr>
          <p:spPr>
            <a:xfrm>
              <a:off x="6422525" y="3571650"/>
              <a:ext cx="191825" cy="261050"/>
            </a:xfrm>
            <a:custGeom>
              <a:avLst/>
              <a:gdLst/>
              <a:ahLst/>
              <a:cxnLst/>
              <a:rect l="l" t="t" r="r" b="b"/>
              <a:pathLst>
                <a:path w="7673" h="10442" extrusionOk="0">
                  <a:moveTo>
                    <a:pt x="0" y="0"/>
                  </a:moveTo>
                  <a:lnTo>
                    <a:pt x="0" y="0"/>
                  </a:lnTo>
                  <a:cubicBezTo>
                    <a:pt x="67" y="134"/>
                    <a:pt x="167" y="267"/>
                    <a:pt x="301" y="401"/>
                  </a:cubicBezTo>
                  <a:lnTo>
                    <a:pt x="1168" y="1502"/>
                  </a:lnTo>
                  <a:cubicBezTo>
                    <a:pt x="1902" y="2402"/>
                    <a:pt x="2936" y="3703"/>
                    <a:pt x="3970" y="5137"/>
                  </a:cubicBezTo>
                  <a:cubicBezTo>
                    <a:pt x="5037" y="6572"/>
                    <a:pt x="5938" y="7906"/>
                    <a:pt x="6605" y="8873"/>
                  </a:cubicBezTo>
                  <a:lnTo>
                    <a:pt x="7372" y="10041"/>
                  </a:lnTo>
                  <a:cubicBezTo>
                    <a:pt x="7439" y="10174"/>
                    <a:pt x="7572" y="10308"/>
                    <a:pt x="7673" y="10441"/>
                  </a:cubicBezTo>
                  <a:cubicBezTo>
                    <a:pt x="7606" y="10274"/>
                    <a:pt x="7539" y="10141"/>
                    <a:pt x="7439" y="10008"/>
                  </a:cubicBezTo>
                  <a:cubicBezTo>
                    <a:pt x="7272" y="9707"/>
                    <a:pt x="7039" y="9307"/>
                    <a:pt x="6739" y="8807"/>
                  </a:cubicBezTo>
                  <a:cubicBezTo>
                    <a:pt x="6105" y="7806"/>
                    <a:pt x="5237" y="6438"/>
                    <a:pt x="4170" y="5004"/>
                  </a:cubicBezTo>
                  <a:cubicBezTo>
                    <a:pt x="3103" y="3536"/>
                    <a:pt x="2069" y="2269"/>
                    <a:pt x="1301" y="1401"/>
                  </a:cubicBezTo>
                  <a:cubicBezTo>
                    <a:pt x="901" y="934"/>
                    <a:pt x="601" y="601"/>
                    <a:pt x="367" y="367"/>
                  </a:cubicBezTo>
                  <a:cubicBezTo>
                    <a:pt x="267" y="234"/>
                    <a:pt x="134" y="101"/>
                    <a:pt x="0" y="0"/>
                  </a:cubicBezTo>
                  <a:close/>
                </a:path>
              </a:pathLst>
            </a:custGeom>
            <a:solidFill>
              <a:srgbClr val="C94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52"/>
            <p:cNvSpPr/>
            <p:nvPr/>
          </p:nvSpPr>
          <p:spPr>
            <a:xfrm>
              <a:off x="6392500" y="3969425"/>
              <a:ext cx="684675" cy="961225"/>
            </a:xfrm>
            <a:custGeom>
              <a:avLst/>
              <a:gdLst/>
              <a:ahLst/>
              <a:cxnLst/>
              <a:rect l="l" t="t" r="r" b="b"/>
              <a:pathLst>
                <a:path w="27387" h="38449" extrusionOk="0">
                  <a:moveTo>
                    <a:pt x="5971" y="1"/>
                  </a:moveTo>
                  <a:lnTo>
                    <a:pt x="1" y="13344"/>
                  </a:lnTo>
                  <a:lnTo>
                    <a:pt x="13110" y="19615"/>
                  </a:lnTo>
                  <a:cubicBezTo>
                    <a:pt x="13110" y="19615"/>
                    <a:pt x="19114" y="35093"/>
                    <a:pt x="19648" y="37127"/>
                  </a:cubicBezTo>
                  <a:cubicBezTo>
                    <a:pt x="19952" y="38200"/>
                    <a:pt x="20878" y="38449"/>
                    <a:pt x="21672" y="38449"/>
                  </a:cubicBezTo>
                  <a:cubicBezTo>
                    <a:pt x="22361" y="38449"/>
                    <a:pt x="22950" y="38262"/>
                    <a:pt x="22950" y="38262"/>
                  </a:cubicBezTo>
                  <a:lnTo>
                    <a:pt x="26486" y="12510"/>
                  </a:lnTo>
                  <a:cubicBezTo>
                    <a:pt x="26753" y="10408"/>
                    <a:pt x="27387" y="8740"/>
                    <a:pt x="25285" y="8440"/>
                  </a:cubicBezTo>
                  <a:lnTo>
                    <a:pt x="19715" y="7706"/>
                  </a:lnTo>
                  <a:lnTo>
                    <a:pt x="59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52"/>
            <p:cNvSpPr/>
            <p:nvPr/>
          </p:nvSpPr>
          <p:spPr>
            <a:xfrm>
              <a:off x="6314950" y="3923375"/>
              <a:ext cx="310250" cy="416450"/>
            </a:xfrm>
            <a:custGeom>
              <a:avLst/>
              <a:gdLst/>
              <a:ahLst/>
              <a:cxnLst/>
              <a:rect l="l" t="t" r="r" b="b"/>
              <a:pathLst>
                <a:path w="12410" h="16658" extrusionOk="0">
                  <a:moveTo>
                    <a:pt x="7794" y="1"/>
                  </a:moveTo>
                  <a:cubicBezTo>
                    <a:pt x="7359" y="1"/>
                    <a:pt x="6942" y="246"/>
                    <a:pt x="6738" y="675"/>
                  </a:cubicBezTo>
                  <a:lnTo>
                    <a:pt x="334" y="13585"/>
                  </a:lnTo>
                  <a:cubicBezTo>
                    <a:pt x="0" y="14218"/>
                    <a:pt x="301" y="14952"/>
                    <a:pt x="934" y="15219"/>
                  </a:cubicBezTo>
                  <a:lnTo>
                    <a:pt x="4504" y="16587"/>
                  </a:lnTo>
                  <a:cubicBezTo>
                    <a:pt x="4639" y="16635"/>
                    <a:pt x="4779" y="16658"/>
                    <a:pt x="4917" y="16658"/>
                  </a:cubicBezTo>
                  <a:cubicBezTo>
                    <a:pt x="5355" y="16658"/>
                    <a:pt x="5776" y="16425"/>
                    <a:pt x="6005" y="16020"/>
                  </a:cubicBezTo>
                  <a:lnTo>
                    <a:pt x="12142" y="3811"/>
                  </a:lnTo>
                  <a:cubicBezTo>
                    <a:pt x="12409" y="3277"/>
                    <a:pt x="12242" y="2610"/>
                    <a:pt x="11709" y="2310"/>
                  </a:cubicBezTo>
                  <a:lnTo>
                    <a:pt x="8406" y="175"/>
                  </a:lnTo>
                  <a:cubicBezTo>
                    <a:pt x="8212" y="56"/>
                    <a:pt x="8001" y="1"/>
                    <a:pt x="77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52"/>
            <p:cNvSpPr/>
            <p:nvPr/>
          </p:nvSpPr>
          <p:spPr>
            <a:xfrm>
              <a:off x="6459225" y="4013625"/>
              <a:ext cx="160975" cy="321925"/>
            </a:xfrm>
            <a:custGeom>
              <a:avLst/>
              <a:gdLst/>
              <a:ahLst/>
              <a:cxnLst/>
              <a:rect l="l" t="t" r="r" b="b"/>
              <a:pathLst>
                <a:path w="6439" h="12877" extrusionOk="0">
                  <a:moveTo>
                    <a:pt x="6438" y="1"/>
                  </a:moveTo>
                  <a:lnTo>
                    <a:pt x="6438" y="1"/>
                  </a:lnTo>
                  <a:cubicBezTo>
                    <a:pt x="6104" y="601"/>
                    <a:pt x="5804" y="1235"/>
                    <a:pt x="5537" y="1902"/>
                  </a:cubicBezTo>
                  <a:cubicBezTo>
                    <a:pt x="5037" y="3103"/>
                    <a:pt x="4270" y="4738"/>
                    <a:pt x="3369" y="6505"/>
                  </a:cubicBezTo>
                  <a:cubicBezTo>
                    <a:pt x="2469" y="8240"/>
                    <a:pt x="1601" y="9841"/>
                    <a:pt x="967" y="10975"/>
                  </a:cubicBezTo>
                  <a:cubicBezTo>
                    <a:pt x="601" y="11576"/>
                    <a:pt x="300" y="12210"/>
                    <a:pt x="0" y="12877"/>
                  </a:cubicBezTo>
                  <a:cubicBezTo>
                    <a:pt x="434" y="12310"/>
                    <a:pt x="834" y="11709"/>
                    <a:pt x="1168" y="11109"/>
                  </a:cubicBezTo>
                  <a:cubicBezTo>
                    <a:pt x="1868" y="9975"/>
                    <a:pt x="2769" y="8407"/>
                    <a:pt x="3669" y="6639"/>
                  </a:cubicBezTo>
                  <a:cubicBezTo>
                    <a:pt x="4603" y="4871"/>
                    <a:pt x="5304" y="3203"/>
                    <a:pt x="5771" y="2002"/>
                  </a:cubicBezTo>
                  <a:cubicBezTo>
                    <a:pt x="6004" y="1402"/>
                    <a:pt x="6171" y="901"/>
                    <a:pt x="6305" y="534"/>
                  </a:cubicBezTo>
                  <a:cubicBezTo>
                    <a:pt x="6371" y="368"/>
                    <a:pt x="6405" y="168"/>
                    <a:pt x="64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52"/>
            <p:cNvSpPr/>
            <p:nvPr/>
          </p:nvSpPr>
          <p:spPr>
            <a:xfrm>
              <a:off x="6455050" y="3994450"/>
              <a:ext cx="139275" cy="61825"/>
            </a:xfrm>
            <a:custGeom>
              <a:avLst/>
              <a:gdLst/>
              <a:ahLst/>
              <a:cxnLst/>
              <a:rect l="l" t="t" r="r" b="b"/>
              <a:pathLst>
                <a:path w="5571" h="2473" extrusionOk="0">
                  <a:moveTo>
                    <a:pt x="570" y="1"/>
                  </a:moveTo>
                  <a:cubicBezTo>
                    <a:pt x="214" y="1"/>
                    <a:pt x="0" y="42"/>
                    <a:pt x="0" y="67"/>
                  </a:cubicBezTo>
                  <a:cubicBezTo>
                    <a:pt x="34" y="134"/>
                    <a:pt x="1401" y="134"/>
                    <a:pt x="2936" y="801"/>
                  </a:cubicBezTo>
                  <a:cubicBezTo>
                    <a:pt x="4390" y="1480"/>
                    <a:pt x="5375" y="2472"/>
                    <a:pt x="5495" y="2472"/>
                  </a:cubicBezTo>
                  <a:cubicBezTo>
                    <a:pt x="5499" y="2472"/>
                    <a:pt x="5502" y="2471"/>
                    <a:pt x="5504" y="2469"/>
                  </a:cubicBezTo>
                  <a:cubicBezTo>
                    <a:pt x="5571" y="2436"/>
                    <a:pt x="4704" y="1201"/>
                    <a:pt x="3069" y="534"/>
                  </a:cubicBezTo>
                  <a:cubicBezTo>
                    <a:pt x="2065" y="104"/>
                    <a:pt x="1137" y="1"/>
                    <a:pt x="5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52"/>
            <p:cNvSpPr/>
            <p:nvPr/>
          </p:nvSpPr>
          <p:spPr>
            <a:xfrm>
              <a:off x="6403350" y="4098400"/>
              <a:ext cx="147625" cy="76425"/>
            </a:xfrm>
            <a:custGeom>
              <a:avLst/>
              <a:gdLst/>
              <a:ahLst/>
              <a:cxnLst/>
              <a:rect l="l" t="t" r="r" b="b"/>
              <a:pathLst>
                <a:path w="5905" h="3057" extrusionOk="0">
                  <a:moveTo>
                    <a:pt x="68" y="0"/>
                  </a:moveTo>
                  <a:cubicBezTo>
                    <a:pt x="48" y="0"/>
                    <a:pt x="36" y="4"/>
                    <a:pt x="34" y="12"/>
                  </a:cubicBezTo>
                  <a:cubicBezTo>
                    <a:pt x="0" y="79"/>
                    <a:pt x="1334" y="746"/>
                    <a:pt x="2936" y="1580"/>
                  </a:cubicBezTo>
                  <a:cubicBezTo>
                    <a:pt x="4438" y="2363"/>
                    <a:pt x="5676" y="3057"/>
                    <a:pt x="5851" y="3057"/>
                  </a:cubicBezTo>
                  <a:cubicBezTo>
                    <a:pt x="5862" y="3057"/>
                    <a:pt x="5869" y="3054"/>
                    <a:pt x="5871" y="3048"/>
                  </a:cubicBezTo>
                  <a:cubicBezTo>
                    <a:pt x="5904" y="2981"/>
                    <a:pt x="4704" y="2147"/>
                    <a:pt x="3069" y="1313"/>
                  </a:cubicBezTo>
                  <a:cubicBezTo>
                    <a:pt x="1597" y="516"/>
                    <a:pt x="294" y="0"/>
                    <a:pt x="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52"/>
            <p:cNvSpPr/>
            <p:nvPr/>
          </p:nvSpPr>
          <p:spPr>
            <a:xfrm>
              <a:off x="6354150" y="4197925"/>
              <a:ext cx="122600" cy="92900"/>
            </a:xfrm>
            <a:custGeom>
              <a:avLst/>
              <a:gdLst/>
              <a:ahLst/>
              <a:cxnLst/>
              <a:rect l="l" t="t" r="r" b="b"/>
              <a:pathLst>
                <a:path w="4904" h="3716" extrusionOk="0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67" y="334"/>
                    <a:pt x="167" y="635"/>
                    <a:pt x="367" y="868"/>
                  </a:cubicBezTo>
                  <a:cubicBezTo>
                    <a:pt x="1134" y="2202"/>
                    <a:pt x="2435" y="3203"/>
                    <a:pt x="3936" y="3603"/>
                  </a:cubicBezTo>
                  <a:cubicBezTo>
                    <a:pt x="4161" y="3678"/>
                    <a:pt x="4405" y="3716"/>
                    <a:pt x="4640" y="3716"/>
                  </a:cubicBezTo>
                  <a:cubicBezTo>
                    <a:pt x="4718" y="3716"/>
                    <a:pt x="4795" y="3712"/>
                    <a:pt x="4870" y="3703"/>
                  </a:cubicBezTo>
                  <a:cubicBezTo>
                    <a:pt x="4904" y="3603"/>
                    <a:pt x="3436" y="3403"/>
                    <a:pt x="2068" y="2336"/>
                  </a:cubicBezTo>
                  <a:cubicBezTo>
                    <a:pt x="718" y="1282"/>
                    <a:pt x="115" y="0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52"/>
            <p:cNvSpPr/>
            <p:nvPr/>
          </p:nvSpPr>
          <p:spPr>
            <a:xfrm>
              <a:off x="6911200" y="4167075"/>
              <a:ext cx="132625" cy="160975"/>
            </a:xfrm>
            <a:custGeom>
              <a:avLst/>
              <a:gdLst/>
              <a:ahLst/>
              <a:cxnLst/>
              <a:rect l="l" t="t" r="r" b="b"/>
              <a:pathLst>
                <a:path w="5305" h="6439" extrusionOk="0">
                  <a:moveTo>
                    <a:pt x="101" y="1"/>
                  </a:moveTo>
                  <a:cubicBezTo>
                    <a:pt x="1" y="468"/>
                    <a:pt x="34" y="901"/>
                    <a:pt x="134" y="1335"/>
                  </a:cubicBezTo>
                  <a:cubicBezTo>
                    <a:pt x="534" y="3503"/>
                    <a:pt x="2002" y="5304"/>
                    <a:pt x="4037" y="6138"/>
                  </a:cubicBezTo>
                  <a:cubicBezTo>
                    <a:pt x="4437" y="6338"/>
                    <a:pt x="4871" y="6438"/>
                    <a:pt x="5304" y="6438"/>
                  </a:cubicBezTo>
                  <a:cubicBezTo>
                    <a:pt x="5304" y="6405"/>
                    <a:pt x="4837" y="6272"/>
                    <a:pt x="4104" y="5938"/>
                  </a:cubicBezTo>
                  <a:cubicBezTo>
                    <a:pt x="2236" y="5004"/>
                    <a:pt x="868" y="3303"/>
                    <a:pt x="368" y="1301"/>
                  </a:cubicBezTo>
                  <a:cubicBezTo>
                    <a:pt x="167" y="501"/>
                    <a:pt x="134" y="1"/>
                    <a:pt x="1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52"/>
            <p:cNvSpPr/>
            <p:nvPr/>
          </p:nvSpPr>
          <p:spPr>
            <a:xfrm>
              <a:off x="6844500" y="4724150"/>
              <a:ext cx="147625" cy="57625"/>
            </a:xfrm>
            <a:custGeom>
              <a:avLst/>
              <a:gdLst/>
              <a:ahLst/>
              <a:cxnLst/>
              <a:rect l="l" t="t" r="r" b="b"/>
              <a:pathLst>
                <a:path w="5905" h="2305" extrusionOk="0">
                  <a:moveTo>
                    <a:pt x="4057" y="0"/>
                  </a:moveTo>
                  <a:cubicBezTo>
                    <a:pt x="3566" y="0"/>
                    <a:pt x="3082" y="84"/>
                    <a:pt x="2635" y="267"/>
                  </a:cubicBezTo>
                  <a:cubicBezTo>
                    <a:pt x="1868" y="534"/>
                    <a:pt x="1201" y="1001"/>
                    <a:pt x="634" y="1568"/>
                  </a:cubicBezTo>
                  <a:cubicBezTo>
                    <a:pt x="200" y="1968"/>
                    <a:pt x="0" y="2302"/>
                    <a:pt x="0" y="2302"/>
                  </a:cubicBezTo>
                  <a:cubicBezTo>
                    <a:pt x="2" y="2304"/>
                    <a:pt x="5" y="2305"/>
                    <a:pt x="10" y="2305"/>
                  </a:cubicBezTo>
                  <a:cubicBezTo>
                    <a:pt x="72" y="2305"/>
                    <a:pt x="361" y="2078"/>
                    <a:pt x="767" y="1735"/>
                  </a:cubicBezTo>
                  <a:cubicBezTo>
                    <a:pt x="1368" y="1234"/>
                    <a:pt x="2035" y="834"/>
                    <a:pt x="2735" y="567"/>
                  </a:cubicBezTo>
                  <a:cubicBezTo>
                    <a:pt x="3232" y="378"/>
                    <a:pt x="3761" y="290"/>
                    <a:pt x="4289" y="290"/>
                  </a:cubicBezTo>
                  <a:cubicBezTo>
                    <a:pt x="4506" y="290"/>
                    <a:pt x="4723" y="305"/>
                    <a:pt x="4937" y="334"/>
                  </a:cubicBezTo>
                  <a:cubicBezTo>
                    <a:pt x="5271" y="400"/>
                    <a:pt x="5571" y="467"/>
                    <a:pt x="5904" y="467"/>
                  </a:cubicBezTo>
                  <a:cubicBezTo>
                    <a:pt x="5637" y="267"/>
                    <a:pt x="5304" y="167"/>
                    <a:pt x="5004" y="100"/>
                  </a:cubicBezTo>
                  <a:cubicBezTo>
                    <a:pt x="4691" y="35"/>
                    <a:pt x="4372" y="0"/>
                    <a:pt x="40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52"/>
            <p:cNvSpPr/>
            <p:nvPr/>
          </p:nvSpPr>
          <p:spPr>
            <a:xfrm>
              <a:off x="6038075" y="1915150"/>
              <a:ext cx="1541975" cy="1056100"/>
            </a:xfrm>
            <a:custGeom>
              <a:avLst/>
              <a:gdLst/>
              <a:ahLst/>
              <a:cxnLst/>
              <a:rect l="l" t="t" r="r" b="b"/>
              <a:pathLst>
                <a:path w="61679" h="42244" extrusionOk="0">
                  <a:moveTo>
                    <a:pt x="40123" y="0"/>
                  </a:moveTo>
                  <a:cubicBezTo>
                    <a:pt x="39577" y="0"/>
                    <a:pt x="39262" y="13"/>
                    <a:pt x="39262" y="13"/>
                  </a:cubicBezTo>
                  <a:lnTo>
                    <a:pt x="20148" y="1281"/>
                  </a:lnTo>
                  <a:cubicBezTo>
                    <a:pt x="20148" y="1281"/>
                    <a:pt x="11042" y="2848"/>
                    <a:pt x="7173" y="4950"/>
                  </a:cubicBezTo>
                  <a:cubicBezTo>
                    <a:pt x="3336" y="7018"/>
                    <a:pt x="868" y="15624"/>
                    <a:pt x="868" y="15624"/>
                  </a:cubicBezTo>
                  <a:lnTo>
                    <a:pt x="1" y="33604"/>
                  </a:lnTo>
                  <a:lnTo>
                    <a:pt x="6072" y="42243"/>
                  </a:lnTo>
                  <a:lnTo>
                    <a:pt x="40296" y="28934"/>
                  </a:lnTo>
                  <a:lnTo>
                    <a:pt x="61678" y="18593"/>
                  </a:lnTo>
                  <a:cubicBezTo>
                    <a:pt x="61678" y="18593"/>
                    <a:pt x="59110" y="8319"/>
                    <a:pt x="55207" y="4249"/>
                  </a:cubicBezTo>
                  <a:cubicBezTo>
                    <a:pt x="51478" y="325"/>
                    <a:pt x="42872" y="0"/>
                    <a:pt x="401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52"/>
            <p:cNvSpPr/>
            <p:nvPr/>
          </p:nvSpPr>
          <p:spPr>
            <a:xfrm>
              <a:off x="5970525" y="2001000"/>
              <a:ext cx="1719600" cy="1620200"/>
            </a:xfrm>
            <a:custGeom>
              <a:avLst/>
              <a:gdLst/>
              <a:ahLst/>
              <a:cxnLst/>
              <a:rect l="l" t="t" r="r" b="b"/>
              <a:pathLst>
                <a:path w="68784" h="64808" extrusionOk="0">
                  <a:moveTo>
                    <a:pt x="57618" y="1"/>
                  </a:moveTo>
                  <a:cubicBezTo>
                    <a:pt x="57150" y="1"/>
                    <a:pt x="50370" y="6686"/>
                    <a:pt x="50370" y="6686"/>
                  </a:cubicBezTo>
                  <a:cubicBezTo>
                    <a:pt x="50370" y="6686"/>
                    <a:pt x="31810" y="30187"/>
                    <a:pt x="19555" y="30187"/>
                  </a:cubicBezTo>
                  <a:cubicBezTo>
                    <a:pt x="18413" y="30187"/>
                    <a:pt x="17325" y="29983"/>
                    <a:pt x="16312" y="29536"/>
                  </a:cubicBezTo>
                  <a:cubicBezTo>
                    <a:pt x="11976" y="27635"/>
                    <a:pt x="4104" y="9922"/>
                    <a:pt x="4104" y="9922"/>
                  </a:cubicBezTo>
                  <a:lnTo>
                    <a:pt x="1" y="23965"/>
                  </a:lnTo>
                  <a:lnTo>
                    <a:pt x="6672" y="25633"/>
                  </a:lnTo>
                  <a:lnTo>
                    <a:pt x="14144" y="44547"/>
                  </a:lnTo>
                  <a:lnTo>
                    <a:pt x="10241" y="51885"/>
                  </a:lnTo>
                  <a:cubicBezTo>
                    <a:pt x="10008" y="52986"/>
                    <a:pt x="8373" y="53620"/>
                    <a:pt x="9074" y="54454"/>
                  </a:cubicBezTo>
                  <a:lnTo>
                    <a:pt x="10742" y="53286"/>
                  </a:lnTo>
                  <a:cubicBezTo>
                    <a:pt x="17197" y="61510"/>
                    <a:pt x="23576" y="64807"/>
                    <a:pt x="29907" y="64807"/>
                  </a:cubicBezTo>
                  <a:cubicBezTo>
                    <a:pt x="36827" y="64807"/>
                    <a:pt x="43691" y="60869"/>
                    <a:pt x="50537" y="55121"/>
                  </a:cubicBezTo>
                  <a:lnTo>
                    <a:pt x="56341" y="25466"/>
                  </a:lnTo>
                  <a:lnTo>
                    <a:pt x="68783" y="23799"/>
                  </a:lnTo>
                  <a:cubicBezTo>
                    <a:pt x="68783" y="23799"/>
                    <a:pt x="65448" y="12157"/>
                    <a:pt x="63780" y="7453"/>
                  </a:cubicBezTo>
                  <a:cubicBezTo>
                    <a:pt x="62112" y="2717"/>
                    <a:pt x="57775" y="415"/>
                    <a:pt x="57642" y="15"/>
                  </a:cubicBezTo>
                  <a:cubicBezTo>
                    <a:pt x="57639" y="6"/>
                    <a:pt x="57631" y="1"/>
                    <a:pt x="576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52"/>
            <p:cNvSpPr/>
            <p:nvPr/>
          </p:nvSpPr>
          <p:spPr>
            <a:xfrm>
              <a:off x="5980550" y="799225"/>
              <a:ext cx="1047425" cy="1169025"/>
            </a:xfrm>
            <a:custGeom>
              <a:avLst/>
              <a:gdLst/>
              <a:ahLst/>
              <a:cxnLst/>
              <a:rect l="l" t="t" r="r" b="b"/>
              <a:pathLst>
                <a:path w="41897" h="46761" extrusionOk="0">
                  <a:moveTo>
                    <a:pt x="24060" y="0"/>
                  </a:moveTo>
                  <a:cubicBezTo>
                    <a:pt x="23878" y="0"/>
                    <a:pt x="23697" y="6"/>
                    <a:pt x="23517" y="18"/>
                  </a:cubicBezTo>
                  <a:cubicBezTo>
                    <a:pt x="20615" y="285"/>
                    <a:pt x="17980" y="1919"/>
                    <a:pt x="16479" y="4421"/>
                  </a:cubicBezTo>
                  <a:cubicBezTo>
                    <a:pt x="15678" y="5756"/>
                    <a:pt x="15178" y="7390"/>
                    <a:pt x="13843" y="8224"/>
                  </a:cubicBezTo>
                  <a:cubicBezTo>
                    <a:pt x="12709" y="8958"/>
                    <a:pt x="11208" y="8891"/>
                    <a:pt x="9941" y="9391"/>
                  </a:cubicBezTo>
                  <a:cubicBezTo>
                    <a:pt x="8239" y="10025"/>
                    <a:pt x="7038" y="11660"/>
                    <a:pt x="6471" y="13394"/>
                  </a:cubicBezTo>
                  <a:cubicBezTo>
                    <a:pt x="5938" y="15162"/>
                    <a:pt x="6004" y="17030"/>
                    <a:pt x="6205" y="18865"/>
                  </a:cubicBezTo>
                  <a:cubicBezTo>
                    <a:pt x="6405" y="20533"/>
                    <a:pt x="6705" y="22334"/>
                    <a:pt x="5871" y="23802"/>
                  </a:cubicBezTo>
                  <a:cubicBezTo>
                    <a:pt x="5037" y="25269"/>
                    <a:pt x="3369" y="25870"/>
                    <a:pt x="2202" y="27037"/>
                  </a:cubicBezTo>
                  <a:cubicBezTo>
                    <a:pt x="0" y="29206"/>
                    <a:pt x="134" y="33242"/>
                    <a:pt x="2402" y="35310"/>
                  </a:cubicBezTo>
                  <a:cubicBezTo>
                    <a:pt x="3136" y="35944"/>
                    <a:pt x="4070" y="36478"/>
                    <a:pt x="4370" y="37445"/>
                  </a:cubicBezTo>
                  <a:cubicBezTo>
                    <a:pt x="4637" y="38279"/>
                    <a:pt x="4270" y="39213"/>
                    <a:pt x="4203" y="40080"/>
                  </a:cubicBezTo>
                  <a:cubicBezTo>
                    <a:pt x="4050" y="42221"/>
                    <a:pt x="6028" y="44166"/>
                    <a:pt x="8107" y="44166"/>
                  </a:cubicBezTo>
                  <a:cubicBezTo>
                    <a:pt x="8295" y="44166"/>
                    <a:pt x="8484" y="44150"/>
                    <a:pt x="8673" y="44116"/>
                  </a:cubicBezTo>
                  <a:cubicBezTo>
                    <a:pt x="9664" y="43946"/>
                    <a:pt x="10608" y="43391"/>
                    <a:pt x="11564" y="43391"/>
                  </a:cubicBezTo>
                  <a:cubicBezTo>
                    <a:pt x="11734" y="43391"/>
                    <a:pt x="11904" y="43409"/>
                    <a:pt x="12075" y="43449"/>
                  </a:cubicBezTo>
                  <a:cubicBezTo>
                    <a:pt x="13210" y="43716"/>
                    <a:pt x="13877" y="44817"/>
                    <a:pt x="14744" y="45584"/>
                  </a:cubicBezTo>
                  <a:cubicBezTo>
                    <a:pt x="15665" y="46368"/>
                    <a:pt x="16803" y="46760"/>
                    <a:pt x="17941" y="46760"/>
                  </a:cubicBezTo>
                  <a:cubicBezTo>
                    <a:pt x="19030" y="46760"/>
                    <a:pt x="20118" y="46402"/>
                    <a:pt x="21015" y="45684"/>
                  </a:cubicBezTo>
                  <a:cubicBezTo>
                    <a:pt x="21749" y="45084"/>
                    <a:pt x="22383" y="44216"/>
                    <a:pt x="23317" y="44050"/>
                  </a:cubicBezTo>
                  <a:cubicBezTo>
                    <a:pt x="23414" y="44036"/>
                    <a:pt x="23510" y="44030"/>
                    <a:pt x="23606" y="44030"/>
                  </a:cubicBezTo>
                  <a:cubicBezTo>
                    <a:pt x="24439" y="44030"/>
                    <a:pt x="25229" y="44485"/>
                    <a:pt x="26043" y="44485"/>
                  </a:cubicBezTo>
                  <a:cubicBezTo>
                    <a:pt x="26068" y="44485"/>
                    <a:pt x="26093" y="44484"/>
                    <a:pt x="26119" y="44483"/>
                  </a:cubicBezTo>
                  <a:cubicBezTo>
                    <a:pt x="27386" y="44417"/>
                    <a:pt x="28287" y="43282"/>
                    <a:pt x="28787" y="42115"/>
                  </a:cubicBezTo>
                  <a:cubicBezTo>
                    <a:pt x="29254" y="40981"/>
                    <a:pt x="29454" y="39680"/>
                    <a:pt x="30155" y="38679"/>
                  </a:cubicBezTo>
                  <a:cubicBezTo>
                    <a:pt x="31122" y="37311"/>
                    <a:pt x="32723" y="36644"/>
                    <a:pt x="34091" y="35777"/>
                  </a:cubicBezTo>
                  <a:cubicBezTo>
                    <a:pt x="40562" y="31641"/>
                    <a:pt x="41897" y="22734"/>
                    <a:pt x="36893" y="16897"/>
                  </a:cubicBezTo>
                  <a:lnTo>
                    <a:pt x="29054" y="7390"/>
                  </a:lnTo>
                  <a:cubicBezTo>
                    <a:pt x="30422" y="5956"/>
                    <a:pt x="30255" y="3487"/>
                    <a:pt x="28954" y="1986"/>
                  </a:cubicBezTo>
                  <a:cubicBezTo>
                    <a:pt x="27770" y="620"/>
                    <a:pt x="25896" y="0"/>
                    <a:pt x="240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52"/>
            <p:cNvSpPr/>
            <p:nvPr/>
          </p:nvSpPr>
          <p:spPr>
            <a:xfrm>
              <a:off x="6303275" y="1606900"/>
              <a:ext cx="131000" cy="136725"/>
            </a:xfrm>
            <a:custGeom>
              <a:avLst/>
              <a:gdLst/>
              <a:ahLst/>
              <a:cxnLst/>
              <a:rect l="l" t="t" r="r" b="b"/>
              <a:pathLst>
                <a:path w="5240" h="5469" extrusionOk="0">
                  <a:moveTo>
                    <a:pt x="2569" y="1"/>
                  </a:moveTo>
                  <a:cubicBezTo>
                    <a:pt x="2469" y="1"/>
                    <a:pt x="2369" y="1"/>
                    <a:pt x="2269" y="34"/>
                  </a:cubicBezTo>
                  <a:cubicBezTo>
                    <a:pt x="2232" y="31"/>
                    <a:pt x="2194" y="29"/>
                    <a:pt x="2158" y="29"/>
                  </a:cubicBezTo>
                  <a:cubicBezTo>
                    <a:pt x="1829" y="29"/>
                    <a:pt x="1508" y="161"/>
                    <a:pt x="1268" y="401"/>
                  </a:cubicBezTo>
                  <a:cubicBezTo>
                    <a:pt x="734" y="735"/>
                    <a:pt x="367" y="1268"/>
                    <a:pt x="200" y="1902"/>
                  </a:cubicBezTo>
                  <a:cubicBezTo>
                    <a:pt x="0" y="2970"/>
                    <a:pt x="401" y="4104"/>
                    <a:pt x="1268" y="4804"/>
                  </a:cubicBezTo>
                  <a:cubicBezTo>
                    <a:pt x="1739" y="5265"/>
                    <a:pt x="2308" y="5469"/>
                    <a:pt x="2864" y="5469"/>
                  </a:cubicBezTo>
                  <a:cubicBezTo>
                    <a:pt x="4082" y="5469"/>
                    <a:pt x="5239" y="4489"/>
                    <a:pt x="5171" y="3070"/>
                  </a:cubicBezTo>
                  <a:cubicBezTo>
                    <a:pt x="5237" y="2102"/>
                    <a:pt x="4804" y="1168"/>
                    <a:pt x="4003" y="601"/>
                  </a:cubicBezTo>
                  <a:cubicBezTo>
                    <a:pt x="3536" y="268"/>
                    <a:pt x="3036" y="101"/>
                    <a:pt x="2469" y="34"/>
                  </a:cubicBezTo>
                  <a:lnTo>
                    <a:pt x="25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52"/>
            <p:cNvSpPr/>
            <p:nvPr/>
          </p:nvSpPr>
          <p:spPr>
            <a:xfrm>
              <a:off x="6277425" y="1048175"/>
              <a:ext cx="768900" cy="1200875"/>
            </a:xfrm>
            <a:custGeom>
              <a:avLst/>
              <a:gdLst/>
              <a:ahLst/>
              <a:cxnLst/>
              <a:rect l="l" t="t" r="r" b="b"/>
              <a:pathLst>
                <a:path w="30756" h="48035" extrusionOk="0">
                  <a:moveTo>
                    <a:pt x="6605" y="1"/>
                  </a:moveTo>
                  <a:cubicBezTo>
                    <a:pt x="1868" y="501"/>
                    <a:pt x="0" y="6839"/>
                    <a:pt x="701" y="11542"/>
                  </a:cubicBezTo>
                  <a:cubicBezTo>
                    <a:pt x="1468" y="16746"/>
                    <a:pt x="2602" y="23117"/>
                    <a:pt x="4036" y="26820"/>
                  </a:cubicBezTo>
                  <a:cubicBezTo>
                    <a:pt x="6714" y="33794"/>
                    <a:pt x="12210" y="34026"/>
                    <a:pt x="12931" y="34026"/>
                  </a:cubicBezTo>
                  <a:cubicBezTo>
                    <a:pt x="12982" y="34026"/>
                    <a:pt x="13010" y="34025"/>
                    <a:pt x="13010" y="34025"/>
                  </a:cubicBezTo>
                  <a:lnTo>
                    <a:pt x="13977" y="38461"/>
                  </a:lnTo>
                  <a:lnTo>
                    <a:pt x="16178" y="48035"/>
                  </a:lnTo>
                  <a:lnTo>
                    <a:pt x="30756" y="35659"/>
                  </a:lnTo>
                  <a:lnTo>
                    <a:pt x="24818" y="2869"/>
                  </a:lnTo>
                  <a:cubicBezTo>
                    <a:pt x="24568" y="1523"/>
                    <a:pt x="23407" y="589"/>
                    <a:pt x="22080" y="589"/>
                  </a:cubicBezTo>
                  <a:cubicBezTo>
                    <a:pt x="21992" y="589"/>
                    <a:pt x="21904" y="593"/>
                    <a:pt x="21816" y="601"/>
                  </a:cubicBezTo>
                  <a:lnTo>
                    <a:pt x="660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52"/>
            <p:cNvSpPr/>
            <p:nvPr/>
          </p:nvSpPr>
          <p:spPr>
            <a:xfrm>
              <a:off x="6382500" y="1463050"/>
              <a:ext cx="54225" cy="48425"/>
            </a:xfrm>
            <a:custGeom>
              <a:avLst/>
              <a:gdLst/>
              <a:ahLst/>
              <a:cxnLst/>
              <a:rect l="l" t="t" r="r" b="b"/>
              <a:pathLst>
                <a:path w="2169" h="1937" extrusionOk="0">
                  <a:moveTo>
                    <a:pt x="1112" y="1"/>
                  </a:moveTo>
                  <a:cubicBezTo>
                    <a:pt x="1053" y="1"/>
                    <a:pt x="994" y="6"/>
                    <a:pt x="934" y="17"/>
                  </a:cubicBezTo>
                  <a:cubicBezTo>
                    <a:pt x="401" y="84"/>
                    <a:pt x="0" y="584"/>
                    <a:pt x="100" y="1152"/>
                  </a:cubicBezTo>
                  <a:cubicBezTo>
                    <a:pt x="188" y="1622"/>
                    <a:pt x="613" y="1936"/>
                    <a:pt x="1078" y="1936"/>
                  </a:cubicBezTo>
                  <a:cubicBezTo>
                    <a:pt x="1141" y="1936"/>
                    <a:pt x="1204" y="1931"/>
                    <a:pt x="1268" y="1919"/>
                  </a:cubicBezTo>
                  <a:cubicBezTo>
                    <a:pt x="1802" y="1852"/>
                    <a:pt x="2168" y="1352"/>
                    <a:pt x="2102" y="818"/>
                  </a:cubicBezTo>
                  <a:cubicBezTo>
                    <a:pt x="2013" y="344"/>
                    <a:pt x="1581" y="1"/>
                    <a:pt x="1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52"/>
            <p:cNvSpPr/>
            <p:nvPr/>
          </p:nvSpPr>
          <p:spPr>
            <a:xfrm>
              <a:off x="6344125" y="1373375"/>
              <a:ext cx="100950" cy="37975"/>
            </a:xfrm>
            <a:custGeom>
              <a:avLst/>
              <a:gdLst/>
              <a:ahLst/>
              <a:cxnLst/>
              <a:rect l="l" t="t" r="r" b="b"/>
              <a:pathLst>
                <a:path w="4038" h="1519" extrusionOk="0">
                  <a:moveTo>
                    <a:pt x="2370" y="1"/>
                  </a:moveTo>
                  <a:cubicBezTo>
                    <a:pt x="2176" y="1"/>
                    <a:pt x="1985" y="23"/>
                    <a:pt x="1802" y="69"/>
                  </a:cubicBezTo>
                  <a:cubicBezTo>
                    <a:pt x="1235" y="202"/>
                    <a:pt x="735" y="469"/>
                    <a:pt x="368" y="902"/>
                  </a:cubicBezTo>
                  <a:cubicBezTo>
                    <a:pt x="68" y="1203"/>
                    <a:pt x="1" y="1470"/>
                    <a:pt x="101" y="1503"/>
                  </a:cubicBezTo>
                  <a:cubicBezTo>
                    <a:pt x="112" y="1514"/>
                    <a:pt x="126" y="1519"/>
                    <a:pt x="144" y="1519"/>
                  </a:cubicBezTo>
                  <a:cubicBezTo>
                    <a:pt x="342" y="1519"/>
                    <a:pt x="956" y="883"/>
                    <a:pt x="1936" y="669"/>
                  </a:cubicBezTo>
                  <a:cubicBezTo>
                    <a:pt x="2177" y="624"/>
                    <a:pt x="2410" y="607"/>
                    <a:pt x="2627" y="607"/>
                  </a:cubicBezTo>
                  <a:cubicBezTo>
                    <a:pt x="3181" y="607"/>
                    <a:pt x="3633" y="714"/>
                    <a:pt x="3858" y="714"/>
                  </a:cubicBezTo>
                  <a:cubicBezTo>
                    <a:pt x="3934" y="714"/>
                    <a:pt x="3984" y="702"/>
                    <a:pt x="4004" y="669"/>
                  </a:cubicBezTo>
                  <a:cubicBezTo>
                    <a:pt x="4037" y="602"/>
                    <a:pt x="3870" y="402"/>
                    <a:pt x="3470" y="235"/>
                  </a:cubicBezTo>
                  <a:cubicBezTo>
                    <a:pt x="3119" y="82"/>
                    <a:pt x="2740" y="1"/>
                    <a:pt x="2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52"/>
            <p:cNvSpPr/>
            <p:nvPr/>
          </p:nvSpPr>
          <p:spPr>
            <a:xfrm>
              <a:off x="6627675" y="1404650"/>
              <a:ext cx="54225" cy="48425"/>
            </a:xfrm>
            <a:custGeom>
              <a:avLst/>
              <a:gdLst/>
              <a:ahLst/>
              <a:cxnLst/>
              <a:rect l="l" t="t" r="r" b="b"/>
              <a:pathLst>
                <a:path w="2169" h="1937" extrusionOk="0">
                  <a:moveTo>
                    <a:pt x="1091" y="1"/>
                  </a:moveTo>
                  <a:cubicBezTo>
                    <a:pt x="1028" y="1"/>
                    <a:pt x="965" y="6"/>
                    <a:pt x="901" y="18"/>
                  </a:cubicBezTo>
                  <a:cubicBezTo>
                    <a:pt x="367" y="85"/>
                    <a:pt x="0" y="585"/>
                    <a:pt x="67" y="1119"/>
                  </a:cubicBezTo>
                  <a:cubicBezTo>
                    <a:pt x="156" y="1594"/>
                    <a:pt x="588" y="1936"/>
                    <a:pt x="1057" y="1936"/>
                  </a:cubicBezTo>
                  <a:cubicBezTo>
                    <a:pt x="1116" y="1936"/>
                    <a:pt x="1175" y="1931"/>
                    <a:pt x="1234" y="1920"/>
                  </a:cubicBezTo>
                  <a:cubicBezTo>
                    <a:pt x="1768" y="1853"/>
                    <a:pt x="2168" y="1353"/>
                    <a:pt x="2068" y="786"/>
                  </a:cubicBezTo>
                  <a:cubicBezTo>
                    <a:pt x="1980" y="316"/>
                    <a:pt x="1556" y="1"/>
                    <a:pt x="10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52"/>
            <p:cNvSpPr/>
            <p:nvPr/>
          </p:nvSpPr>
          <p:spPr>
            <a:xfrm>
              <a:off x="6480075" y="1355050"/>
              <a:ext cx="74225" cy="234725"/>
            </a:xfrm>
            <a:custGeom>
              <a:avLst/>
              <a:gdLst/>
              <a:ahLst/>
              <a:cxnLst/>
              <a:rect l="l" t="t" r="r" b="b"/>
              <a:pathLst>
                <a:path w="2969" h="9389" extrusionOk="0">
                  <a:moveTo>
                    <a:pt x="1565" y="1"/>
                  </a:moveTo>
                  <a:cubicBezTo>
                    <a:pt x="1428" y="1"/>
                    <a:pt x="931" y="2557"/>
                    <a:pt x="434" y="5738"/>
                  </a:cubicBezTo>
                  <a:cubicBezTo>
                    <a:pt x="334" y="6506"/>
                    <a:pt x="200" y="7273"/>
                    <a:pt x="100" y="7973"/>
                  </a:cubicBezTo>
                  <a:cubicBezTo>
                    <a:pt x="0" y="8340"/>
                    <a:pt x="33" y="8741"/>
                    <a:pt x="200" y="9074"/>
                  </a:cubicBezTo>
                  <a:cubicBezTo>
                    <a:pt x="334" y="9241"/>
                    <a:pt x="500" y="9374"/>
                    <a:pt x="734" y="9374"/>
                  </a:cubicBezTo>
                  <a:cubicBezTo>
                    <a:pt x="783" y="9384"/>
                    <a:pt x="829" y="9388"/>
                    <a:pt x="874" y="9388"/>
                  </a:cubicBezTo>
                  <a:cubicBezTo>
                    <a:pt x="982" y="9388"/>
                    <a:pt x="1083" y="9365"/>
                    <a:pt x="1201" y="9341"/>
                  </a:cubicBezTo>
                  <a:cubicBezTo>
                    <a:pt x="2302" y="9174"/>
                    <a:pt x="2969" y="9041"/>
                    <a:pt x="2969" y="8974"/>
                  </a:cubicBezTo>
                  <a:cubicBezTo>
                    <a:pt x="2969" y="8949"/>
                    <a:pt x="2867" y="8938"/>
                    <a:pt x="2679" y="8938"/>
                  </a:cubicBezTo>
                  <a:cubicBezTo>
                    <a:pt x="2375" y="8938"/>
                    <a:pt x="1848" y="8966"/>
                    <a:pt x="1168" y="9007"/>
                  </a:cubicBezTo>
                  <a:cubicBezTo>
                    <a:pt x="1085" y="9018"/>
                    <a:pt x="1003" y="9025"/>
                    <a:pt x="925" y="9025"/>
                  </a:cubicBezTo>
                  <a:cubicBezTo>
                    <a:pt x="752" y="9025"/>
                    <a:pt x="603" y="8989"/>
                    <a:pt x="534" y="8874"/>
                  </a:cubicBezTo>
                  <a:cubicBezTo>
                    <a:pt x="467" y="8607"/>
                    <a:pt x="467" y="8307"/>
                    <a:pt x="534" y="8040"/>
                  </a:cubicBezTo>
                  <a:cubicBezTo>
                    <a:pt x="667" y="7340"/>
                    <a:pt x="767" y="6572"/>
                    <a:pt x="901" y="5805"/>
                  </a:cubicBezTo>
                  <a:cubicBezTo>
                    <a:pt x="1401" y="2603"/>
                    <a:pt x="1701" y="1"/>
                    <a:pt x="1568" y="1"/>
                  </a:cubicBezTo>
                  <a:cubicBezTo>
                    <a:pt x="1567" y="1"/>
                    <a:pt x="1566" y="1"/>
                    <a:pt x="15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52"/>
            <p:cNvSpPr/>
            <p:nvPr/>
          </p:nvSpPr>
          <p:spPr>
            <a:xfrm>
              <a:off x="6602650" y="1775375"/>
              <a:ext cx="244375" cy="174300"/>
            </a:xfrm>
            <a:custGeom>
              <a:avLst/>
              <a:gdLst/>
              <a:ahLst/>
              <a:cxnLst/>
              <a:rect l="l" t="t" r="r" b="b"/>
              <a:pathLst>
                <a:path w="9775" h="6972" extrusionOk="0">
                  <a:moveTo>
                    <a:pt x="9774" y="0"/>
                  </a:moveTo>
                  <a:lnTo>
                    <a:pt x="9774" y="0"/>
                  </a:lnTo>
                  <a:cubicBezTo>
                    <a:pt x="7039" y="2502"/>
                    <a:pt x="3636" y="4236"/>
                    <a:pt x="1" y="4937"/>
                  </a:cubicBezTo>
                  <a:lnTo>
                    <a:pt x="434" y="6972"/>
                  </a:lnTo>
                  <a:cubicBezTo>
                    <a:pt x="8340" y="6071"/>
                    <a:pt x="9774" y="0"/>
                    <a:pt x="97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52"/>
            <p:cNvSpPr/>
            <p:nvPr/>
          </p:nvSpPr>
          <p:spPr>
            <a:xfrm>
              <a:off x="6569300" y="1601200"/>
              <a:ext cx="103425" cy="80000"/>
            </a:xfrm>
            <a:custGeom>
              <a:avLst/>
              <a:gdLst/>
              <a:ahLst/>
              <a:cxnLst/>
              <a:rect l="l" t="t" r="r" b="b"/>
              <a:pathLst>
                <a:path w="4137" h="3200" extrusionOk="0">
                  <a:moveTo>
                    <a:pt x="2344" y="0"/>
                  </a:moveTo>
                  <a:cubicBezTo>
                    <a:pt x="2240" y="0"/>
                    <a:pt x="2136" y="10"/>
                    <a:pt x="2035" y="29"/>
                  </a:cubicBezTo>
                  <a:cubicBezTo>
                    <a:pt x="1168" y="196"/>
                    <a:pt x="434" y="796"/>
                    <a:pt x="100" y="1630"/>
                  </a:cubicBezTo>
                  <a:lnTo>
                    <a:pt x="67" y="1697"/>
                  </a:lnTo>
                  <a:cubicBezTo>
                    <a:pt x="0" y="1863"/>
                    <a:pt x="0" y="2097"/>
                    <a:pt x="134" y="2230"/>
                  </a:cubicBezTo>
                  <a:cubicBezTo>
                    <a:pt x="234" y="2364"/>
                    <a:pt x="401" y="2497"/>
                    <a:pt x="567" y="2564"/>
                  </a:cubicBezTo>
                  <a:cubicBezTo>
                    <a:pt x="1068" y="2931"/>
                    <a:pt x="1701" y="3131"/>
                    <a:pt x="2335" y="3198"/>
                  </a:cubicBezTo>
                  <a:cubicBezTo>
                    <a:pt x="2363" y="3199"/>
                    <a:pt x="2391" y="3200"/>
                    <a:pt x="2419" y="3200"/>
                  </a:cubicBezTo>
                  <a:cubicBezTo>
                    <a:pt x="3055" y="3200"/>
                    <a:pt x="3649" y="2837"/>
                    <a:pt x="3936" y="2230"/>
                  </a:cubicBezTo>
                  <a:cubicBezTo>
                    <a:pt x="4137" y="1630"/>
                    <a:pt x="4003" y="963"/>
                    <a:pt x="3569" y="496"/>
                  </a:cubicBezTo>
                  <a:cubicBezTo>
                    <a:pt x="3245" y="171"/>
                    <a:pt x="2789" y="0"/>
                    <a:pt x="23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52"/>
            <p:cNvSpPr/>
            <p:nvPr/>
          </p:nvSpPr>
          <p:spPr>
            <a:xfrm>
              <a:off x="6565950" y="1580975"/>
              <a:ext cx="80100" cy="91675"/>
            </a:xfrm>
            <a:custGeom>
              <a:avLst/>
              <a:gdLst/>
              <a:ahLst/>
              <a:cxnLst/>
              <a:rect l="l" t="t" r="r" b="b"/>
              <a:pathLst>
                <a:path w="3204" h="3667" extrusionOk="0">
                  <a:moveTo>
                    <a:pt x="2849" y="1"/>
                  </a:moveTo>
                  <a:cubicBezTo>
                    <a:pt x="2844" y="1"/>
                    <a:pt x="2840" y="2"/>
                    <a:pt x="2836" y="4"/>
                  </a:cubicBezTo>
                  <a:cubicBezTo>
                    <a:pt x="2669" y="37"/>
                    <a:pt x="2903" y="1205"/>
                    <a:pt x="2069" y="2239"/>
                  </a:cubicBezTo>
                  <a:cubicBezTo>
                    <a:pt x="1268" y="3273"/>
                    <a:pt x="1" y="3406"/>
                    <a:pt x="34" y="3540"/>
                  </a:cubicBezTo>
                  <a:cubicBezTo>
                    <a:pt x="34" y="3612"/>
                    <a:pt x="207" y="3667"/>
                    <a:pt x="492" y="3667"/>
                  </a:cubicBezTo>
                  <a:cubicBezTo>
                    <a:pt x="602" y="3667"/>
                    <a:pt x="728" y="3658"/>
                    <a:pt x="868" y="3640"/>
                  </a:cubicBezTo>
                  <a:cubicBezTo>
                    <a:pt x="1535" y="3473"/>
                    <a:pt x="2169" y="3106"/>
                    <a:pt x="2603" y="2572"/>
                  </a:cubicBezTo>
                  <a:cubicBezTo>
                    <a:pt x="3003" y="2072"/>
                    <a:pt x="3203" y="1405"/>
                    <a:pt x="3136" y="738"/>
                  </a:cubicBezTo>
                  <a:cubicBezTo>
                    <a:pt x="3105" y="265"/>
                    <a:pt x="2925" y="1"/>
                    <a:pt x="2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52"/>
            <p:cNvSpPr/>
            <p:nvPr/>
          </p:nvSpPr>
          <p:spPr>
            <a:xfrm>
              <a:off x="6154825" y="915025"/>
              <a:ext cx="547925" cy="505175"/>
            </a:xfrm>
            <a:custGeom>
              <a:avLst/>
              <a:gdLst/>
              <a:ahLst/>
              <a:cxnLst/>
              <a:rect l="l" t="t" r="r" b="b"/>
              <a:pathLst>
                <a:path w="21917" h="20207" extrusionOk="0">
                  <a:moveTo>
                    <a:pt x="16853" y="0"/>
                  </a:moveTo>
                  <a:cubicBezTo>
                    <a:pt x="16272" y="0"/>
                    <a:pt x="15698" y="107"/>
                    <a:pt x="15145" y="356"/>
                  </a:cubicBezTo>
                  <a:cubicBezTo>
                    <a:pt x="14077" y="823"/>
                    <a:pt x="13277" y="1791"/>
                    <a:pt x="12276" y="2324"/>
                  </a:cubicBezTo>
                  <a:cubicBezTo>
                    <a:pt x="10875" y="3058"/>
                    <a:pt x="9207" y="2992"/>
                    <a:pt x="7706" y="3492"/>
                  </a:cubicBezTo>
                  <a:cubicBezTo>
                    <a:pt x="5905" y="4159"/>
                    <a:pt x="4504" y="5627"/>
                    <a:pt x="4004" y="7495"/>
                  </a:cubicBezTo>
                  <a:cubicBezTo>
                    <a:pt x="3603" y="8896"/>
                    <a:pt x="3737" y="10530"/>
                    <a:pt x="2836" y="11698"/>
                  </a:cubicBezTo>
                  <a:cubicBezTo>
                    <a:pt x="2402" y="12231"/>
                    <a:pt x="1835" y="12598"/>
                    <a:pt x="1368" y="13099"/>
                  </a:cubicBezTo>
                  <a:cubicBezTo>
                    <a:pt x="534" y="14033"/>
                    <a:pt x="67" y="15234"/>
                    <a:pt x="34" y="16501"/>
                  </a:cubicBezTo>
                  <a:cubicBezTo>
                    <a:pt x="1" y="17735"/>
                    <a:pt x="101" y="18970"/>
                    <a:pt x="368" y="20204"/>
                  </a:cubicBezTo>
                  <a:cubicBezTo>
                    <a:pt x="402" y="20205"/>
                    <a:pt x="437" y="20206"/>
                    <a:pt x="471" y="20206"/>
                  </a:cubicBezTo>
                  <a:cubicBezTo>
                    <a:pt x="1853" y="20206"/>
                    <a:pt x="2885" y="18905"/>
                    <a:pt x="3503" y="17635"/>
                  </a:cubicBezTo>
                  <a:cubicBezTo>
                    <a:pt x="4137" y="16368"/>
                    <a:pt x="4671" y="14867"/>
                    <a:pt x="5905" y="14166"/>
                  </a:cubicBezTo>
                  <a:cubicBezTo>
                    <a:pt x="7506" y="13232"/>
                    <a:pt x="9941" y="13833"/>
                    <a:pt x="11042" y="12298"/>
                  </a:cubicBezTo>
                  <a:cubicBezTo>
                    <a:pt x="11776" y="11231"/>
                    <a:pt x="11476" y="9563"/>
                    <a:pt x="12343" y="8696"/>
                  </a:cubicBezTo>
                  <a:cubicBezTo>
                    <a:pt x="12968" y="8094"/>
                    <a:pt x="13834" y="8038"/>
                    <a:pt x="14729" y="8038"/>
                  </a:cubicBezTo>
                  <a:cubicBezTo>
                    <a:pt x="14932" y="8038"/>
                    <a:pt x="15137" y="8041"/>
                    <a:pt x="15340" y="8041"/>
                  </a:cubicBezTo>
                  <a:cubicBezTo>
                    <a:pt x="15533" y="8041"/>
                    <a:pt x="15724" y="8038"/>
                    <a:pt x="15912" y="8028"/>
                  </a:cubicBezTo>
                  <a:cubicBezTo>
                    <a:pt x="17513" y="7928"/>
                    <a:pt x="19014" y="7128"/>
                    <a:pt x="19982" y="5827"/>
                  </a:cubicBezTo>
                  <a:cubicBezTo>
                    <a:pt x="20916" y="4559"/>
                    <a:pt x="21916" y="3225"/>
                    <a:pt x="21516" y="1657"/>
                  </a:cubicBezTo>
                  <a:cubicBezTo>
                    <a:pt x="20098" y="802"/>
                    <a:pt x="18448" y="0"/>
                    <a:pt x="168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52"/>
            <p:cNvSpPr/>
            <p:nvPr/>
          </p:nvSpPr>
          <p:spPr>
            <a:xfrm>
              <a:off x="6508825" y="878050"/>
              <a:ext cx="852725" cy="915675"/>
            </a:xfrm>
            <a:custGeom>
              <a:avLst/>
              <a:gdLst/>
              <a:ahLst/>
              <a:cxnLst/>
              <a:rect l="l" t="t" r="r" b="b"/>
              <a:pathLst>
                <a:path w="34109" h="36627" extrusionOk="0">
                  <a:moveTo>
                    <a:pt x="8965" y="1"/>
                  </a:moveTo>
                  <a:cubicBezTo>
                    <a:pt x="8687" y="1"/>
                    <a:pt x="8405" y="22"/>
                    <a:pt x="8123" y="67"/>
                  </a:cubicBezTo>
                  <a:cubicBezTo>
                    <a:pt x="5988" y="468"/>
                    <a:pt x="4221" y="2269"/>
                    <a:pt x="3487" y="4437"/>
                  </a:cubicBezTo>
                  <a:cubicBezTo>
                    <a:pt x="3153" y="5471"/>
                    <a:pt x="1252" y="6605"/>
                    <a:pt x="318" y="7139"/>
                  </a:cubicBezTo>
                  <a:cubicBezTo>
                    <a:pt x="0" y="7310"/>
                    <a:pt x="2327" y="7552"/>
                    <a:pt x="3977" y="7552"/>
                  </a:cubicBezTo>
                  <a:cubicBezTo>
                    <a:pt x="4582" y="7552"/>
                    <a:pt x="5095" y="7520"/>
                    <a:pt x="5355" y="7439"/>
                  </a:cubicBezTo>
                  <a:cubicBezTo>
                    <a:pt x="5521" y="8840"/>
                    <a:pt x="6922" y="11709"/>
                    <a:pt x="7923" y="12610"/>
                  </a:cubicBezTo>
                  <a:cubicBezTo>
                    <a:pt x="8957" y="13510"/>
                    <a:pt x="10125" y="14244"/>
                    <a:pt x="11326" y="14845"/>
                  </a:cubicBezTo>
                  <a:cubicBezTo>
                    <a:pt x="11116" y="16313"/>
                    <a:pt x="12494" y="20903"/>
                    <a:pt x="14638" y="20903"/>
                  </a:cubicBezTo>
                  <a:cubicBezTo>
                    <a:pt x="14881" y="20903"/>
                    <a:pt x="15134" y="20844"/>
                    <a:pt x="15395" y="20715"/>
                  </a:cubicBezTo>
                  <a:cubicBezTo>
                    <a:pt x="15829" y="20515"/>
                    <a:pt x="16162" y="20115"/>
                    <a:pt x="16229" y="19648"/>
                  </a:cubicBezTo>
                  <a:lnTo>
                    <a:pt x="19998" y="36627"/>
                  </a:lnTo>
                  <a:cubicBezTo>
                    <a:pt x="21299" y="36327"/>
                    <a:pt x="21933" y="35693"/>
                    <a:pt x="22267" y="34892"/>
                  </a:cubicBezTo>
                  <a:cubicBezTo>
                    <a:pt x="22567" y="35026"/>
                    <a:pt x="22901" y="35092"/>
                    <a:pt x="23234" y="35126"/>
                  </a:cubicBezTo>
                  <a:cubicBezTo>
                    <a:pt x="23317" y="35131"/>
                    <a:pt x="23400" y="35133"/>
                    <a:pt x="23483" y="35133"/>
                  </a:cubicBezTo>
                  <a:cubicBezTo>
                    <a:pt x="25087" y="35133"/>
                    <a:pt x="26537" y="34217"/>
                    <a:pt x="27204" y="32757"/>
                  </a:cubicBezTo>
                  <a:cubicBezTo>
                    <a:pt x="27571" y="31957"/>
                    <a:pt x="27671" y="31023"/>
                    <a:pt x="28271" y="30389"/>
                  </a:cubicBezTo>
                  <a:cubicBezTo>
                    <a:pt x="28805" y="29855"/>
                    <a:pt x="29605" y="29722"/>
                    <a:pt x="30272" y="29422"/>
                  </a:cubicBezTo>
                  <a:cubicBezTo>
                    <a:pt x="33608" y="27921"/>
                    <a:pt x="34109" y="23417"/>
                    <a:pt x="31173" y="21249"/>
                  </a:cubicBezTo>
                  <a:cubicBezTo>
                    <a:pt x="30639" y="20849"/>
                    <a:pt x="29972" y="20482"/>
                    <a:pt x="29705" y="19915"/>
                  </a:cubicBezTo>
                  <a:cubicBezTo>
                    <a:pt x="29439" y="19348"/>
                    <a:pt x="29572" y="18681"/>
                    <a:pt x="29572" y="18047"/>
                  </a:cubicBezTo>
                  <a:cubicBezTo>
                    <a:pt x="29472" y="16179"/>
                    <a:pt x="28071" y="14678"/>
                    <a:pt x="26236" y="14444"/>
                  </a:cubicBezTo>
                  <a:cubicBezTo>
                    <a:pt x="25202" y="14344"/>
                    <a:pt x="24001" y="14611"/>
                    <a:pt x="23301" y="13844"/>
                  </a:cubicBezTo>
                  <a:cubicBezTo>
                    <a:pt x="22634" y="13110"/>
                    <a:pt x="23001" y="11943"/>
                    <a:pt x="23101" y="10942"/>
                  </a:cubicBezTo>
                  <a:cubicBezTo>
                    <a:pt x="23301" y="9274"/>
                    <a:pt x="22767" y="7573"/>
                    <a:pt x="21600" y="6339"/>
                  </a:cubicBezTo>
                  <a:cubicBezTo>
                    <a:pt x="21433" y="6072"/>
                    <a:pt x="21199" y="5771"/>
                    <a:pt x="20999" y="5505"/>
                  </a:cubicBezTo>
                  <a:cubicBezTo>
                    <a:pt x="19525" y="3785"/>
                    <a:pt x="17382" y="2825"/>
                    <a:pt x="15171" y="2825"/>
                  </a:cubicBezTo>
                  <a:cubicBezTo>
                    <a:pt x="14680" y="2825"/>
                    <a:pt x="14185" y="2872"/>
                    <a:pt x="13694" y="2969"/>
                  </a:cubicBezTo>
                  <a:cubicBezTo>
                    <a:pt x="12816" y="1125"/>
                    <a:pt x="10962" y="1"/>
                    <a:pt x="89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52"/>
            <p:cNvSpPr/>
            <p:nvPr/>
          </p:nvSpPr>
          <p:spPr>
            <a:xfrm>
              <a:off x="6887650" y="1349800"/>
              <a:ext cx="158300" cy="187475"/>
            </a:xfrm>
            <a:custGeom>
              <a:avLst/>
              <a:gdLst/>
              <a:ahLst/>
              <a:cxnLst/>
              <a:rect l="l" t="t" r="r" b="b"/>
              <a:pathLst>
                <a:path w="6332" h="7499" extrusionOk="0">
                  <a:moveTo>
                    <a:pt x="2524" y="0"/>
                  </a:moveTo>
                  <a:cubicBezTo>
                    <a:pt x="1208" y="0"/>
                    <a:pt x="0" y="802"/>
                    <a:pt x="242" y="2146"/>
                  </a:cubicBezTo>
                  <a:cubicBezTo>
                    <a:pt x="609" y="4114"/>
                    <a:pt x="1476" y="7316"/>
                    <a:pt x="1543" y="7450"/>
                  </a:cubicBezTo>
                  <a:cubicBezTo>
                    <a:pt x="1548" y="7476"/>
                    <a:pt x="1677" y="7498"/>
                    <a:pt x="1885" y="7498"/>
                  </a:cubicBezTo>
                  <a:cubicBezTo>
                    <a:pt x="2988" y="7498"/>
                    <a:pt x="6332" y="6874"/>
                    <a:pt x="5546" y="2946"/>
                  </a:cubicBezTo>
                  <a:cubicBezTo>
                    <a:pt x="5212" y="1178"/>
                    <a:pt x="4378" y="411"/>
                    <a:pt x="3478" y="144"/>
                  </a:cubicBezTo>
                  <a:cubicBezTo>
                    <a:pt x="3166" y="47"/>
                    <a:pt x="2842" y="0"/>
                    <a:pt x="25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52"/>
            <p:cNvSpPr/>
            <p:nvPr/>
          </p:nvSpPr>
          <p:spPr>
            <a:xfrm>
              <a:off x="6944550" y="1386750"/>
              <a:ext cx="56750" cy="104800"/>
            </a:xfrm>
            <a:custGeom>
              <a:avLst/>
              <a:gdLst/>
              <a:ahLst/>
              <a:cxnLst/>
              <a:rect l="l" t="t" r="r" b="b"/>
              <a:pathLst>
                <a:path w="2270" h="4192" extrusionOk="0">
                  <a:moveTo>
                    <a:pt x="568" y="1"/>
                  </a:moveTo>
                  <a:cubicBezTo>
                    <a:pt x="401" y="34"/>
                    <a:pt x="234" y="101"/>
                    <a:pt x="134" y="234"/>
                  </a:cubicBezTo>
                  <a:cubicBezTo>
                    <a:pt x="68" y="301"/>
                    <a:pt x="1" y="434"/>
                    <a:pt x="1" y="568"/>
                  </a:cubicBezTo>
                  <a:cubicBezTo>
                    <a:pt x="1" y="735"/>
                    <a:pt x="95" y="809"/>
                    <a:pt x="125" y="809"/>
                  </a:cubicBezTo>
                  <a:cubicBezTo>
                    <a:pt x="131" y="809"/>
                    <a:pt x="134" y="807"/>
                    <a:pt x="134" y="801"/>
                  </a:cubicBezTo>
                  <a:cubicBezTo>
                    <a:pt x="134" y="801"/>
                    <a:pt x="101" y="701"/>
                    <a:pt x="134" y="568"/>
                  </a:cubicBezTo>
                  <a:cubicBezTo>
                    <a:pt x="168" y="367"/>
                    <a:pt x="368" y="234"/>
                    <a:pt x="568" y="234"/>
                  </a:cubicBezTo>
                  <a:cubicBezTo>
                    <a:pt x="902" y="267"/>
                    <a:pt x="1168" y="468"/>
                    <a:pt x="1302" y="768"/>
                  </a:cubicBezTo>
                  <a:cubicBezTo>
                    <a:pt x="1535" y="1101"/>
                    <a:pt x="1702" y="1468"/>
                    <a:pt x="1769" y="1869"/>
                  </a:cubicBezTo>
                  <a:cubicBezTo>
                    <a:pt x="1936" y="2736"/>
                    <a:pt x="1669" y="3603"/>
                    <a:pt x="1202" y="3903"/>
                  </a:cubicBezTo>
                  <a:cubicBezTo>
                    <a:pt x="1052" y="3978"/>
                    <a:pt x="902" y="4016"/>
                    <a:pt x="737" y="4016"/>
                  </a:cubicBezTo>
                  <a:cubicBezTo>
                    <a:pt x="683" y="4016"/>
                    <a:pt x="626" y="4012"/>
                    <a:pt x="568" y="4003"/>
                  </a:cubicBezTo>
                  <a:cubicBezTo>
                    <a:pt x="460" y="3976"/>
                    <a:pt x="374" y="3928"/>
                    <a:pt x="345" y="3928"/>
                  </a:cubicBezTo>
                  <a:cubicBezTo>
                    <a:pt x="338" y="3928"/>
                    <a:pt x="335" y="3930"/>
                    <a:pt x="335" y="3937"/>
                  </a:cubicBezTo>
                  <a:cubicBezTo>
                    <a:pt x="335" y="3937"/>
                    <a:pt x="368" y="4070"/>
                    <a:pt x="535" y="4103"/>
                  </a:cubicBezTo>
                  <a:cubicBezTo>
                    <a:pt x="643" y="4166"/>
                    <a:pt x="766" y="4192"/>
                    <a:pt x="890" y="4192"/>
                  </a:cubicBezTo>
                  <a:cubicBezTo>
                    <a:pt x="1033" y="4192"/>
                    <a:pt x="1177" y="4157"/>
                    <a:pt x="1302" y="4103"/>
                  </a:cubicBezTo>
                  <a:cubicBezTo>
                    <a:pt x="1936" y="3770"/>
                    <a:pt x="2269" y="2769"/>
                    <a:pt x="2102" y="1835"/>
                  </a:cubicBezTo>
                  <a:cubicBezTo>
                    <a:pt x="2036" y="1368"/>
                    <a:pt x="1836" y="935"/>
                    <a:pt x="1569" y="568"/>
                  </a:cubicBezTo>
                  <a:cubicBezTo>
                    <a:pt x="1335" y="234"/>
                    <a:pt x="968" y="1"/>
                    <a:pt x="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52"/>
            <p:cNvSpPr/>
            <p:nvPr/>
          </p:nvSpPr>
          <p:spPr>
            <a:xfrm>
              <a:off x="6675200" y="995650"/>
              <a:ext cx="408650" cy="510375"/>
            </a:xfrm>
            <a:custGeom>
              <a:avLst/>
              <a:gdLst/>
              <a:ahLst/>
              <a:cxnLst/>
              <a:rect l="l" t="t" r="r" b="b"/>
              <a:pathLst>
                <a:path w="16346" h="20415" extrusionOk="0">
                  <a:moveTo>
                    <a:pt x="1" y="0"/>
                  </a:moveTo>
                  <a:cubicBezTo>
                    <a:pt x="401" y="100"/>
                    <a:pt x="801" y="300"/>
                    <a:pt x="1101" y="567"/>
                  </a:cubicBezTo>
                  <a:cubicBezTo>
                    <a:pt x="1735" y="1101"/>
                    <a:pt x="2202" y="2268"/>
                    <a:pt x="2236" y="3703"/>
                  </a:cubicBezTo>
                  <a:lnTo>
                    <a:pt x="2236" y="3836"/>
                  </a:lnTo>
                  <a:lnTo>
                    <a:pt x="2369" y="3836"/>
                  </a:lnTo>
                  <a:cubicBezTo>
                    <a:pt x="3803" y="3869"/>
                    <a:pt x="5138" y="4570"/>
                    <a:pt x="6005" y="5737"/>
                  </a:cubicBezTo>
                  <a:cubicBezTo>
                    <a:pt x="6238" y="6071"/>
                    <a:pt x="6405" y="6438"/>
                    <a:pt x="6505" y="6838"/>
                  </a:cubicBezTo>
                  <a:cubicBezTo>
                    <a:pt x="6605" y="7239"/>
                    <a:pt x="6639" y="7672"/>
                    <a:pt x="6672" y="8072"/>
                  </a:cubicBezTo>
                  <a:cubicBezTo>
                    <a:pt x="6672" y="8539"/>
                    <a:pt x="6739" y="9006"/>
                    <a:pt x="6805" y="9440"/>
                  </a:cubicBezTo>
                  <a:cubicBezTo>
                    <a:pt x="6906" y="9940"/>
                    <a:pt x="7139" y="10407"/>
                    <a:pt x="7506" y="10741"/>
                  </a:cubicBezTo>
                  <a:cubicBezTo>
                    <a:pt x="8307" y="11475"/>
                    <a:pt x="9341" y="11675"/>
                    <a:pt x="10241" y="11909"/>
                  </a:cubicBezTo>
                  <a:cubicBezTo>
                    <a:pt x="11109" y="12075"/>
                    <a:pt x="11976" y="12376"/>
                    <a:pt x="12743" y="12809"/>
                  </a:cubicBezTo>
                  <a:cubicBezTo>
                    <a:pt x="14044" y="13610"/>
                    <a:pt x="15011" y="14844"/>
                    <a:pt x="15412" y="16312"/>
                  </a:cubicBezTo>
                  <a:cubicBezTo>
                    <a:pt x="15678" y="17279"/>
                    <a:pt x="15712" y="18313"/>
                    <a:pt x="15512" y="19314"/>
                  </a:cubicBezTo>
                  <a:cubicBezTo>
                    <a:pt x="15345" y="20048"/>
                    <a:pt x="15145" y="20415"/>
                    <a:pt x="15178" y="20415"/>
                  </a:cubicBezTo>
                  <a:cubicBezTo>
                    <a:pt x="15245" y="20348"/>
                    <a:pt x="15312" y="20248"/>
                    <a:pt x="15345" y="20148"/>
                  </a:cubicBezTo>
                  <a:cubicBezTo>
                    <a:pt x="15445" y="19914"/>
                    <a:pt x="15545" y="19647"/>
                    <a:pt x="15612" y="19347"/>
                  </a:cubicBezTo>
                  <a:cubicBezTo>
                    <a:pt x="16346" y="16745"/>
                    <a:pt x="15245" y="13943"/>
                    <a:pt x="12910" y="12542"/>
                  </a:cubicBezTo>
                  <a:cubicBezTo>
                    <a:pt x="12109" y="12075"/>
                    <a:pt x="11209" y="11775"/>
                    <a:pt x="10308" y="11608"/>
                  </a:cubicBezTo>
                  <a:cubicBezTo>
                    <a:pt x="9407" y="11375"/>
                    <a:pt x="8440" y="11141"/>
                    <a:pt x="7739" y="10508"/>
                  </a:cubicBezTo>
                  <a:cubicBezTo>
                    <a:pt x="7039" y="9907"/>
                    <a:pt x="7072" y="8940"/>
                    <a:pt x="7006" y="8072"/>
                  </a:cubicBezTo>
                  <a:cubicBezTo>
                    <a:pt x="6972" y="7605"/>
                    <a:pt x="6906" y="7172"/>
                    <a:pt x="6839" y="6738"/>
                  </a:cubicBezTo>
                  <a:cubicBezTo>
                    <a:pt x="6705" y="6305"/>
                    <a:pt x="6505" y="5904"/>
                    <a:pt x="6238" y="5571"/>
                  </a:cubicBezTo>
                  <a:cubicBezTo>
                    <a:pt x="5356" y="4329"/>
                    <a:pt x="3961" y="3599"/>
                    <a:pt x="2462" y="3570"/>
                  </a:cubicBezTo>
                  <a:lnTo>
                    <a:pt x="2462" y="3570"/>
                  </a:lnTo>
                  <a:cubicBezTo>
                    <a:pt x="2373" y="2129"/>
                    <a:pt x="1881" y="952"/>
                    <a:pt x="1201" y="434"/>
                  </a:cubicBezTo>
                  <a:cubicBezTo>
                    <a:pt x="935" y="234"/>
                    <a:pt x="634" y="100"/>
                    <a:pt x="334" y="33"/>
                  </a:cubicBezTo>
                  <a:cubicBezTo>
                    <a:pt x="234" y="0"/>
                    <a:pt x="101" y="0"/>
                    <a:pt x="1" y="0"/>
                  </a:cubicBezTo>
                  <a:close/>
                </a:path>
              </a:pathLst>
            </a:custGeom>
            <a:solidFill>
              <a:srgbClr val="A456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52"/>
            <p:cNvSpPr/>
            <p:nvPr/>
          </p:nvSpPr>
          <p:spPr>
            <a:xfrm>
              <a:off x="6906200" y="1503375"/>
              <a:ext cx="131575" cy="136200"/>
            </a:xfrm>
            <a:custGeom>
              <a:avLst/>
              <a:gdLst/>
              <a:ahLst/>
              <a:cxnLst/>
              <a:rect l="l" t="t" r="r" b="b"/>
              <a:pathLst>
                <a:path w="5263" h="5448" extrusionOk="0">
                  <a:moveTo>
                    <a:pt x="2191" y="1"/>
                  </a:moveTo>
                  <a:cubicBezTo>
                    <a:pt x="1862" y="1"/>
                    <a:pt x="1541" y="133"/>
                    <a:pt x="1301" y="372"/>
                  </a:cubicBezTo>
                  <a:cubicBezTo>
                    <a:pt x="768" y="706"/>
                    <a:pt x="401" y="1240"/>
                    <a:pt x="234" y="1874"/>
                  </a:cubicBezTo>
                  <a:cubicBezTo>
                    <a:pt x="1" y="2941"/>
                    <a:pt x="434" y="4075"/>
                    <a:pt x="1301" y="4776"/>
                  </a:cubicBezTo>
                  <a:cubicBezTo>
                    <a:pt x="1766" y="5240"/>
                    <a:pt x="2337" y="5447"/>
                    <a:pt x="2896" y="5447"/>
                  </a:cubicBezTo>
                  <a:cubicBezTo>
                    <a:pt x="4106" y="5447"/>
                    <a:pt x="5262" y="4478"/>
                    <a:pt x="5171" y="3041"/>
                  </a:cubicBezTo>
                  <a:cubicBezTo>
                    <a:pt x="5238" y="2074"/>
                    <a:pt x="4804" y="1140"/>
                    <a:pt x="4037" y="573"/>
                  </a:cubicBezTo>
                  <a:cubicBezTo>
                    <a:pt x="3570" y="272"/>
                    <a:pt x="3036" y="72"/>
                    <a:pt x="2502" y="39"/>
                  </a:cubicBezTo>
                  <a:lnTo>
                    <a:pt x="2602" y="6"/>
                  </a:lnTo>
                  <a:lnTo>
                    <a:pt x="2302" y="6"/>
                  </a:lnTo>
                  <a:cubicBezTo>
                    <a:pt x="2265" y="2"/>
                    <a:pt x="2228" y="1"/>
                    <a:pt x="21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52"/>
            <p:cNvSpPr/>
            <p:nvPr/>
          </p:nvSpPr>
          <p:spPr>
            <a:xfrm>
              <a:off x="6601825" y="1912125"/>
              <a:ext cx="74225" cy="317750"/>
            </a:xfrm>
            <a:custGeom>
              <a:avLst/>
              <a:gdLst/>
              <a:ahLst/>
              <a:cxnLst/>
              <a:rect l="l" t="t" r="r" b="b"/>
              <a:pathLst>
                <a:path w="2969" h="12710" extrusionOk="0">
                  <a:moveTo>
                    <a:pt x="0" y="1"/>
                  </a:moveTo>
                  <a:cubicBezTo>
                    <a:pt x="0" y="167"/>
                    <a:pt x="67" y="334"/>
                    <a:pt x="100" y="501"/>
                  </a:cubicBezTo>
                  <a:cubicBezTo>
                    <a:pt x="200" y="868"/>
                    <a:pt x="334" y="1335"/>
                    <a:pt x="467" y="1869"/>
                  </a:cubicBezTo>
                  <a:cubicBezTo>
                    <a:pt x="767" y="3003"/>
                    <a:pt x="1168" y="4571"/>
                    <a:pt x="1601" y="6338"/>
                  </a:cubicBezTo>
                  <a:cubicBezTo>
                    <a:pt x="2002" y="8106"/>
                    <a:pt x="2335" y="9708"/>
                    <a:pt x="2569" y="10842"/>
                  </a:cubicBezTo>
                  <a:cubicBezTo>
                    <a:pt x="2669" y="11375"/>
                    <a:pt x="2769" y="11842"/>
                    <a:pt x="2836" y="12209"/>
                  </a:cubicBezTo>
                  <a:cubicBezTo>
                    <a:pt x="2869" y="12376"/>
                    <a:pt x="2902" y="12576"/>
                    <a:pt x="2969" y="12710"/>
                  </a:cubicBezTo>
                  <a:cubicBezTo>
                    <a:pt x="2969" y="12543"/>
                    <a:pt x="2969" y="12376"/>
                    <a:pt x="2936" y="12209"/>
                  </a:cubicBezTo>
                  <a:cubicBezTo>
                    <a:pt x="2869" y="11876"/>
                    <a:pt x="2802" y="11409"/>
                    <a:pt x="2702" y="10808"/>
                  </a:cubicBezTo>
                  <a:cubicBezTo>
                    <a:pt x="2502" y="9641"/>
                    <a:pt x="2202" y="8040"/>
                    <a:pt x="1801" y="6305"/>
                  </a:cubicBezTo>
                  <a:cubicBezTo>
                    <a:pt x="1368" y="4537"/>
                    <a:pt x="934" y="2936"/>
                    <a:pt x="601" y="1835"/>
                  </a:cubicBezTo>
                  <a:cubicBezTo>
                    <a:pt x="434" y="1268"/>
                    <a:pt x="300" y="801"/>
                    <a:pt x="200" y="501"/>
                  </a:cubicBezTo>
                  <a:cubicBezTo>
                    <a:pt x="134" y="334"/>
                    <a:pt x="67" y="167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52"/>
            <p:cNvSpPr/>
            <p:nvPr/>
          </p:nvSpPr>
          <p:spPr>
            <a:xfrm>
              <a:off x="6246575" y="2275725"/>
              <a:ext cx="55875" cy="120950"/>
            </a:xfrm>
            <a:custGeom>
              <a:avLst/>
              <a:gdLst/>
              <a:ahLst/>
              <a:cxnLst/>
              <a:rect l="l" t="t" r="r" b="b"/>
              <a:pathLst>
                <a:path w="2235" h="4838" extrusionOk="0">
                  <a:moveTo>
                    <a:pt x="2168" y="0"/>
                  </a:moveTo>
                  <a:lnTo>
                    <a:pt x="2168" y="0"/>
                  </a:lnTo>
                  <a:cubicBezTo>
                    <a:pt x="1568" y="667"/>
                    <a:pt x="1134" y="1468"/>
                    <a:pt x="801" y="2302"/>
                  </a:cubicBezTo>
                  <a:cubicBezTo>
                    <a:pt x="534" y="2969"/>
                    <a:pt x="300" y="3603"/>
                    <a:pt x="167" y="4070"/>
                  </a:cubicBezTo>
                  <a:cubicBezTo>
                    <a:pt x="67" y="4303"/>
                    <a:pt x="0" y="4570"/>
                    <a:pt x="0" y="4837"/>
                  </a:cubicBezTo>
                  <a:cubicBezTo>
                    <a:pt x="1" y="4838"/>
                    <a:pt x="2" y="4838"/>
                    <a:pt x="3" y="4838"/>
                  </a:cubicBezTo>
                  <a:cubicBezTo>
                    <a:pt x="77" y="4838"/>
                    <a:pt x="442" y="3717"/>
                    <a:pt x="1001" y="2369"/>
                  </a:cubicBezTo>
                  <a:cubicBezTo>
                    <a:pt x="1568" y="1034"/>
                    <a:pt x="2235" y="34"/>
                    <a:pt x="21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52"/>
            <p:cNvSpPr/>
            <p:nvPr/>
          </p:nvSpPr>
          <p:spPr>
            <a:xfrm>
              <a:off x="6807800" y="2514225"/>
              <a:ext cx="20025" cy="65075"/>
            </a:xfrm>
            <a:custGeom>
              <a:avLst/>
              <a:gdLst/>
              <a:ahLst/>
              <a:cxnLst/>
              <a:rect l="l" t="t" r="r" b="b"/>
              <a:pathLst>
                <a:path w="801" h="2603" extrusionOk="0">
                  <a:moveTo>
                    <a:pt x="0" y="1"/>
                  </a:moveTo>
                  <a:lnTo>
                    <a:pt x="0" y="1"/>
                  </a:lnTo>
                  <a:cubicBezTo>
                    <a:pt x="67" y="434"/>
                    <a:pt x="201" y="868"/>
                    <a:pt x="367" y="1301"/>
                  </a:cubicBezTo>
                  <a:cubicBezTo>
                    <a:pt x="434" y="1735"/>
                    <a:pt x="601" y="2169"/>
                    <a:pt x="768" y="2602"/>
                  </a:cubicBezTo>
                  <a:cubicBezTo>
                    <a:pt x="801" y="2135"/>
                    <a:pt x="734" y="1668"/>
                    <a:pt x="567" y="1235"/>
                  </a:cubicBezTo>
                  <a:cubicBezTo>
                    <a:pt x="467" y="768"/>
                    <a:pt x="267" y="367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52"/>
            <p:cNvSpPr/>
            <p:nvPr/>
          </p:nvSpPr>
          <p:spPr>
            <a:xfrm>
              <a:off x="7308150" y="2356600"/>
              <a:ext cx="381125" cy="286075"/>
            </a:xfrm>
            <a:custGeom>
              <a:avLst/>
              <a:gdLst/>
              <a:ahLst/>
              <a:cxnLst/>
              <a:rect l="l" t="t" r="r" b="b"/>
              <a:pathLst>
                <a:path w="15245" h="11443" extrusionOk="0">
                  <a:moveTo>
                    <a:pt x="1" y="1"/>
                  </a:moveTo>
                  <a:lnTo>
                    <a:pt x="334" y="11443"/>
                  </a:lnTo>
                  <a:lnTo>
                    <a:pt x="15245" y="957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52"/>
            <p:cNvSpPr/>
            <p:nvPr/>
          </p:nvSpPr>
          <p:spPr>
            <a:xfrm>
              <a:off x="7307325" y="2356600"/>
              <a:ext cx="381950" cy="288575"/>
            </a:xfrm>
            <a:custGeom>
              <a:avLst/>
              <a:gdLst/>
              <a:ahLst/>
              <a:cxnLst/>
              <a:rect l="l" t="t" r="r" b="b"/>
              <a:pathLst>
                <a:path w="15278" h="11543" extrusionOk="0">
                  <a:moveTo>
                    <a:pt x="34" y="1"/>
                  </a:moveTo>
                  <a:cubicBezTo>
                    <a:pt x="0" y="101"/>
                    <a:pt x="0" y="168"/>
                    <a:pt x="34" y="234"/>
                  </a:cubicBezTo>
                  <a:lnTo>
                    <a:pt x="34" y="868"/>
                  </a:lnTo>
                  <a:cubicBezTo>
                    <a:pt x="34" y="1469"/>
                    <a:pt x="67" y="2269"/>
                    <a:pt x="67" y="3303"/>
                  </a:cubicBezTo>
                  <a:cubicBezTo>
                    <a:pt x="100" y="5372"/>
                    <a:pt x="167" y="8207"/>
                    <a:pt x="234" y="11443"/>
                  </a:cubicBezTo>
                  <a:lnTo>
                    <a:pt x="234" y="11543"/>
                  </a:lnTo>
                  <a:lnTo>
                    <a:pt x="367" y="11543"/>
                  </a:lnTo>
                  <a:lnTo>
                    <a:pt x="2135" y="11342"/>
                  </a:lnTo>
                  <a:lnTo>
                    <a:pt x="11442" y="10142"/>
                  </a:lnTo>
                  <a:lnTo>
                    <a:pt x="14244" y="9741"/>
                  </a:lnTo>
                  <a:lnTo>
                    <a:pt x="15011" y="9641"/>
                  </a:lnTo>
                  <a:cubicBezTo>
                    <a:pt x="15111" y="9608"/>
                    <a:pt x="15178" y="9608"/>
                    <a:pt x="15278" y="9575"/>
                  </a:cubicBezTo>
                  <a:lnTo>
                    <a:pt x="14978" y="9575"/>
                  </a:lnTo>
                  <a:lnTo>
                    <a:pt x="14210" y="9675"/>
                  </a:lnTo>
                  <a:lnTo>
                    <a:pt x="11408" y="9975"/>
                  </a:lnTo>
                  <a:lnTo>
                    <a:pt x="2102" y="11109"/>
                  </a:lnTo>
                  <a:lnTo>
                    <a:pt x="430" y="11330"/>
                  </a:lnTo>
                  <a:lnTo>
                    <a:pt x="430" y="11330"/>
                  </a:lnTo>
                  <a:cubicBezTo>
                    <a:pt x="332" y="8174"/>
                    <a:pt x="266" y="5380"/>
                    <a:pt x="200" y="3303"/>
                  </a:cubicBezTo>
                  <a:cubicBezTo>
                    <a:pt x="134" y="2303"/>
                    <a:pt x="100" y="1502"/>
                    <a:pt x="100" y="902"/>
                  </a:cubicBezTo>
                  <a:cubicBezTo>
                    <a:pt x="67" y="635"/>
                    <a:pt x="67" y="401"/>
                    <a:pt x="67" y="234"/>
                  </a:cubicBezTo>
                  <a:cubicBezTo>
                    <a:pt x="34" y="168"/>
                    <a:pt x="34" y="101"/>
                    <a:pt x="34" y="1"/>
                  </a:cubicBezTo>
                  <a:close/>
                </a:path>
              </a:pathLst>
            </a:custGeom>
            <a:solidFill>
              <a:srgbClr val="2066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52"/>
            <p:cNvSpPr/>
            <p:nvPr/>
          </p:nvSpPr>
          <p:spPr>
            <a:xfrm>
              <a:off x="6375825" y="3315625"/>
              <a:ext cx="452850" cy="223850"/>
            </a:xfrm>
            <a:custGeom>
              <a:avLst/>
              <a:gdLst/>
              <a:ahLst/>
              <a:cxnLst/>
              <a:rect l="l" t="t" r="r" b="b"/>
              <a:pathLst>
                <a:path w="18114" h="8954" extrusionOk="0">
                  <a:moveTo>
                    <a:pt x="0" y="1"/>
                  </a:moveTo>
                  <a:cubicBezTo>
                    <a:pt x="0" y="1"/>
                    <a:pt x="34" y="68"/>
                    <a:pt x="134" y="168"/>
                  </a:cubicBezTo>
                  <a:lnTo>
                    <a:pt x="601" y="568"/>
                  </a:lnTo>
                  <a:cubicBezTo>
                    <a:pt x="968" y="935"/>
                    <a:pt x="1535" y="1435"/>
                    <a:pt x="2269" y="2069"/>
                  </a:cubicBezTo>
                  <a:cubicBezTo>
                    <a:pt x="4070" y="3703"/>
                    <a:pt x="6038" y="5171"/>
                    <a:pt x="8173" y="6439"/>
                  </a:cubicBezTo>
                  <a:cubicBezTo>
                    <a:pt x="10274" y="7706"/>
                    <a:pt x="12643" y="8540"/>
                    <a:pt x="15078" y="8874"/>
                  </a:cubicBezTo>
                  <a:cubicBezTo>
                    <a:pt x="15615" y="8923"/>
                    <a:pt x="16170" y="8954"/>
                    <a:pt x="16717" y="8954"/>
                  </a:cubicBezTo>
                  <a:cubicBezTo>
                    <a:pt x="16917" y="8954"/>
                    <a:pt x="17116" y="8949"/>
                    <a:pt x="17313" y="8941"/>
                  </a:cubicBezTo>
                  <a:cubicBezTo>
                    <a:pt x="17580" y="8941"/>
                    <a:pt x="17780" y="8874"/>
                    <a:pt x="17913" y="8874"/>
                  </a:cubicBezTo>
                  <a:cubicBezTo>
                    <a:pt x="17980" y="8874"/>
                    <a:pt x="18047" y="8874"/>
                    <a:pt x="18113" y="8840"/>
                  </a:cubicBezTo>
                  <a:lnTo>
                    <a:pt x="18113" y="8840"/>
                  </a:lnTo>
                  <a:cubicBezTo>
                    <a:pt x="18113" y="8840"/>
                    <a:pt x="17846" y="8840"/>
                    <a:pt x="17313" y="8874"/>
                  </a:cubicBezTo>
                  <a:cubicBezTo>
                    <a:pt x="16579" y="8874"/>
                    <a:pt x="15845" y="8807"/>
                    <a:pt x="15111" y="8707"/>
                  </a:cubicBezTo>
                  <a:cubicBezTo>
                    <a:pt x="12709" y="8340"/>
                    <a:pt x="10374" y="7506"/>
                    <a:pt x="8306" y="6239"/>
                  </a:cubicBezTo>
                  <a:cubicBezTo>
                    <a:pt x="6171" y="5004"/>
                    <a:pt x="4203" y="3570"/>
                    <a:pt x="2335" y="1969"/>
                  </a:cubicBezTo>
                  <a:lnTo>
                    <a:pt x="634" y="501"/>
                  </a:lnTo>
                  <a:lnTo>
                    <a:pt x="167" y="134"/>
                  </a:lnTo>
                  <a:cubicBezTo>
                    <a:pt x="134" y="68"/>
                    <a:pt x="67" y="34"/>
                    <a:pt x="0" y="1"/>
                  </a:cubicBezTo>
                  <a:close/>
                </a:path>
              </a:pathLst>
            </a:custGeom>
            <a:solidFill>
              <a:srgbClr val="2066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52"/>
            <p:cNvSpPr/>
            <p:nvPr/>
          </p:nvSpPr>
          <p:spPr>
            <a:xfrm>
              <a:off x="7063825" y="2599275"/>
              <a:ext cx="732200" cy="843975"/>
            </a:xfrm>
            <a:custGeom>
              <a:avLst/>
              <a:gdLst/>
              <a:ahLst/>
              <a:cxnLst/>
              <a:rect l="l" t="t" r="r" b="b"/>
              <a:pathLst>
                <a:path w="29288" h="33759" extrusionOk="0">
                  <a:moveTo>
                    <a:pt x="23917" y="1"/>
                  </a:moveTo>
                  <a:lnTo>
                    <a:pt x="12109" y="1435"/>
                  </a:lnTo>
                  <a:cubicBezTo>
                    <a:pt x="12109" y="1435"/>
                    <a:pt x="15044" y="14011"/>
                    <a:pt x="14944" y="14878"/>
                  </a:cubicBezTo>
                  <a:cubicBezTo>
                    <a:pt x="14877" y="15712"/>
                    <a:pt x="6705" y="23284"/>
                    <a:pt x="5471" y="24118"/>
                  </a:cubicBezTo>
                  <a:cubicBezTo>
                    <a:pt x="4203" y="24985"/>
                    <a:pt x="0" y="25386"/>
                    <a:pt x="0" y="25386"/>
                  </a:cubicBezTo>
                  <a:lnTo>
                    <a:pt x="4003" y="33758"/>
                  </a:lnTo>
                  <a:lnTo>
                    <a:pt x="5871" y="33525"/>
                  </a:lnTo>
                  <a:cubicBezTo>
                    <a:pt x="5871" y="33525"/>
                    <a:pt x="22683" y="25853"/>
                    <a:pt x="26386" y="22617"/>
                  </a:cubicBezTo>
                  <a:cubicBezTo>
                    <a:pt x="29288" y="20115"/>
                    <a:pt x="28153" y="14912"/>
                    <a:pt x="27119" y="11543"/>
                  </a:cubicBezTo>
                  <a:cubicBezTo>
                    <a:pt x="26085" y="8207"/>
                    <a:pt x="23917" y="1"/>
                    <a:pt x="239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52"/>
            <p:cNvSpPr/>
            <p:nvPr/>
          </p:nvSpPr>
          <p:spPr>
            <a:xfrm>
              <a:off x="6545950" y="2975625"/>
              <a:ext cx="549575" cy="171000"/>
            </a:xfrm>
            <a:custGeom>
              <a:avLst/>
              <a:gdLst/>
              <a:ahLst/>
              <a:cxnLst/>
              <a:rect l="l" t="t" r="r" b="b"/>
              <a:pathLst>
                <a:path w="21983" h="6840" extrusionOk="0">
                  <a:moveTo>
                    <a:pt x="7929" y="1"/>
                  </a:moveTo>
                  <a:cubicBezTo>
                    <a:pt x="5139" y="1"/>
                    <a:pt x="2362" y="992"/>
                    <a:pt x="167" y="2926"/>
                  </a:cubicBezTo>
                  <a:lnTo>
                    <a:pt x="0" y="3494"/>
                  </a:lnTo>
                  <a:cubicBezTo>
                    <a:pt x="885" y="2830"/>
                    <a:pt x="1988" y="2578"/>
                    <a:pt x="3120" y="2578"/>
                  </a:cubicBezTo>
                  <a:cubicBezTo>
                    <a:pt x="3865" y="2578"/>
                    <a:pt x="4622" y="2688"/>
                    <a:pt x="5337" y="2860"/>
                  </a:cubicBezTo>
                  <a:cubicBezTo>
                    <a:pt x="8039" y="3527"/>
                    <a:pt x="10508" y="4961"/>
                    <a:pt x="13110" y="5895"/>
                  </a:cubicBezTo>
                  <a:cubicBezTo>
                    <a:pt x="14600" y="6449"/>
                    <a:pt x="16233" y="6839"/>
                    <a:pt x="17820" y="6839"/>
                  </a:cubicBezTo>
                  <a:cubicBezTo>
                    <a:pt x="19003" y="6839"/>
                    <a:pt x="20161" y="6623"/>
                    <a:pt x="21215" y="6095"/>
                  </a:cubicBezTo>
                  <a:cubicBezTo>
                    <a:pt x="21516" y="5962"/>
                    <a:pt x="21816" y="5762"/>
                    <a:pt x="21883" y="5428"/>
                  </a:cubicBezTo>
                  <a:cubicBezTo>
                    <a:pt x="21983" y="5028"/>
                    <a:pt x="21582" y="4661"/>
                    <a:pt x="21182" y="4594"/>
                  </a:cubicBezTo>
                  <a:cubicBezTo>
                    <a:pt x="21016" y="4569"/>
                    <a:pt x="20851" y="4558"/>
                    <a:pt x="20687" y="4558"/>
                  </a:cubicBezTo>
                  <a:cubicBezTo>
                    <a:pt x="20422" y="4558"/>
                    <a:pt x="20162" y="4586"/>
                    <a:pt x="19914" y="4628"/>
                  </a:cubicBezTo>
                  <a:cubicBezTo>
                    <a:pt x="19861" y="4629"/>
                    <a:pt x="19807" y="4630"/>
                    <a:pt x="19754" y="4630"/>
                  </a:cubicBezTo>
                  <a:cubicBezTo>
                    <a:pt x="18741" y="4630"/>
                    <a:pt x="17736" y="4331"/>
                    <a:pt x="16912" y="3760"/>
                  </a:cubicBezTo>
                  <a:cubicBezTo>
                    <a:pt x="16012" y="3193"/>
                    <a:pt x="15178" y="2493"/>
                    <a:pt x="14310" y="1892"/>
                  </a:cubicBezTo>
                  <a:cubicBezTo>
                    <a:pt x="12363" y="624"/>
                    <a:pt x="10142" y="1"/>
                    <a:pt x="79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52"/>
            <p:cNvSpPr/>
            <p:nvPr/>
          </p:nvSpPr>
          <p:spPr>
            <a:xfrm>
              <a:off x="6097738" y="2363275"/>
              <a:ext cx="591275" cy="498100"/>
            </a:xfrm>
            <a:custGeom>
              <a:avLst/>
              <a:gdLst/>
              <a:ahLst/>
              <a:cxnLst/>
              <a:rect l="l" t="t" r="r" b="b"/>
              <a:pathLst>
                <a:path w="23651" h="19924" extrusionOk="0">
                  <a:moveTo>
                    <a:pt x="9714" y="198"/>
                  </a:moveTo>
                  <a:cubicBezTo>
                    <a:pt x="10292" y="198"/>
                    <a:pt x="10871" y="247"/>
                    <a:pt x="11442" y="343"/>
                  </a:cubicBezTo>
                  <a:cubicBezTo>
                    <a:pt x="12309" y="477"/>
                    <a:pt x="13143" y="710"/>
                    <a:pt x="13944" y="1044"/>
                  </a:cubicBezTo>
                  <a:cubicBezTo>
                    <a:pt x="14344" y="1177"/>
                    <a:pt x="14745" y="1377"/>
                    <a:pt x="15078" y="1611"/>
                  </a:cubicBezTo>
                  <a:cubicBezTo>
                    <a:pt x="15445" y="1844"/>
                    <a:pt x="15779" y="2111"/>
                    <a:pt x="16045" y="2411"/>
                  </a:cubicBezTo>
                  <a:cubicBezTo>
                    <a:pt x="16646" y="3012"/>
                    <a:pt x="17213" y="3612"/>
                    <a:pt x="17747" y="4246"/>
                  </a:cubicBezTo>
                  <a:cubicBezTo>
                    <a:pt x="17880" y="4413"/>
                    <a:pt x="18047" y="4580"/>
                    <a:pt x="18214" y="4680"/>
                  </a:cubicBezTo>
                  <a:cubicBezTo>
                    <a:pt x="18380" y="4813"/>
                    <a:pt x="18581" y="4913"/>
                    <a:pt x="18781" y="4980"/>
                  </a:cubicBezTo>
                  <a:cubicBezTo>
                    <a:pt x="19148" y="5113"/>
                    <a:pt x="19515" y="5280"/>
                    <a:pt x="19848" y="5480"/>
                  </a:cubicBezTo>
                  <a:cubicBezTo>
                    <a:pt x="21216" y="6214"/>
                    <a:pt x="22483" y="7248"/>
                    <a:pt x="23050" y="8582"/>
                  </a:cubicBezTo>
                  <a:cubicBezTo>
                    <a:pt x="23184" y="8916"/>
                    <a:pt x="23251" y="9283"/>
                    <a:pt x="23284" y="9617"/>
                  </a:cubicBezTo>
                  <a:cubicBezTo>
                    <a:pt x="23351" y="9983"/>
                    <a:pt x="23384" y="10350"/>
                    <a:pt x="23417" y="10684"/>
                  </a:cubicBezTo>
                  <a:cubicBezTo>
                    <a:pt x="23482" y="11334"/>
                    <a:pt x="23484" y="12017"/>
                    <a:pt x="23422" y="12669"/>
                  </a:cubicBezTo>
                  <a:lnTo>
                    <a:pt x="23422" y="12669"/>
                  </a:lnTo>
                  <a:lnTo>
                    <a:pt x="14478" y="17889"/>
                  </a:lnTo>
                  <a:lnTo>
                    <a:pt x="11976" y="19357"/>
                  </a:lnTo>
                  <a:lnTo>
                    <a:pt x="11342" y="19757"/>
                  </a:lnTo>
                  <a:cubicBezTo>
                    <a:pt x="11236" y="19836"/>
                    <a:pt x="11152" y="19895"/>
                    <a:pt x="11121" y="19916"/>
                  </a:cubicBezTo>
                  <a:lnTo>
                    <a:pt x="11121" y="19916"/>
                  </a:lnTo>
                  <a:lnTo>
                    <a:pt x="10975" y="19857"/>
                  </a:lnTo>
                  <a:lnTo>
                    <a:pt x="10475" y="19757"/>
                  </a:lnTo>
                  <a:cubicBezTo>
                    <a:pt x="10041" y="19657"/>
                    <a:pt x="9407" y="19490"/>
                    <a:pt x="8607" y="19223"/>
                  </a:cubicBezTo>
                  <a:cubicBezTo>
                    <a:pt x="7639" y="18890"/>
                    <a:pt x="6705" y="18523"/>
                    <a:pt x="5805" y="18056"/>
                  </a:cubicBezTo>
                  <a:cubicBezTo>
                    <a:pt x="5238" y="17756"/>
                    <a:pt x="4671" y="17422"/>
                    <a:pt x="4170" y="17055"/>
                  </a:cubicBezTo>
                  <a:cubicBezTo>
                    <a:pt x="3570" y="16655"/>
                    <a:pt x="3036" y="16188"/>
                    <a:pt x="2536" y="15688"/>
                  </a:cubicBezTo>
                  <a:cubicBezTo>
                    <a:pt x="2002" y="15120"/>
                    <a:pt x="1535" y="14487"/>
                    <a:pt x="1135" y="13820"/>
                  </a:cubicBezTo>
                  <a:cubicBezTo>
                    <a:pt x="735" y="13052"/>
                    <a:pt x="468" y="12252"/>
                    <a:pt x="334" y="11418"/>
                  </a:cubicBezTo>
                  <a:cubicBezTo>
                    <a:pt x="201" y="10517"/>
                    <a:pt x="201" y="9617"/>
                    <a:pt x="334" y="8716"/>
                  </a:cubicBezTo>
                  <a:cubicBezTo>
                    <a:pt x="501" y="7749"/>
                    <a:pt x="735" y="6815"/>
                    <a:pt x="1101" y="5914"/>
                  </a:cubicBezTo>
                  <a:cubicBezTo>
                    <a:pt x="1468" y="4980"/>
                    <a:pt x="1969" y="4113"/>
                    <a:pt x="2603" y="3312"/>
                  </a:cubicBezTo>
                  <a:cubicBezTo>
                    <a:pt x="3270" y="2511"/>
                    <a:pt x="4070" y="1811"/>
                    <a:pt x="5004" y="1311"/>
                  </a:cubicBezTo>
                  <a:cubicBezTo>
                    <a:pt x="6478" y="574"/>
                    <a:pt x="8097" y="198"/>
                    <a:pt x="9714" y="198"/>
                  </a:cubicBezTo>
                  <a:close/>
                  <a:moveTo>
                    <a:pt x="9600" y="0"/>
                  </a:moveTo>
                  <a:cubicBezTo>
                    <a:pt x="9085" y="0"/>
                    <a:pt x="8566" y="35"/>
                    <a:pt x="8040" y="110"/>
                  </a:cubicBezTo>
                  <a:cubicBezTo>
                    <a:pt x="6939" y="243"/>
                    <a:pt x="5872" y="610"/>
                    <a:pt x="4904" y="1144"/>
                  </a:cubicBezTo>
                  <a:cubicBezTo>
                    <a:pt x="3937" y="1644"/>
                    <a:pt x="3103" y="2345"/>
                    <a:pt x="2436" y="3179"/>
                  </a:cubicBezTo>
                  <a:cubicBezTo>
                    <a:pt x="1769" y="3979"/>
                    <a:pt x="1268" y="4880"/>
                    <a:pt x="901" y="5847"/>
                  </a:cubicBezTo>
                  <a:cubicBezTo>
                    <a:pt x="534" y="6781"/>
                    <a:pt x="301" y="7715"/>
                    <a:pt x="134" y="8683"/>
                  </a:cubicBezTo>
                  <a:cubicBezTo>
                    <a:pt x="1" y="9583"/>
                    <a:pt x="1" y="10517"/>
                    <a:pt x="134" y="11451"/>
                  </a:cubicBezTo>
                  <a:cubicBezTo>
                    <a:pt x="268" y="12285"/>
                    <a:pt x="568" y="13119"/>
                    <a:pt x="968" y="13886"/>
                  </a:cubicBezTo>
                  <a:cubicBezTo>
                    <a:pt x="1368" y="14587"/>
                    <a:pt x="1835" y="15221"/>
                    <a:pt x="2402" y="15788"/>
                  </a:cubicBezTo>
                  <a:cubicBezTo>
                    <a:pt x="2903" y="16288"/>
                    <a:pt x="3470" y="16755"/>
                    <a:pt x="4070" y="17155"/>
                  </a:cubicBezTo>
                  <a:cubicBezTo>
                    <a:pt x="4604" y="17522"/>
                    <a:pt x="5171" y="17856"/>
                    <a:pt x="5738" y="18156"/>
                  </a:cubicBezTo>
                  <a:cubicBezTo>
                    <a:pt x="6639" y="18623"/>
                    <a:pt x="7606" y="18990"/>
                    <a:pt x="8573" y="19290"/>
                  </a:cubicBezTo>
                  <a:cubicBezTo>
                    <a:pt x="9207" y="19490"/>
                    <a:pt x="9841" y="19657"/>
                    <a:pt x="10475" y="19790"/>
                  </a:cubicBezTo>
                  <a:cubicBezTo>
                    <a:pt x="10675" y="19824"/>
                    <a:pt x="10842" y="19891"/>
                    <a:pt x="10975" y="19891"/>
                  </a:cubicBezTo>
                  <a:lnTo>
                    <a:pt x="11116" y="19919"/>
                  </a:lnTo>
                  <a:lnTo>
                    <a:pt x="11116" y="19919"/>
                  </a:lnTo>
                  <a:cubicBezTo>
                    <a:pt x="11111" y="19922"/>
                    <a:pt x="11109" y="19924"/>
                    <a:pt x="11109" y="19924"/>
                  </a:cubicBezTo>
                  <a:lnTo>
                    <a:pt x="11117" y="19919"/>
                  </a:lnTo>
                  <a:lnTo>
                    <a:pt x="11117" y="19919"/>
                  </a:lnTo>
                  <a:lnTo>
                    <a:pt x="11142" y="19924"/>
                  </a:lnTo>
                  <a:lnTo>
                    <a:pt x="11122" y="19916"/>
                  </a:lnTo>
                  <a:lnTo>
                    <a:pt x="11122" y="19916"/>
                  </a:lnTo>
                  <a:lnTo>
                    <a:pt x="11375" y="19757"/>
                  </a:lnTo>
                  <a:lnTo>
                    <a:pt x="12009" y="19390"/>
                  </a:lnTo>
                  <a:lnTo>
                    <a:pt x="14511" y="17989"/>
                  </a:lnTo>
                  <a:lnTo>
                    <a:pt x="23551" y="12785"/>
                  </a:lnTo>
                  <a:lnTo>
                    <a:pt x="23584" y="12785"/>
                  </a:lnTo>
                  <a:lnTo>
                    <a:pt x="23584" y="12752"/>
                  </a:lnTo>
                  <a:cubicBezTo>
                    <a:pt x="23651" y="12085"/>
                    <a:pt x="23651" y="11384"/>
                    <a:pt x="23618" y="10684"/>
                  </a:cubicBezTo>
                  <a:cubicBezTo>
                    <a:pt x="23584" y="10317"/>
                    <a:pt x="23551" y="9950"/>
                    <a:pt x="23484" y="9617"/>
                  </a:cubicBezTo>
                  <a:cubicBezTo>
                    <a:pt x="23451" y="9216"/>
                    <a:pt x="23384" y="8849"/>
                    <a:pt x="23251" y="8516"/>
                  </a:cubicBezTo>
                  <a:cubicBezTo>
                    <a:pt x="22917" y="7815"/>
                    <a:pt x="22483" y="7181"/>
                    <a:pt x="21883" y="6648"/>
                  </a:cubicBezTo>
                  <a:cubicBezTo>
                    <a:pt x="21316" y="6114"/>
                    <a:pt x="20649" y="5647"/>
                    <a:pt x="19948" y="5280"/>
                  </a:cubicBezTo>
                  <a:cubicBezTo>
                    <a:pt x="19615" y="5080"/>
                    <a:pt x="19214" y="4913"/>
                    <a:pt x="18847" y="4780"/>
                  </a:cubicBezTo>
                  <a:cubicBezTo>
                    <a:pt x="18481" y="4646"/>
                    <a:pt x="18147" y="4413"/>
                    <a:pt x="17913" y="4113"/>
                  </a:cubicBezTo>
                  <a:cubicBezTo>
                    <a:pt x="17346" y="3479"/>
                    <a:pt x="16779" y="2845"/>
                    <a:pt x="16212" y="2245"/>
                  </a:cubicBezTo>
                  <a:cubicBezTo>
                    <a:pt x="15912" y="1944"/>
                    <a:pt x="15578" y="1678"/>
                    <a:pt x="15212" y="1411"/>
                  </a:cubicBezTo>
                  <a:cubicBezTo>
                    <a:pt x="14845" y="1211"/>
                    <a:pt x="14444" y="1010"/>
                    <a:pt x="14044" y="844"/>
                  </a:cubicBezTo>
                  <a:cubicBezTo>
                    <a:pt x="13210" y="510"/>
                    <a:pt x="12343" y="276"/>
                    <a:pt x="11476" y="143"/>
                  </a:cubicBezTo>
                  <a:cubicBezTo>
                    <a:pt x="10852" y="51"/>
                    <a:pt x="10229" y="0"/>
                    <a:pt x="96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52"/>
            <p:cNvSpPr/>
            <p:nvPr/>
          </p:nvSpPr>
          <p:spPr>
            <a:xfrm>
              <a:off x="6357888" y="2681325"/>
              <a:ext cx="902350" cy="582925"/>
            </a:xfrm>
            <a:custGeom>
              <a:avLst/>
              <a:gdLst/>
              <a:ahLst/>
              <a:cxnLst/>
              <a:rect l="l" t="t" r="r" b="b"/>
              <a:pathLst>
                <a:path w="36094" h="23317" extrusionOk="0">
                  <a:moveTo>
                    <a:pt x="12676" y="0"/>
                  </a:moveTo>
                  <a:lnTo>
                    <a:pt x="1" y="7739"/>
                  </a:lnTo>
                  <a:cubicBezTo>
                    <a:pt x="3036" y="11008"/>
                    <a:pt x="6272" y="14110"/>
                    <a:pt x="9674" y="17012"/>
                  </a:cubicBezTo>
                  <a:cubicBezTo>
                    <a:pt x="14378" y="20948"/>
                    <a:pt x="20649" y="23317"/>
                    <a:pt x="24618" y="23317"/>
                  </a:cubicBezTo>
                  <a:cubicBezTo>
                    <a:pt x="32124" y="23317"/>
                    <a:pt x="36093" y="18513"/>
                    <a:pt x="36093" y="18513"/>
                  </a:cubicBezTo>
                  <a:lnTo>
                    <a:pt x="31923" y="9073"/>
                  </a:lnTo>
                  <a:lnTo>
                    <a:pt x="1267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52"/>
            <p:cNvSpPr/>
            <p:nvPr/>
          </p:nvSpPr>
          <p:spPr>
            <a:xfrm>
              <a:off x="7079650" y="2681700"/>
              <a:ext cx="402825" cy="552225"/>
            </a:xfrm>
            <a:custGeom>
              <a:avLst/>
              <a:gdLst/>
              <a:ahLst/>
              <a:cxnLst/>
              <a:rect l="l" t="t" r="r" b="b"/>
              <a:pathLst>
                <a:path w="16113" h="22089" extrusionOk="0">
                  <a:moveTo>
                    <a:pt x="6232" y="0"/>
                  </a:moveTo>
                  <a:cubicBezTo>
                    <a:pt x="5563" y="0"/>
                    <a:pt x="4925" y="61"/>
                    <a:pt x="4371" y="173"/>
                  </a:cubicBezTo>
                  <a:cubicBezTo>
                    <a:pt x="1936" y="673"/>
                    <a:pt x="501" y="3375"/>
                    <a:pt x="268" y="5877"/>
                  </a:cubicBezTo>
                  <a:cubicBezTo>
                    <a:pt x="1" y="8379"/>
                    <a:pt x="568" y="10881"/>
                    <a:pt x="368" y="13383"/>
                  </a:cubicBezTo>
                  <a:lnTo>
                    <a:pt x="2236" y="22089"/>
                  </a:lnTo>
                  <a:cubicBezTo>
                    <a:pt x="2236" y="22089"/>
                    <a:pt x="8674" y="19954"/>
                    <a:pt x="9708" y="14550"/>
                  </a:cubicBezTo>
                  <a:cubicBezTo>
                    <a:pt x="10141" y="12415"/>
                    <a:pt x="9741" y="10214"/>
                    <a:pt x="8607" y="8379"/>
                  </a:cubicBezTo>
                  <a:lnTo>
                    <a:pt x="8607" y="8379"/>
                  </a:lnTo>
                  <a:lnTo>
                    <a:pt x="11476" y="12749"/>
                  </a:lnTo>
                  <a:lnTo>
                    <a:pt x="16112" y="8879"/>
                  </a:lnTo>
                  <a:cubicBezTo>
                    <a:pt x="14678" y="6811"/>
                    <a:pt x="13210" y="3909"/>
                    <a:pt x="11809" y="2041"/>
                  </a:cubicBezTo>
                  <a:cubicBezTo>
                    <a:pt x="10746" y="598"/>
                    <a:pt x="8337" y="0"/>
                    <a:pt x="62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52"/>
            <p:cNvSpPr/>
            <p:nvPr/>
          </p:nvSpPr>
          <p:spPr>
            <a:xfrm>
              <a:off x="6894525" y="2480125"/>
              <a:ext cx="153475" cy="243450"/>
            </a:xfrm>
            <a:custGeom>
              <a:avLst/>
              <a:gdLst/>
              <a:ahLst/>
              <a:cxnLst/>
              <a:rect l="l" t="t" r="r" b="b"/>
              <a:pathLst>
                <a:path w="6139" h="9738" extrusionOk="0">
                  <a:moveTo>
                    <a:pt x="3828" y="1"/>
                  </a:moveTo>
                  <a:cubicBezTo>
                    <a:pt x="3501" y="1"/>
                    <a:pt x="3270" y="464"/>
                    <a:pt x="3270" y="464"/>
                  </a:cubicBezTo>
                  <a:cubicBezTo>
                    <a:pt x="3236" y="460"/>
                    <a:pt x="3202" y="458"/>
                    <a:pt x="3168" y="458"/>
                  </a:cubicBezTo>
                  <a:cubicBezTo>
                    <a:pt x="2937" y="458"/>
                    <a:pt x="2715" y="556"/>
                    <a:pt x="2569" y="731"/>
                  </a:cubicBezTo>
                  <a:cubicBezTo>
                    <a:pt x="2402" y="998"/>
                    <a:pt x="2502" y="3233"/>
                    <a:pt x="2502" y="3233"/>
                  </a:cubicBezTo>
                  <a:cubicBezTo>
                    <a:pt x="2502" y="3233"/>
                    <a:pt x="2292" y="3600"/>
                    <a:pt x="2025" y="3600"/>
                  </a:cubicBezTo>
                  <a:cubicBezTo>
                    <a:pt x="1923" y="3600"/>
                    <a:pt x="1812" y="3547"/>
                    <a:pt x="1702" y="3399"/>
                  </a:cubicBezTo>
                  <a:cubicBezTo>
                    <a:pt x="1425" y="3030"/>
                    <a:pt x="1180" y="2597"/>
                    <a:pt x="901" y="2597"/>
                  </a:cubicBezTo>
                  <a:cubicBezTo>
                    <a:pt x="776" y="2597"/>
                    <a:pt x="645" y="2683"/>
                    <a:pt x="501" y="2899"/>
                  </a:cubicBezTo>
                  <a:cubicBezTo>
                    <a:pt x="1" y="3633"/>
                    <a:pt x="1335" y="5768"/>
                    <a:pt x="1335" y="5768"/>
                  </a:cubicBezTo>
                  <a:lnTo>
                    <a:pt x="1402" y="8503"/>
                  </a:lnTo>
                  <a:lnTo>
                    <a:pt x="5171" y="9737"/>
                  </a:lnTo>
                  <a:lnTo>
                    <a:pt x="4904" y="6635"/>
                  </a:lnTo>
                  <a:cubicBezTo>
                    <a:pt x="6005" y="5167"/>
                    <a:pt x="6138" y="2565"/>
                    <a:pt x="6072" y="2065"/>
                  </a:cubicBezTo>
                  <a:cubicBezTo>
                    <a:pt x="6012" y="1591"/>
                    <a:pt x="5479" y="1564"/>
                    <a:pt x="5361" y="1564"/>
                  </a:cubicBezTo>
                  <a:cubicBezTo>
                    <a:pt x="5346" y="1564"/>
                    <a:pt x="5338" y="1565"/>
                    <a:pt x="5338" y="1565"/>
                  </a:cubicBezTo>
                  <a:cubicBezTo>
                    <a:pt x="5304" y="1331"/>
                    <a:pt x="5238" y="1098"/>
                    <a:pt x="5138" y="864"/>
                  </a:cubicBezTo>
                  <a:cubicBezTo>
                    <a:pt x="5075" y="613"/>
                    <a:pt x="4909" y="547"/>
                    <a:pt x="4750" y="547"/>
                  </a:cubicBezTo>
                  <a:cubicBezTo>
                    <a:pt x="4572" y="547"/>
                    <a:pt x="4404" y="631"/>
                    <a:pt x="4404" y="631"/>
                  </a:cubicBezTo>
                  <a:cubicBezTo>
                    <a:pt x="4370" y="364"/>
                    <a:pt x="4204" y="130"/>
                    <a:pt x="3970" y="30"/>
                  </a:cubicBezTo>
                  <a:cubicBezTo>
                    <a:pt x="3921" y="10"/>
                    <a:pt x="3874" y="1"/>
                    <a:pt x="3828" y="1"/>
                  </a:cubicBezTo>
                  <a:close/>
                </a:path>
              </a:pathLst>
            </a:custGeom>
            <a:solidFill>
              <a:srgbClr val="FBB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52"/>
            <p:cNvSpPr/>
            <p:nvPr/>
          </p:nvSpPr>
          <p:spPr>
            <a:xfrm>
              <a:off x="6902025" y="2476475"/>
              <a:ext cx="147625" cy="248750"/>
            </a:xfrm>
            <a:custGeom>
              <a:avLst/>
              <a:gdLst/>
              <a:ahLst/>
              <a:cxnLst/>
              <a:rect l="l" t="t" r="r" b="b"/>
              <a:pathLst>
                <a:path w="5905" h="9950" extrusionOk="0">
                  <a:moveTo>
                    <a:pt x="3551" y="1"/>
                  </a:moveTo>
                  <a:cubicBezTo>
                    <a:pt x="3414" y="1"/>
                    <a:pt x="3280" y="66"/>
                    <a:pt x="3170" y="176"/>
                  </a:cubicBezTo>
                  <a:cubicBezTo>
                    <a:pt x="3053" y="264"/>
                    <a:pt x="2987" y="351"/>
                    <a:pt x="2906" y="461"/>
                  </a:cubicBezTo>
                  <a:lnTo>
                    <a:pt x="2906" y="461"/>
                  </a:lnTo>
                  <a:cubicBezTo>
                    <a:pt x="2877" y="458"/>
                    <a:pt x="2848" y="456"/>
                    <a:pt x="2820" y="456"/>
                  </a:cubicBezTo>
                  <a:cubicBezTo>
                    <a:pt x="2714" y="456"/>
                    <a:pt x="2608" y="480"/>
                    <a:pt x="2503" y="543"/>
                  </a:cubicBezTo>
                  <a:cubicBezTo>
                    <a:pt x="2436" y="577"/>
                    <a:pt x="2369" y="610"/>
                    <a:pt x="2336" y="677"/>
                  </a:cubicBezTo>
                  <a:cubicBezTo>
                    <a:pt x="2302" y="710"/>
                    <a:pt x="2269" y="743"/>
                    <a:pt x="2236" y="743"/>
                  </a:cubicBezTo>
                  <a:cubicBezTo>
                    <a:pt x="2202" y="810"/>
                    <a:pt x="2169" y="843"/>
                    <a:pt x="2169" y="877"/>
                  </a:cubicBezTo>
                  <a:cubicBezTo>
                    <a:pt x="2102" y="1177"/>
                    <a:pt x="2102" y="1444"/>
                    <a:pt x="2102" y="1711"/>
                  </a:cubicBezTo>
                  <a:cubicBezTo>
                    <a:pt x="2070" y="2265"/>
                    <a:pt x="2101" y="2788"/>
                    <a:pt x="2102" y="3279"/>
                  </a:cubicBezTo>
                  <a:lnTo>
                    <a:pt x="2102" y="3279"/>
                  </a:lnTo>
                  <a:cubicBezTo>
                    <a:pt x="2028" y="3426"/>
                    <a:pt x="1863" y="3574"/>
                    <a:pt x="1715" y="3574"/>
                  </a:cubicBezTo>
                  <a:cubicBezTo>
                    <a:pt x="1663" y="3574"/>
                    <a:pt x="1612" y="3556"/>
                    <a:pt x="1569" y="3512"/>
                  </a:cubicBezTo>
                  <a:cubicBezTo>
                    <a:pt x="1402" y="3379"/>
                    <a:pt x="1235" y="3112"/>
                    <a:pt x="1068" y="2878"/>
                  </a:cubicBezTo>
                  <a:cubicBezTo>
                    <a:pt x="968" y="2778"/>
                    <a:pt x="868" y="2678"/>
                    <a:pt x="701" y="2611"/>
                  </a:cubicBezTo>
                  <a:cubicBezTo>
                    <a:pt x="670" y="2603"/>
                    <a:pt x="635" y="2599"/>
                    <a:pt x="598" y="2599"/>
                  </a:cubicBezTo>
                  <a:cubicBezTo>
                    <a:pt x="479" y="2599"/>
                    <a:pt x="344" y="2643"/>
                    <a:pt x="268" y="2745"/>
                  </a:cubicBezTo>
                  <a:cubicBezTo>
                    <a:pt x="168" y="2845"/>
                    <a:pt x="101" y="2978"/>
                    <a:pt x="34" y="3112"/>
                  </a:cubicBezTo>
                  <a:cubicBezTo>
                    <a:pt x="1" y="3245"/>
                    <a:pt x="1" y="3379"/>
                    <a:pt x="1" y="3512"/>
                  </a:cubicBezTo>
                  <a:cubicBezTo>
                    <a:pt x="67" y="3979"/>
                    <a:pt x="201" y="4446"/>
                    <a:pt x="401" y="4846"/>
                  </a:cubicBezTo>
                  <a:cubicBezTo>
                    <a:pt x="568" y="5213"/>
                    <a:pt x="768" y="5580"/>
                    <a:pt x="968" y="5914"/>
                  </a:cubicBezTo>
                  <a:lnTo>
                    <a:pt x="968" y="5880"/>
                  </a:lnTo>
                  <a:cubicBezTo>
                    <a:pt x="1035" y="6714"/>
                    <a:pt x="1035" y="7415"/>
                    <a:pt x="1068" y="7915"/>
                  </a:cubicBezTo>
                  <a:cubicBezTo>
                    <a:pt x="1068" y="8115"/>
                    <a:pt x="1102" y="8282"/>
                    <a:pt x="1102" y="8449"/>
                  </a:cubicBezTo>
                  <a:cubicBezTo>
                    <a:pt x="1102" y="8438"/>
                    <a:pt x="1102" y="8427"/>
                    <a:pt x="1102" y="8415"/>
                  </a:cubicBezTo>
                  <a:lnTo>
                    <a:pt x="1102" y="7882"/>
                  </a:lnTo>
                  <a:lnTo>
                    <a:pt x="1102" y="5880"/>
                  </a:lnTo>
                  <a:cubicBezTo>
                    <a:pt x="901" y="5547"/>
                    <a:pt x="735" y="5180"/>
                    <a:pt x="568" y="4813"/>
                  </a:cubicBezTo>
                  <a:cubicBezTo>
                    <a:pt x="368" y="4413"/>
                    <a:pt x="234" y="3979"/>
                    <a:pt x="168" y="3545"/>
                  </a:cubicBezTo>
                  <a:cubicBezTo>
                    <a:pt x="120" y="3233"/>
                    <a:pt x="382" y="2835"/>
                    <a:pt x="646" y="2835"/>
                  </a:cubicBezTo>
                  <a:cubicBezTo>
                    <a:pt x="748" y="2835"/>
                    <a:pt x="851" y="2895"/>
                    <a:pt x="935" y="3045"/>
                  </a:cubicBezTo>
                  <a:cubicBezTo>
                    <a:pt x="1102" y="3278"/>
                    <a:pt x="1268" y="3512"/>
                    <a:pt x="1468" y="3712"/>
                  </a:cubicBezTo>
                  <a:cubicBezTo>
                    <a:pt x="1535" y="3779"/>
                    <a:pt x="1635" y="3812"/>
                    <a:pt x="1702" y="3812"/>
                  </a:cubicBezTo>
                  <a:cubicBezTo>
                    <a:pt x="1729" y="3821"/>
                    <a:pt x="1756" y="3825"/>
                    <a:pt x="1782" y="3825"/>
                  </a:cubicBezTo>
                  <a:cubicBezTo>
                    <a:pt x="1853" y="3825"/>
                    <a:pt x="1920" y="3794"/>
                    <a:pt x="1969" y="3745"/>
                  </a:cubicBezTo>
                  <a:cubicBezTo>
                    <a:pt x="2102" y="3679"/>
                    <a:pt x="2236" y="3545"/>
                    <a:pt x="2302" y="3412"/>
                  </a:cubicBezTo>
                  <a:lnTo>
                    <a:pt x="2302" y="1811"/>
                  </a:lnTo>
                  <a:cubicBezTo>
                    <a:pt x="2302" y="1544"/>
                    <a:pt x="2336" y="1277"/>
                    <a:pt x="2369" y="1010"/>
                  </a:cubicBezTo>
                  <a:cubicBezTo>
                    <a:pt x="2402" y="1010"/>
                    <a:pt x="2369" y="977"/>
                    <a:pt x="2402" y="977"/>
                  </a:cubicBezTo>
                  <a:lnTo>
                    <a:pt x="2469" y="910"/>
                  </a:lnTo>
                  <a:cubicBezTo>
                    <a:pt x="2503" y="843"/>
                    <a:pt x="2569" y="810"/>
                    <a:pt x="2603" y="810"/>
                  </a:cubicBezTo>
                  <a:cubicBezTo>
                    <a:pt x="2676" y="761"/>
                    <a:pt x="2767" y="730"/>
                    <a:pt x="2863" y="730"/>
                  </a:cubicBezTo>
                  <a:cubicBezTo>
                    <a:pt x="2898" y="730"/>
                    <a:pt x="2934" y="734"/>
                    <a:pt x="2970" y="743"/>
                  </a:cubicBezTo>
                  <a:lnTo>
                    <a:pt x="3036" y="743"/>
                  </a:lnTo>
                  <a:lnTo>
                    <a:pt x="3070" y="677"/>
                  </a:lnTo>
                  <a:cubicBezTo>
                    <a:pt x="3163" y="458"/>
                    <a:pt x="3374" y="240"/>
                    <a:pt x="3564" y="240"/>
                  </a:cubicBezTo>
                  <a:cubicBezTo>
                    <a:pt x="3577" y="240"/>
                    <a:pt x="3590" y="241"/>
                    <a:pt x="3603" y="243"/>
                  </a:cubicBezTo>
                  <a:cubicBezTo>
                    <a:pt x="3837" y="310"/>
                    <a:pt x="4004" y="510"/>
                    <a:pt x="4004" y="777"/>
                  </a:cubicBezTo>
                  <a:lnTo>
                    <a:pt x="4004" y="910"/>
                  </a:lnTo>
                  <a:lnTo>
                    <a:pt x="4170" y="843"/>
                  </a:lnTo>
                  <a:cubicBezTo>
                    <a:pt x="4229" y="804"/>
                    <a:pt x="4311" y="788"/>
                    <a:pt x="4395" y="788"/>
                  </a:cubicBezTo>
                  <a:cubicBezTo>
                    <a:pt x="4454" y="788"/>
                    <a:pt x="4515" y="796"/>
                    <a:pt x="4571" y="810"/>
                  </a:cubicBezTo>
                  <a:cubicBezTo>
                    <a:pt x="4704" y="843"/>
                    <a:pt x="4771" y="1010"/>
                    <a:pt x="4804" y="1177"/>
                  </a:cubicBezTo>
                  <a:cubicBezTo>
                    <a:pt x="4871" y="1344"/>
                    <a:pt x="4904" y="1544"/>
                    <a:pt x="4938" y="1711"/>
                  </a:cubicBezTo>
                  <a:lnTo>
                    <a:pt x="4938" y="1811"/>
                  </a:lnTo>
                  <a:lnTo>
                    <a:pt x="5038" y="1811"/>
                  </a:lnTo>
                  <a:cubicBezTo>
                    <a:pt x="5064" y="1806"/>
                    <a:pt x="5090" y="1804"/>
                    <a:pt x="5117" y="1804"/>
                  </a:cubicBezTo>
                  <a:cubicBezTo>
                    <a:pt x="5296" y="1804"/>
                    <a:pt x="5489" y="1899"/>
                    <a:pt x="5605" y="2044"/>
                  </a:cubicBezTo>
                  <a:cubicBezTo>
                    <a:pt x="5671" y="2144"/>
                    <a:pt x="5671" y="2278"/>
                    <a:pt x="5671" y="2378"/>
                  </a:cubicBezTo>
                  <a:lnTo>
                    <a:pt x="5671" y="2745"/>
                  </a:lnTo>
                  <a:cubicBezTo>
                    <a:pt x="5638" y="3245"/>
                    <a:pt x="5605" y="3745"/>
                    <a:pt x="5505" y="4212"/>
                  </a:cubicBezTo>
                  <a:cubicBezTo>
                    <a:pt x="5371" y="5113"/>
                    <a:pt x="5038" y="5947"/>
                    <a:pt x="4537" y="6714"/>
                  </a:cubicBezTo>
                  <a:lnTo>
                    <a:pt x="4504" y="6748"/>
                  </a:lnTo>
                  <a:lnTo>
                    <a:pt x="4504" y="6781"/>
                  </a:lnTo>
                  <a:cubicBezTo>
                    <a:pt x="4600" y="7905"/>
                    <a:pt x="4697" y="8905"/>
                    <a:pt x="4793" y="9782"/>
                  </a:cubicBezTo>
                  <a:lnTo>
                    <a:pt x="4793" y="9782"/>
                  </a:lnTo>
                  <a:lnTo>
                    <a:pt x="2136" y="8949"/>
                  </a:lnTo>
                  <a:lnTo>
                    <a:pt x="1368" y="8716"/>
                  </a:lnTo>
                  <a:cubicBezTo>
                    <a:pt x="1302" y="8682"/>
                    <a:pt x="1202" y="8682"/>
                    <a:pt x="1102" y="8649"/>
                  </a:cubicBezTo>
                  <a:lnTo>
                    <a:pt x="1102" y="8649"/>
                  </a:lnTo>
                  <a:cubicBezTo>
                    <a:pt x="1168" y="8682"/>
                    <a:pt x="1268" y="8682"/>
                    <a:pt x="1335" y="8716"/>
                  </a:cubicBezTo>
                  <a:lnTo>
                    <a:pt x="2069" y="8949"/>
                  </a:lnTo>
                  <a:lnTo>
                    <a:pt x="4838" y="9917"/>
                  </a:lnTo>
                  <a:lnTo>
                    <a:pt x="4938" y="9950"/>
                  </a:lnTo>
                  <a:lnTo>
                    <a:pt x="4938" y="9816"/>
                  </a:lnTo>
                  <a:cubicBezTo>
                    <a:pt x="4872" y="8931"/>
                    <a:pt x="4806" y="7917"/>
                    <a:pt x="4709" y="6773"/>
                  </a:cubicBezTo>
                  <a:lnTo>
                    <a:pt x="4709" y="6773"/>
                  </a:lnTo>
                  <a:cubicBezTo>
                    <a:pt x="5207" y="6008"/>
                    <a:pt x="5572" y="5143"/>
                    <a:pt x="5705" y="4212"/>
                  </a:cubicBezTo>
                  <a:cubicBezTo>
                    <a:pt x="5805" y="3712"/>
                    <a:pt x="5872" y="3212"/>
                    <a:pt x="5905" y="2711"/>
                  </a:cubicBezTo>
                  <a:lnTo>
                    <a:pt x="5905" y="2344"/>
                  </a:lnTo>
                  <a:cubicBezTo>
                    <a:pt x="5905" y="2178"/>
                    <a:pt x="5872" y="2044"/>
                    <a:pt x="5805" y="1911"/>
                  </a:cubicBezTo>
                  <a:cubicBezTo>
                    <a:pt x="5705" y="1777"/>
                    <a:pt x="5605" y="1677"/>
                    <a:pt x="5438" y="1644"/>
                  </a:cubicBezTo>
                  <a:cubicBezTo>
                    <a:pt x="5332" y="1591"/>
                    <a:pt x="5227" y="1580"/>
                    <a:pt x="5121" y="1578"/>
                  </a:cubicBezTo>
                  <a:lnTo>
                    <a:pt x="5121" y="1578"/>
                  </a:lnTo>
                  <a:cubicBezTo>
                    <a:pt x="5092" y="1412"/>
                    <a:pt x="5060" y="1249"/>
                    <a:pt x="5004" y="1110"/>
                  </a:cubicBezTo>
                  <a:cubicBezTo>
                    <a:pt x="5004" y="1010"/>
                    <a:pt x="4971" y="910"/>
                    <a:pt x="4938" y="810"/>
                  </a:cubicBezTo>
                  <a:cubicBezTo>
                    <a:pt x="4871" y="710"/>
                    <a:pt x="4771" y="610"/>
                    <a:pt x="4671" y="577"/>
                  </a:cubicBezTo>
                  <a:cubicBezTo>
                    <a:pt x="4600" y="553"/>
                    <a:pt x="4525" y="542"/>
                    <a:pt x="4450" y="542"/>
                  </a:cubicBezTo>
                  <a:cubicBezTo>
                    <a:pt x="4361" y="542"/>
                    <a:pt x="4273" y="557"/>
                    <a:pt x="4193" y="586"/>
                  </a:cubicBezTo>
                  <a:lnTo>
                    <a:pt x="4193" y="586"/>
                  </a:lnTo>
                  <a:cubicBezTo>
                    <a:pt x="4143" y="311"/>
                    <a:pt x="3928" y="97"/>
                    <a:pt x="3637" y="9"/>
                  </a:cubicBezTo>
                  <a:cubicBezTo>
                    <a:pt x="3608" y="4"/>
                    <a:pt x="3579" y="1"/>
                    <a:pt x="35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52"/>
            <p:cNvSpPr/>
            <p:nvPr/>
          </p:nvSpPr>
          <p:spPr>
            <a:xfrm>
              <a:off x="6606300" y="2683200"/>
              <a:ext cx="469225" cy="254350"/>
            </a:xfrm>
            <a:custGeom>
              <a:avLst/>
              <a:gdLst/>
              <a:ahLst/>
              <a:cxnLst/>
              <a:rect l="l" t="t" r="r" b="b"/>
              <a:pathLst>
                <a:path w="18769" h="10174" extrusionOk="0">
                  <a:moveTo>
                    <a:pt x="3999" y="0"/>
                  </a:moveTo>
                  <a:cubicBezTo>
                    <a:pt x="1" y="0"/>
                    <a:pt x="55" y="4483"/>
                    <a:pt x="55" y="4483"/>
                  </a:cubicBezTo>
                  <a:cubicBezTo>
                    <a:pt x="55" y="7752"/>
                    <a:pt x="9528" y="9420"/>
                    <a:pt x="9528" y="9420"/>
                  </a:cubicBezTo>
                  <a:cubicBezTo>
                    <a:pt x="9528" y="9420"/>
                    <a:pt x="11744" y="10173"/>
                    <a:pt x="13908" y="10173"/>
                  </a:cubicBezTo>
                  <a:cubicBezTo>
                    <a:pt x="15500" y="10173"/>
                    <a:pt x="17065" y="9766"/>
                    <a:pt x="17701" y="8352"/>
                  </a:cubicBezTo>
                  <a:cubicBezTo>
                    <a:pt x="18768" y="5884"/>
                    <a:pt x="17667" y="13"/>
                    <a:pt x="17667" y="13"/>
                  </a:cubicBezTo>
                  <a:lnTo>
                    <a:pt x="12230" y="13"/>
                  </a:lnTo>
                  <a:lnTo>
                    <a:pt x="11997" y="2248"/>
                  </a:lnTo>
                  <a:cubicBezTo>
                    <a:pt x="11997" y="2248"/>
                    <a:pt x="10962" y="1414"/>
                    <a:pt x="5492" y="180"/>
                  </a:cubicBezTo>
                  <a:cubicBezTo>
                    <a:pt x="4940" y="56"/>
                    <a:pt x="4444" y="0"/>
                    <a:pt x="39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52"/>
            <p:cNvSpPr/>
            <p:nvPr/>
          </p:nvSpPr>
          <p:spPr>
            <a:xfrm>
              <a:off x="6623500" y="2683525"/>
              <a:ext cx="443675" cy="256025"/>
            </a:xfrm>
            <a:custGeom>
              <a:avLst/>
              <a:gdLst/>
              <a:ahLst/>
              <a:cxnLst/>
              <a:rect l="l" t="t" r="r" b="b"/>
              <a:pathLst>
                <a:path w="17747" h="10241" extrusionOk="0">
                  <a:moveTo>
                    <a:pt x="16946" y="0"/>
                  </a:moveTo>
                  <a:cubicBezTo>
                    <a:pt x="16946" y="67"/>
                    <a:pt x="16946" y="167"/>
                    <a:pt x="16946" y="267"/>
                  </a:cubicBezTo>
                  <a:cubicBezTo>
                    <a:pt x="16979" y="434"/>
                    <a:pt x="17013" y="634"/>
                    <a:pt x="17079" y="934"/>
                  </a:cubicBezTo>
                  <a:cubicBezTo>
                    <a:pt x="17113" y="1201"/>
                    <a:pt x="17213" y="1568"/>
                    <a:pt x="17279" y="2001"/>
                  </a:cubicBezTo>
                  <a:cubicBezTo>
                    <a:pt x="17313" y="2402"/>
                    <a:pt x="17380" y="2902"/>
                    <a:pt x="17446" y="3436"/>
                  </a:cubicBezTo>
                  <a:cubicBezTo>
                    <a:pt x="17580" y="4670"/>
                    <a:pt x="17513" y="5938"/>
                    <a:pt x="17246" y="7172"/>
                  </a:cubicBezTo>
                  <a:cubicBezTo>
                    <a:pt x="17079" y="7906"/>
                    <a:pt x="16712" y="8573"/>
                    <a:pt x="16212" y="9140"/>
                  </a:cubicBezTo>
                  <a:cubicBezTo>
                    <a:pt x="16079" y="9273"/>
                    <a:pt x="15912" y="9407"/>
                    <a:pt x="15778" y="9507"/>
                  </a:cubicBezTo>
                  <a:cubicBezTo>
                    <a:pt x="15612" y="9640"/>
                    <a:pt x="15411" y="9707"/>
                    <a:pt x="15245" y="9807"/>
                  </a:cubicBezTo>
                  <a:cubicBezTo>
                    <a:pt x="14926" y="9923"/>
                    <a:pt x="14582" y="10014"/>
                    <a:pt x="14213" y="10014"/>
                  </a:cubicBezTo>
                  <a:cubicBezTo>
                    <a:pt x="14157" y="10014"/>
                    <a:pt x="14101" y="10012"/>
                    <a:pt x="14044" y="10007"/>
                  </a:cubicBezTo>
                  <a:cubicBezTo>
                    <a:pt x="13177" y="10007"/>
                    <a:pt x="12309" y="9940"/>
                    <a:pt x="11442" y="9807"/>
                  </a:cubicBezTo>
                  <a:cubicBezTo>
                    <a:pt x="9441" y="9507"/>
                    <a:pt x="7573" y="9006"/>
                    <a:pt x="5838" y="8673"/>
                  </a:cubicBezTo>
                  <a:cubicBezTo>
                    <a:pt x="5004" y="8573"/>
                    <a:pt x="4203" y="8373"/>
                    <a:pt x="3403" y="8139"/>
                  </a:cubicBezTo>
                  <a:cubicBezTo>
                    <a:pt x="2736" y="7939"/>
                    <a:pt x="2069" y="7605"/>
                    <a:pt x="1535" y="7138"/>
                  </a:cubicBezTo>
                  <a:cubicBezTo>
                    <a:pt x="701" y="6471"/>
                    <a:pt x="201" y="5504"/>
                    <a:pt x="101" y="4470"/>
                  </a:cubicBezTo>
                  <a:cubicBezTo>
                    <a:pt x="67" y="4103"/>
                    <a:pt x="101" y="3703"/>
                    <a:pt x="167" y="3336"/>
                  </a:cubicBezTo>
                  <a:lnTo>
                    <a:pt x="167" y="3336"/>
                  </a:lnTo>
                  <a:cubicBezTo>
                    <a:pt x="134" y="3436"/>
                    <a:pt x="101" y="3536"/>
                    <a:pt x="67" y="3636"/>
                  </a:cubicBezTo>
                  <a:cubicBezTo>
                    <a:pt x="0" y="3903"/>
                    <a:pt x="0" y="4203"/>
                    <a:pt x="0" y="4503"/>
                  </a:cubicBezTo>
                  <a:cubicBezTo>
                    <a:pt x="101" y="5571"/>
                    <a:pt x="601" y="6571"/>
                    <a:pt x="1435" y="7272"/>
                  </a:cubicBezTo>
                  <a:cubicBezTo>
                    <a:pt x="2002" y="7739"/>
                    <a:pt x="2636" y="8072"/>
                    <a:pt x="3336" y="8306"/>
                  </a:cubicBezTo>
                  <a:cubicBezTo>
                    <a:pt x="4137" y="8573"/>
                    <a:pt x="4971" y="8740"/>
                    <a:pt x="5805" y="8873"/>
                  </a:cubicBezTo>
                  <a:cubicBezTo>
                    <a:pt x="7506" y="9240"/>
                    <a:pt x="9374" y="9740"/>
                    <a:pt x="11409" y="10041"/>
                  </a:cubicBezTo>
                  <a:cubicBezTo>
                    <a:pt x="12276" y="10141"/>
                    <a:pt x="13177" y="10207"/>
                    <a:pt x="14044" y="10241"/>
                  </a:cubicBezTo>
                  <a:cubicBezTo>
                    <a:pt x="14944" y="10241"/>
                    <a:pt x="15778" y="9907"/>
                    <a:pt x="16379" y="9273"/>
                  </a:cubicBezTo>
                  <a:cubicBezTo>
                    <a:pt x="16913" y="8706"/>
                    <a:pt x="17279" y="8006"/>
                    <a:pt x="17446" y="7239"/>
                  </a:cubicBezTo>
                  <a:cubicBezTo>
                    <a:pt x="17713" y="5971"/>
                    <a:pt x="17746" y="4670"/>
                    <a:pt x="17613" y="3402"/>
                  </a:cubicBezTo>
                  <a:cubicBezTo>
                    <a:pt x="17513" y="2869"/>
                    <a:pt x="17480" y="2368"/>
                    <a:pt x="17413" y="1968"/>
                  </a:cubicBezTo>
                  <a:cubicBezTo>
                    <a:pt x="17313" y="1534"/>
                    <a:pt x="17246" y="1168"/>
                    <a:pt x="17179" y="901"/>
                  </a:cubicBezTo>
                  <a:cubicBezTo>
                    <a:pt x="17113" y="600"/>
                    <a:pt x="17046" y="400"/>
                    <a:pt x="17013" y="234"/>
                  </a:cubicBezTo>
                  <a:cubicBezTo>
                    <a:pt x="17013" y="133"/>
                    <a:pt x="16979" y="67"/>
                    <a:pt x="169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52"/>
            <p:cNvSpPr/>
            <p:nvPr/>
          </p:nvSpPr>
          <p:spPr>
            <a:xfrm>
              <a:off x="6976250" y="2491700"/>
              <a:ext cx="8375" cy="73425"/>
            </a:xfrm>
            <a:custGeom>
              <a:avLst/>
              <a:gdLst/>
              <a:ahLst/>
              <a:cxnLst/>
              <a:rect l="l" t="t" r="r" b="b"/>
              <a:pathLst>
                <a:path w="335" h="2937" extrusionOk="0">
                  <a:moveTo>
                    <a:pt x="1" y="1"/>
                  </a:moveTo>
                  <a:cubicBezTo>
                    <a:pt x="1" y="501"/>
                    <a:pt x="1" y="968"/>
                    <a:pt x="67" y="1469"/>
                  </a:cubicBezTo>
                  <a:cubicBezTo>
                    <a:pt x="34" y="1969"/>
                    <a:pt x="67" y="2436"/>
                    <a:pt x="134" y="2936"/>
                  </a:cubicBezTo>
                  <a:cubicBezTo>
                    <a:pt x="267" y="2469"/>
                    <a:pt x="334" y="1969"/>
                    <a:pt x="267" y="1469"/>
                  </a:cubicBezTo>
                  <a:cubicBezTo>
                    <a:pt x="301" y="968"/>
                    <a:pt x="201" y="468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52"/>
            <p:cNvSpPr/>
            <p:nvPr/>
          </p:nvSpPr>
          <p:spPr>
            <a:xfrm>
              <a:off x="7002100" y="2495875"/>
              <a:ext cx="8375" cy="75925"/>
            </a:xfrm>
            <a:custGeom>
              <a:avLst/>
              <a:gdLst/>
              <a:ahLst/>
              <a:cxnLst/>
              <a:rect l="l" t="t" r="r" b="b"/>
              <a:pathLst>
                <a:path w="335" h="3037" extrusionOk="0">
                  <a:moveTo>
                    <a:pt x="67" y="1"/>
                  </a:moveTo>
                  <a:cubicBezTo>
                    <a:pt x="1" y="501"/>
                    <a:pt x="1" y="1001"/>
                    <a:pt x="67" y="1502"/>
                  </a:cubicBezTo>
                  <a:cubicBezTo>
                    <a:pt x="34" y="2002"/>
                    <a:pt x="67" y="2502"/>
                    <a:pt x="101" y="3036"/>
                  </a:cubicBezTo>
                  <a:cubicBezTo>
                    <a:pt x="267" y="2536"/>
                    <a:pt x="334" y="2002"/>
                    <a:pt x="267" y="1502"/>
                  </a:cubicBezTo>
                  <a:cubicBezTo>
                    <a:pt x="301" y="1001"/>
                    <a:pt x="234" y="501"/>
                    <a:pt x="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52"/>
            <p:cNvSpPr/>
            <p:nvPr/>
          </p:nvSpPr>
          <p:spPr>
            <a:xfrm>
              <a:off x="7025450" y="2515900"/>
              <a:ext cx="7525" cy="53400"/>
            </a:xfrm>
            <a:custGeom>
              <a:avLst/>
              <a:gdLst/>
              <a:ahLst/>
              <a:cxnLst/>
              <a:rect l="l" t="t" r="r" b="b"/>
              <a:pathLst>
                <a:path w="301" h="2136" extrusionOk="0">
                  <a:moveTo>
                    <a:pt x="34" y="0"/>
                  </a:moveTo>
                  <a:cubicBezTo>
                    <a:pt x="1" y="367"/>
                    <a:pt x="1" y="734"/>
                    <a:pt x="34" y="1068"/>
                  </a:cubicBezTo>
                  <a:cubicBezTo>
                    <a:pt x="34" y="1435"/>
                    <a:pt x="34" y="1802"/>
                    <a:pt x="67" y="2135"/>
                  </a:cubicBezTo>
                  <a:cubicBezTo>
                    <a:pt x="234" y="1802"/>
                    <a:pt x="301" y="1435"/>
                    <a:pt x="267" y="1068"/>
                  </a:cubicBezTo>
                  <a:cubicBezTo>
                    <a:pt x="267" y="701"/>
                    <a:pt x="201" y="334"/>
                    <a:pt x="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52"/>
            <p:cNvSpPr/>
            <p:nvPr/>
          </p:nvSpPr>
          <p:spPr>
            <a:xfrm>
              <a:off x="6902875" y="2682675"/>
              <a:ext cx="7525" cy="125125"/>
            </a:xfrm>
            <a:custGeom>
              <a:avLst/>
              <a:gdLst/>
              <a:ahLst/>
              <a:cxnLst/>
              <a:rect l="l" t="t" r="r" b="b"/>
              <a:pathLst>
                <a:path w="301" h="5005" extrusionOk="0">
                  <a:moveTo>
                    <a:pt x="200" y="1"/>
                  </a:moveTo>
                  <a:cubicBezTo>
                    <a:pt x="67" y="835"/>
                    <a:pt x="33" y="1669"/>
                    <a:pt x="67" y="2502"/>
                  </a:cubicBezTo>
                  <a:cubicBezTo>
                    <a:pt x="0" y="3336"/>
                    <a:pt x="33" y="4170"/>
                    <a:pt x="134" y="5004"/>
                  </a:cubicBezTo>
                  <a:cubicBezTo>
                    <a:pt x="234" y="4170"/>
                    <a:pt x="300" y="3336"/>
                    <a:pt x="267" y="2502"/>
                  </a:cubicBezTo>
                  <a:cubicBezTo>
                    <a:pt x="300" y="1669"/>
                    <a:pt x="300" y="835"/>
                    <a:pt x="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52"/>
            <p:cNvSpPr/>
            <p:nvPr/>
          </p:nvSpPr>
          <p:spPr>
            <a:xfrm>
              <a:off x="7079650" y="2679350"/>
              <a:ext cx="165975" cy="319425"/>
            </a:xfrm>
            <a:custGeom>
              <a:avLst/>
              <a:gdLst/>
              <a:ahLst/>
              <a:cxnLst/>
              <a:rect l="l" t="t" r="r" b="b"/>
              <a:pathLst>
                <a:path w="6639" h="12777" extrusionOk="0">
                  <a:moveTo>
                    <a:pt x="6005" y="0"/>
                  </a:moveTo>
                  <a:cubicBezTo>
                    <a:pt x="5772" y="0"/>
                    <a:pt x="5505" y="34"/>
                    <a:pt x="5205" y="34"/>
                  </a:cubicBezTo>
                  <a:cubicBezTo>
                    <a:pt x="5071" y="67"/>
                    <a:pt x="4904" y="67"/>
                    <a:pt x="4738" y="134"/>
                  </a:cubicBezTo>
                  <a:cubicBezTo>
                    <a:pt x="4571" y="134"/>
                    <a:pt x="4404" y="200"/>
                    <a:pt x="4204" y="234"/>
                  </a:cubicBezTo>
                  <a:cubicBezTo>
                    <a:pt x="3370" y="501"/>
                    <a:pt x="2569" y="1001"/>
                    <a:pt x="1969" y="1668"/>
                  </a:cubicBezTo>
                  <a:cubicBezTo>
                    <a:pt x="1602" y="2035"/>
                    <a:pt x="1302" y="2469"/>
                    <a:pt x="1068" y="2936"/>
                  </a:cubicBezTo>
                  <a:cubicBezTo>
                    <a:pt x="801" y="3436"/>
                    <a:pt x="568" y="3970"/>
                    <a:pt x="401" y="4503"/>
                  </a:cubicBezTo>
                  <a:cubicBezTo>
                    <a:pt x="234" y="5037"/>
                    <a:pt x="101" y="5604"/>
                    <a:pt x="68" y="6171"/>
                  </a:cubicBezTo>
                  <a:cubicBezTo>
                    <a:pt x="1" y="6705"/>
                    <a:pt x="1" y="7239"/>
                    <a:pt x="34" y="7739"/>
                  </a:cubicBezTo>
                  <a:cubicBezTo>
                    <a:pt x="68" y="8740"/>
                    <a:pt x="201" y="9640"/>
                    <a:pt x="301" y="10374"/>
                  </a:cubicBezTo>
                  <a:cubicBezTo>
                    <a:pt x="434" y="11142"/>
                    <a:pt x="501" y="11742"/>
                    <a:pt x="568" y="12142"/>
                  </a:cubicBezTo>
                  <a:cubicBezTo>
                    <a:pt x="568" y="12376"/>
                    <a:pt x="601" y="12576"/>
                    <a:pt x="668" y="12776"/>
                  </a:cubicBezTo>
                  <a:cubicBezTo>
                    <a:pt x="668" y="12776"/>
                    <a:pt x="668" y="12743"/>
                    <a:pt x="668" y="12609"/>
                  </a:cubicBezTo>
                  <a:cubicBezTo>
                    <a:pt x="635" y="12509"/>
                    <a:pt x="635" y="12342"/>
                    <a:pt x="635" y="12142"/>
                  </a:cubicBezTo>
                  <a:cubicBezTo>
                    <a:pt x="601" y="11709"/>
                    <a:pt x="535" y="11108"/>
                    <a:pt x="434" y="10374"/>
                  </a:cubicBezTo>
                  <a:cubicBezTo>
                    <a:pt x="368" y="9607"/>
                    <a:pt x="234" y="8740"/>
                    <a:pt x="201" y="7739"/>
                  </a:cubicBezTo>
                  <a:cubicBezTo>
                    <a:pt x="168" y="7239"/>
                    <a:pt x="201" y="6705"/>
                    <a:pt x="234" y="6205"/>
                  </a:cubicBezTo>
                  <a:cubicBezTo>
                    <a:pt x="301" y="5638"/>
                    <a:pt x="434" y="5104"/>
                    <a:pt x="601" y="4604"/>
                  </a:cubicBezTo>
                  <a:cubicBezTo>
                    <a:pt x="768" y="4070"/>
                    <a:pt x="968" y="3536"/>
                    <a:pt x="1235" y="3069"/>
                  </a:cubicBezTo>
                  <a:cubicBezTo>
                    <a:pt x="1469" y="2602"/>
                    <a:pt x="1769" y="2202"/>
                    <a:pt x="2102" y="1802"/>
                  </a:cubicBezTo>
                  <a:cubicBezTo>
                    <a:pt x="2669" y="1168"/>
                    <a:pt x="3437" y="701"/>
                    <a:pt x="4237" y="434"/>
                  </a:cubicBezTo>
                  <a:cubicBezTo>
                    <a:pt x="4404" y="367"/>
                    <a:pt x="4571" y="300"/>
                    <a:pt x="4771" y="267"/>
                  </a:cubicBezTo>
                  <a:cubicBezTo>
                    <a:pt x="4904" y="234"/>
                    <a:pt x="5071" y="200"/>
                    <a:pt x="5238" y="200"/>
                  </a:cubicBezTo>
                  <a:cubicBezTo>
                    <a:pt x="5505" y="167"/>
                    <a:pt x="5772" y="134"/>
                    <a:pt x="5972" y="134"/>
                  </a:cubicBezTo>
                  <a:cubicBezTo>
                    <a:pt x="6205" y="134"/>
                    <a:pt x="6405" y="100"/>
                    <a:pt x="6639" y="100"/>
                  </a:cubicBezTo>
                  <a:cubicBezTo>
                    <a:pt x="6405" y="34"/>
                    <a:pt x="6205" y="0"/>
                    <a:pt x="60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52"/>
            <p:cNvSpPr/>
            <p:nvPr/>
          </p:nvSpPr>
          <p:spPr>
            <a:xfrm>
              <a:off x="7248100" y="2792750"/>
              <a:ext cx="80100" cy="221850"/>
            </a:xfrm>
            <a:custGeom>
              <a:avLst/>
              <a:gdLst/>
              <a:ahLst/>
              <a:cxnLst/>
              <a:rect l="l" t="t" r="r" b="b"/>
              <a:pathLst>
                <a:path w="3204" h="8874" extrusionOk="0">
                  <a:moveTo>
                    <a:pt x="1" y="1"/>
                  </a:moveTo>
                  <a:lnTo>
                    <a:pt x="1" y="1"/>
                  </a:lnTo>
                  <a:cubicBezTo>
                    <a:pt x="168" y="434"/>
                    <a:pt x="401" y="835"/>
                    <a:pt x="635" y="1235"/>
                  </a:cubicBezTo>
                  <a:cubicBezTo>
                    <a:pt x="1202" y="2236"/>
                    <a:pt x="1669" y="3236"/>
                    <a:pt x="2102" y="4271"/>
                  </a:cubicBezTo>
                  <a:cubicBezTo>
                    <a:pt x="2536" y="5305"/>
                    <a:pt x="2836" y="6372"/>
                    <a:pt x="3003" y="7506"/>
                  </a:cubicBezTo>
                  <a:cubicBezTo>
                    <a:pt x="3137" y="8340"/>
                    <a:pt x="3103" y="8874"/>
                    <a:pt x="3137" y="8874"/>
                  </a:cubicBezTo>
                  <a:cubicBezTo>
                    <a:pt x="3170" y="8740"/>
                    <a:pt x="3203" y="8640"/>
                    <a:pt x="3203" y="8507"/>
                  </a:cubicBezTo>
                  <a:cubicBezTo>
                    <a:pt x="3203" y="8340"/>
                    <a:pt x="3203" y="8207"/>
                    <a:pt x="3203" y="8073"/>
                  </a:cubicBezTo>
                  <a:cubicBezTo>
                    <a:pt x="3203" y="7873"/>
                    <a:pt x="3170" y="7673"/>
                    <a:pt x="3170" y="7473"/>
                  </a:cubicBezTo>
                  <a:cubicBezTo>
                    <a:pt x="3036" y="6339"/>
                    <a:pt x="2736" y="5238"/>
                    <a:pt x="2303" y="4204"/>
                  </a:cubicBezTo>
                  <a:cubicBezTo>
                    <a:pt x="1869" y="3136"/>
                    <a:pt x="1369" y="2136"/>
                    <a:pt x="768" y="1168"/>
                  </a:cubicBezTo>
                  <a:cubicBezTo>
                    <a:pt x="568" y="801"/>
                    <a:pt x="368" y="501"/>
                    <a:pt x="234" y="301"/>
                  </a:cubicBezTo>
                  <a:cubicBezTo>
                    <a:pt x="168" y="201"/>
                    <a:pt x="68" y="10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52"/>
            <p:cNvSpPr/>
            <p:nvPr/>
          </p:nvSpPr>
          <p:spPr>
            <a:xfrm>
              <a:off x="7354850" y="2851125"/>
              <a:ext cx="276900" cy="211750"/>
            </a:xfrm>
            <a:custGeom>
              <a:avLst/>
              <a:gdLst/>
              <a:ahLst/>
              <a:cxnLst/>
              <a:rect l="l" t="t" r="r" b="b"/>
              <a:pathLst>
                <a:path w="11076" h="8470" extrusionOk="0">
                  <a:moveTo>
                    <a:pt x="3336" y="1"/>
                  </a:moveTo>
                  <a:lnTo>
                    <a:pt x="1" y="5271"/>
                  </a:lnTo>
                  <a:cubicBezTo>
                    <a:pt x="768" y="6372"/>
                    <a:pt x="501" y="7439"/>
                    <a:pt x="1435" y="8107"/>
                  </a:cubicBezTo>
                  <a:cubicBezTo>
                    <a:pt x="1811" y="8380"/>
                    <a:pt x="2257" y="8470"/>
                    <a:pt x="2723" y="8470"/>
                  </a:cubicBezTo>
                  <a:cubicBezTo>
                    <a:pt x="3167" y="8470"/>
                    <a:pt x="3631" y="8388"/>
                    <a:pt x="4070" y="8307"/>
                  </a:cubicBezTo>
                  <a:cubicBezTo>
                    <a:pt x="5671" y="7940"/>
                    <a:pt x="7306" y="7540"/>
                    <a:pt x="8874" y="7106"/>
                  </a:cubicBezTo>
                  <a:cubicBezTo>
                    <a:pt x="9808" y="6839"/>
                    <a:pt x="10875" y="6372"/>
                    <a:pt x="11009" y="5438"/>
                  </a:cubicBezTo>
                  <a:cubicBezTo>
                    <a:pt x="11075" y="4838"/>
                    <a:pt x="10808" y="4271"/>
                    <a:pt x="10308" y="3904"/>
                  </a:cubicBezTo>
                  <a:cubicBezTo>
                    <a:pt x="9841" y="3537"/>
                    <a:pt x="9307" y="3303"/>
                    <a:pt x="8740" y="3136"/>
                  </a:cubicBezTo>
                  <a:cubicBezTo>
                    <a:pt x="6305" y="2236"/>
                    <a:pt x="4404" y="1802"/>
                    <a:pt x="33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52"/>
            <p:cNvSpPr/>
            <p:nvPr/>
          </p:nvSpPr>
          <p:spPr>
            <a:xfrm>
              <a:off x="6324125" y="2661300"/>
              <a:ext cx="785575" cy="453100"/>
            </a:xfrm>
            <a:custGeom>
              <a:avLst/>
              <a:gdLst/>
              <a:ahLst/>
              <a:cxnLst/>
              <a:rect l="l" t="t" r="r" b="b"/>
              <a:pathLst>
                <a:path w="31423" h="18124" extrusionOk="0">
                  <a:moveTo>
                    <a:pt x="23362" y="1"/>
                  </a:moveTo>
                  <a:cubicBezTo>
                    <a:pt x="22541" y="1"/>
                    <a:pt x="21307" y="127"/>
                    <a:pt x="20482" y="189"/>
                  </a:cubicBezTo>
                  <a:cubicBezTo>
                    <a:pt x="19147" y="289"/>
                    <a:pt x="15078" y="2423"/>
                    <a:pt x="15078" y="2423"/>
                  </a:cubicBezTo>
                  <a:lnTo>
                    <a:pt x="11041" y="4792"/>
                  </a:lnTo>
                  <a:lnTo>
                    <a:pt x="0" y="8461"/>
                  </a:lnTo>
                  <a:lnTo>
                    <a:pt x="4537" y="17734"/>
                  </a:lnTo>
                  <a:lnTo>
                    <a:pt x="12743" y="14299"/>
                  </a:lnTo>
                  <a:cubicBezTo>
                    <a:pt x="12743" y="14299"/>
                    <a:pt x="18180" y="16033"/>
                    <a:pt x="21115" y="16934"/>
                  </a:cubicBezTo>
                  <a:cubicBezTo>
                    <a:pt x="23469" y="17634"/>
                    <a:pt x="23846" y="18123"/>
                    <a:pt x="25883" y="18123"/>
                  </a:cubicBezTo>
                  <a:cubicBezTo>
                    <a:pt x="26271" y="18123"/>
                    <a:pt x="26719" y="18105"/>
                    <a:pt x="27253" y="18068"/>
                  </a:cubicBezTo>
                  <a:cubicBezTo>
                    <a:pt x="29088" y="17935"/>
                    <a:pt x="30789" y="17868"/>
                    <a:pt x="30789" y="17868"/>
                  </a:cubicBezTo>
                  <a:cubicBezTo>
                    <a:pt x="30789" y="17868"/>
                    <a:pt x="31423" y="16100"/>
                    <a:pt x="29888" y="15900"/>
                  </a:cubicBezTo>
                  <a:cubicBezTo>
                    <a:pt x="29301" y="15845"/>
                    <a:pt x="28713" y="15820"/>
                    <a:pt x="28131" y="15820"/>
                  </a:cubicBezTo>
                  <a:cubicBezTo>
                    <a:pt x="27656" y="15820"/>
                    <a:pt x="27184" y="15836"/>
                    <a:pt x="26719" y="15866"/>
                  </a:cubicBezTo>
                  <a:lnTo>
                    <a:pt x="24117" y="14299"/>
                  </a:lnTo>
                  <a:cubicBezTo>
                    <a:pt x="24117" y="14299"/>
                    <a:pt x="25962" y="13561"/>
                    <a:pt x="26965" y="13561"/>
                  </a:cubicBezTo>
                  <a:cubicBezTo>
                    <a:pt x="27007" y="13561"/>
                    <a:pt x="27048" y="13562"/>
                    <a:pt x="27086" y="13565"/>
                  </a:cubicBezTo>
                  <a:lnTo>
                    <a:pt x="28654" y="13665"/>
                  </a:lnTo>
                  <a:cubicBezTo>
                    <a:pt x="28691" y="13668"/>
                    <a:pt x="28728" y="13669"/>
                    <a:pt x="28764" y="13669"/>
                  </a:cubicBezTo>
                  <a:cubicBezTo>
                    <a:pt x="29548" y="13669"/>
                    <a:pt x="30183" y="12994"/>
                    <a:pt x="30055" y="12197"/>
                  </a:cubicBezTo>
                  <a:cubicBezTo>
                    <a:pt x="29988" y="11864"/>
                    <a:pt x="29755" y="11597"/>
                    <a:pt x="29455" y="11497"/>
                  </a:cubicBezTo>
                  <a:cubicBezTo>
                    <a:pt x="28521" y="11196"/>
                    <a:pt x="27520" y="10996"/>
                    <a:pt x="26553" y="10863"/>
                  </a:cubicBezTo>
                  <a:cubicBezTo>
                    <a:pt x="26553" y="10863"/>
                    <a:pt x="29154" y="10863"/>
                    <a:pt x="29254" y="9862"/>
                  </a:cubicBezTo>
                  <a:cubicBezTo>
                    <a:pt x="29352" y="9179"/>
                    <a:pt x="28816" y="8560"/>
                    <a:pt x="28109" y="8560"/>
                  </a:cubicBezTo>
                  <a:cubicBezTo>
                    <a:pt x="28091" y="8560"/>
                    <a:pt x="28072" y="8560"/>
                    <a:pt x="28054" y="8561"/>
                  </a:cubicBezTo>
                  <a:cubicBezTo>
                    <a:pt x="27787" y="8561"/>
                    <a:pt x="25585" y="8394"/>
                    <a:pt x="25585" y="8394"/>
                  </a:cubicBezTo>
                  <a:cubicBezTo>
                    <a:pt x="25619" y="7927"/>
                    <a:pt x="25985" y="7560"/>
                    <a:pt x="26452" y="7494"/>
                  </a:cubicBezTo>
                  <a:cubicBezTo>
                    <a:pt x="27253" y="7394"/>
                    <a:pt x="29922" y="6993"/>
                    <a:pt x="29955" y="5826"/>
                  </a:cubicBezTo>
                  <a:cubicBezTo>
                    <a:pt x="30022" y="4792"/>
                    <a:pt x="29621" y="4692"/>
                    <a:pt x="28921" y="4692"/>
                  </a:cubicBezTo>
                  <a:cubicBezTo>
                    <a:pt x="28475" y="4692"/>
                    <a:pt x="26989" y="4786"/>
                    <a:pt x="25572" y="4786"/>
                  </a:cubicBezTo>
                  <a:cubicBezTo>
                    <a:pt x="24762" y="4786"/>
                    <a:pt x="23975" y="4755"/>
                    <a:pt x="23417" y="4658"/>
                  </a:cubicBezTo>
                  <a:cubicBezTo>
                    <a:pt x="21916" y="4392"/>
                    <a:pt x="20148" y="4125"/>
                    <a:pt x="20215" y="3424"/>
                  </a:cubicBezTo>
                  <a:cubicBezTo>
                    <a:pt x="20315" y="2690"/>
                    <a:pt x="22016" y="2257"/>
                    <a:pt x="22016" y="2257"/>
                  </a:cubicBezTo>
                  <a:cubicBezTo>
                    <a:pt x="22016" y="2257"/>
                    <a:pt x="22168" y="2285"/>
                    <a:pt x="22393" y="2285"/>
                  </a:cubicBezTo>
                  <a:cubicBezTo>
                    <a:pt x="23042" y="2285"/>
                    <a:pt x="24292" y="2046"/>
                    <a:pt x="24218" y="189"/>
                  </a:cubicBezTo>
                  <a:cubicBezTo>
                    <a:pt x="24218" y="49"/>
                    <a:pt x="23868" y="1"/>
                    <a:pt x="233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52"/>
            <p:cNvSpPr/>
            <p:nvPr/>
          </p:nvSpPr>
          <p:spPr>
            <a:xfrm>
              <a:off x="5939675" y="2607625"/>
              <a:ext cx="677175" cy="619600"/>
            </a:xfrm>
            <a:custGeom>
              <a:avLst/>
              <a:gdLst/>
              <a:ahLst/>
              <a:cxnLst/>
              <a:rect l="l" t="t" r="r" b="b"/>
              <a:pathLst>
                <a:path w="27087" h="24784" extrusionOk="0">
                  <a:moveTo>
                    <a:pt x="2436" y="1"/>
                  </a:moveTo>
                  <a:cubicBezTo>
                    <a:pt x="2436" y="1"/>
                    <a:pt x="1" y="16813"/>
                    <a:pt x="301" y="19248"/>
                  </a:cubicBezTo>
                  <a:cubicBezTo>
                    <a:pt x="634" y="21649"/>
                    <a:pt x="2869" y="24418"/>
                    <a:pt x="5404" y="24685"/>
                  </a:cubicBezTo>
                  <a:cubicBezTo>
                    <a:pt x="5962" y="24751"/>
                    <a:pt x="6415" y="24783"/>
                    <a:pt x="6809" y="24783"/>
                  </a:cubicBezTo>
                  <a:cubicBezTo>
                    <a:pt x="8204" y="24783"/>
                    <a:pt x="8857" y="24379"/>
                    <a:pt x="10808" y="23651"/>
                  </a:cubicBezTo>
                  <a:cubicBezTo>
                    <a:pt x="13343" y="22717"/>
                    <a:pt x="27087" y="16913"/>
                    <a:pt x="27087" y="16913"/>
                  </a:cubicBezTo>
                  <a:lnTo>
                    <a:pt x="26386" y="6972"/>
                  </a:lnTo>
                  <a:lnTo>
                    <a:pt x="10608" y="12109"/>
                  </a:lnTo>
                  <a:lnTo>
                    <a:pt x="9474" y="1402"/>
                  </a:lnTo>
                  <a:lnTo>
                    <a:pt x="24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52"/>
            <p:cNvSpPr/>
            <p:nvPr/>
          </p:nvSpPr>
          <p:spPr>
            <a:xfrm>
              <a:off x="6893700" y="2929200"/>
              <a:ext cx="100925" cy="6500"/>
            </a:xfrm>
            <a:custGeom>
              <a:avLst/>
              <a:gdLst/>
              <a:ahLst/>
              <a:cxnLst/>
              <a:rect l="l" t="t" r="r" b="b"/>
              <a:pathLst>
                <a:path w="4037" h="260" extrusionOk="0">
                  <a:moveTo>
                    <a:pt x="2521" y="1"/>
                  </a:moveTo>
                  <a:cubicBezTo>
                    <a:pt x="2350" y="1"/>
                    <a:pt x="2177" y="5"/>
                    <a:pt x="2002" y="13"/>
                  </a:cubicBezTo>
                  <a:cubicBezTo>
                    <a:pt x="1883" y="7"/>
                    <a:pt x="1765" y="5"/>
                    <a:pt x="1647" y="5"/>
                  </a:cubicBezTo>
                  <a:cubicBezTo>
                    <a:pt x="1098" y="5"/>
                    <a:pt x="549" y="64"/>
                    <a:pt x="0" y="147"/>
                  </a:cubicBezTo>
                  <a:cubicBezTo>
                    <a:pt x="501" y="222"/>
                    <a:pt x="1001" y="259"/>
                    <a:pt x="1501" y="259"/>
                  </a:cubicBezTo>
                  <a:cubicBezTo>
                    <a:pt x="1668" y="259"/>
                    <a:pt x="1835" y="255"/>
                    <a:pt x="2002" y="247"/>
                  </a:cubicBezTo>
                  <a:cubicBezTo>
                    <a:pt x="2126" y="253"/>
                    <a:pt x="2249" y="256"/>
                    <a:pt x="2371" y="256"/>
                  </a:cubicBezTo>
                  <a:cubicBezTo>
                    <a:pt x="2938" y="256"/>
                    <a:pt x="3487" y="196"/>
                    <a:pt x="4036" y="113"/>
                  </a:cubicBezTo>
                  <a:cubicBezTo>
                    <a:pt x="3536" y="38"/>
                    <a:pt x="3036" y="1"/>
                    <a:pt x="25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52"/>
            <p:cNvSpPr/>
            <p:nvPr/>
          </p:nvSpPr>
          <p:spPr>
            <a:xfrm>
              <a:off x="6094800" y="2784425"/>
              <a:ext cx="497025" cy="170150"/>
            </a:xfrm>
            <a:custGeom>
              <a:avLst/>
              <a:gdLst/>
              <a:ahLst/>
              <a:cxnLst/>
              <a:rect l="l" t="t" r="r" b="b"/>
              <a:pathLst>
                <a:path w="19881" h="6806" extrusionOk="0">
                  <a:moveTo>
                    <a:pt x="19881" y="0"/>
                  </a:moveTo>
                  <a:cubicBezTo>
                    <a:pt x="19814" y="0"/>
                    <a:pt x="19747" y="0"/>
                    <a:pt x="19681" y="34"/>
                  </a:cubicBezTo>
                  <a:lnTo>
                    <a:pt x="19080" y="200"/>
                  </a:lnTo>
                  <a:cubicBezTo>
                    <a:pt x="18580" y="367"/>
                    <a:pt x="17846" y="601"/>
                    <a:pt x="16945" y="868"/>
                  </a:cubicBezTo>
                  <a:cubicBezTo>
                    <a:pt x="15111" y="1468"/>
                    <a:pt x="12609" y="2269"/>
                    <a:pt x="9874" y="3203"/>
                  </a:cubicBezTo>
                  <a:cubicBezTo>
                    <a:pt x="7105" y="4137"/>
                    <a:pt x="4637" y="5004"/>
                    <a:pt x="2869" y="5671"/>
                  </a:cubicBezTo>
                  <a:cubicBezTo>
                    <a:pt x="1968" y="6005"/>
                    <a:pt x="1234" y="6271"/>
                    <a:pt x="767" y="6472"/>
                  </a:cubicBezTo>
                  <a:cubicBezTo>
                    <a:pt x="500" y="6572"/>
                    <a:pt x="334" y="6672"/>
                    <a:pt x="200" y="6705"/>
                  </a:cubicBezTo>
                  <a:cubicBezTo>
                    <a:pt x="133" y="6738"/>
                    <a:pt x="67" y="6772"/>
                    <a:pt x="0" y="6805"/>
                  </a:cubicBezTo>
                  <a:cubicBezTo>
                    <a:pt x="67" y="6805"/>
                    <a:pt x="133" y="6772"/>
                    <a:pt x="200" y="6772"/>
                  </a:cubicBezTo>
                  <a:lnTo>
                    <a:pt x="801" y="6538"/>
                  </a:lnTo>
                  <a:lnTo>
                    <a:pt x="2902" y="5804"/>
                  </a:lnTo>
                  <a:lnTo>
                    <a:pt x="9940" y="3403"/>
                  </a:lnTo>
                  <a:lnTo>
                    <a:pt x="16979" y="1034"/>
                  </a:lnTo>
                  <a:lnTo>
                    <a:pt x="19114" y="300"/>
                  </a:lnTo>
                  <a:lnTo>
                    <a:pt x="19681" y="67"/>
                  </a:lnTo>
                  <a:cubicBezTo>
                    <a:pt x="19747" y="67"/>
                    <a:pt x="19814" y="34"/>
                    <a:pt x="198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52"/>
            <p:cNvSpPr/>
            <p:nvPr/>
          </p:nvSpPr>
          <p:spPr>
            <a:xfrm>
              <a:off x="6600150" y="3067125"/>
              <a:ext cx="562925" cy="399550"/>
            </a:xfrm>
            <a:custGeom>
              <a:avLst/>
              <a:gdLst/>
              <a:ahLst/>
              <a:cxnLst/>
              <a:rect l="l" t="t" r="r" b="b"/>
              <a:pathLst>
                <a:path w="22517" h="15982" extrusionOk="0">
                  <a:moveTo>
                    <a:pt x="7707" y="1"/>
                  </a:moveTo>
                  <a:cubicBezTo>
                    <a:pt x="7409" y="1"/>
                    <a:pt x="7124" y="184"/>
                    <a:pt x="7005" y="467"/>
                  </a:cubicBezTo>
                  <a:cubicBezTo>
                    <a:pt x="6605" y="1201"/>
                    <a:pt x="7072" y="2169"/>
                    <a:pt x="8673" y="3169"/>
                  </a:cubicBezTo>
                  <a:cubicBezTo>
                    <a:pt x="10274" y="4203"/>
                    <a:pt x="12376" y="5404"/>
                    <a:pt x="11876" y="6138"/>
                  </a:cubicBezTo>
                  <a:cubicBezTo>
                    <a:pt x="11538" y="6633"/>
                    <a:pt x="10410" y="6840"/>
                    <a:pt x="9631" y="6840"/>
                  </a:cubicBezTo>
                  <a:cubicBezTo>
                    <a:pt x="9255" y="6840"/>
                    <a:pt x="8960" y="6792"/>
                    <a:pt x="8873" y="6705"/>
                  </a:cubicBezTo>
                  <a:cubicBezTo>
                    <a:pt x="8573" y="6472"/>
                    <a:pt x="3436" y="3436"/>
                    <a:pt x="2269" y="2936"/>
                  </a:cubicBezTo>
                  <a:cubicBezTo>
                    <a:pt x="2099" y="2863"/>
                    <a:pt x="1938" y="2832"/>
                    <a:pt x="1787" y="2832"/>
                  </a:cubicBezTo>
                  <a:cubicBezTo>
                    <a:pt x="903" y="2832"/>
                    <a:pt x="367" y="3903"/>
                    <a:pt x="367" y="3903"/>
                  </a:cubicBezTo>
                  <a:lnTo>
                    <a:pt x="5538" y="7773"/>
                  </a:lnTo>
                  <a:cubicBezTo>
                    <a:pt x="5538" y="7773"/>
                    <a:pt x="2235" y="6171"/>
                    <a:pt x="1101" y="5938"/>
                  </a:cubicBezTo>
                  <a:cubicBezTo>
                    <a:pt x="956" y="5907"/>
                    <a:pt x="830" y="5894"/>
                    <a:pt x="720" y="5894"/>
                  </a:cubicBezTo>
                  <a:cubicBezTo>
                    <a:pt x="0" y="5894"/>
                    <a:pt x="0" y="6472"/>
                    <a:pt x="0" y="6472"/>
                  </a:cubicBezTo>
                  <a:lnTo>
                    <a:pt x="2736" y="8807"/>
                  </a:lnTo>
                  <a:lnTo>
                    <a:pt x="2736" y="9374"/>
                  </a:lnTo>
                  <a:cubicBezTo>
                    <a:pt x="2736" y="9741"/>
                    <a:pt x="5104" y="11308"/>
                    <a:pt x="6238" y="12142"/>
                  </a:cubicBezTo>
                  <a:cubicBezTo>
                    <a:pt x="7339" y="12976"/>
                    <a:pt x="11375" y="15511"/>
                    <a:pt x="12309" y="15912"/>
                  </a:cubicBezTo>
                  <a:cubicBezTo>
                    <a:pt x="12429" y="15960"/>
                    <a:pt x="12696" y="15981"/>
                    <a:pt x="13069" y="15981"/>
                  </a:cubicBezTo>
                  <a:cubicBezTo>
                    <a:pt x="15513" y="15981"/>
                    <a:pt x="22517" y="15078"/>
                    <a:pt x="22517" y="15078"/>
                  </a:cubicBezTo>
                  <a:lnTo>
                    <a:pt x="19581" y="7139"/>
                  </a:lnTo>
                  <a:cubicBezTo>
                    <a:pt x="19047" y="6138"/>
                    <a:pt x="18180" y="5337"/>
                    <a:pt x="17146" y="4904"/>
                  </a:cubicBezTo>
                  <a:cubicBezTo>
                    <a:pt x="15345" y="4137"/>
                    <a:pt x="8073" y="100"/>
                    <a:pt x="8073" y="100"/>
                  </a:cubicBezTo>
                  <a:cubicBezTo>
                    <a:pt x="7956" y="32"/>
                    <a:pt x="7830" y="1"/>
                    <a:pt x="77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52"/>
            <p:cNvSpPr/>
            <p:nvPr/>
          </p:nvSpPr>
          <p:spPr>
            <a:xfrm>
              <a:off x="6609325" y="3164700"/>
              <a:ext cx="221025" cy="164300"/>
            </a:xfrm>
            <a:custGeom>
              <a:avLst/>
              <a:gdLst/>
              <a:ahLst/>
              <a:cxnLst/>
              <a:rect l="l" t="t" r="r" b="b"/>
              <a:pathLst>
                <a:path w="8841" h="6572" extrusionOk="0">
                  <a:moveTo>
                    <a:pt x="0" y="0"/>
                  </a:moveTo>
                  <a:lnTo>
                    <a:pt x="0" y="0"/>
                  </a:lnTo>
                  <a:cubicBezTo>
                    <a:pt x="100" y="100"/>
                    <a:pt x="234" y="200"/>
                    <a:pt x="367" y="267"/>
                  </a:cubicBezTo>
                  <a:lnTo>
                    <a:pt x="1268" y="1001"/>
                  </a:lnTo>
                  <a:lnTo>
                    <a:pt x="4370" y="3369"/>
                  </a:lnTo>
                  <a:cubicBezTo>
                    <a:pt x="5571" y="4303"/>
                    <a:pt x="6672" y="5137"/>
                    <a:pt x="7472" y="5704"/>
                  </a:cubicBezTo>
                  <a:cubicBezTo>
                    <a:pt x="7873" y="6038"/>
                    <a:pt x="8340" y="6338"/>
                    <a:pt x="8840" y="6572"/>
                  </a:cubicBezTo>
                  <a:cubicBezTo>
                    <a:pt x="8740" y="6471"/>
                    <a:pt x="8607" y="6405"/>
                    <a:pt x="8506" y="6305"/>
                  </a:cubicBezTo>
                  <a:lnTo>
                    <a:pt x="7572" y="5604"/>
                  </a:lnTo>
                  <a:lnTo>
                    <a:pt x="4504" y="3202"/>
                  </a:lnTo>
                  <a:cubicBezTo>
                    <a:pt x="3269" y="2268"/>
                    <a:pt x="2202" y="1434"/>
                    <a:pt x="1368" y="867"/>
                  </a:cubicBezTo>
                  <a:cubicBezTo>
                    <a:pt x="968" y="534"/>
                    <a:pt x="501" y="234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52"/>
            <p:cNvSpPr/>
            <p:nvPr/>
          </p:nvSpPr>
          <p:spPr>
            <a:xfrm>
              <a:off x="6048538" y="2366125"/>
              <a:ext cx="638825" cy="495250"/>
            </a:xfrm>
            <a:custGeom>
              <a:avLst/>
              <a:gdLst/>
              <a:ahLst/>
              <a:cxnLst/>
              <a:rect l="l" t="t" r="r" b="b"/>
              <a:pathLst>
                <a:path w="25553" h="19810" extrusionOk="0">
                  <a:moveTo>
                    <a:pt x="11567" y="0"/>
                  </a:moveTo>
                  <a:cubicBezTo>
                    <a:pt x="7876" y="0"/>
                    <a:pt x="3741" y="1748"/>
                    <a:pt x="2369" y="7601"/>
                  </a:cubicBezTo>
                  <a:cubicBezTo>
                    <a:pt x="1" y="17742"/>
                    <a:pt x="13077" y="19810"/>
                    <a:pt x="13077" y="19810"/>
                  </a:cubicBezTo>
                  <a:lnTo>
                    <a:pt x="25452" y="12638"/>
                  </a:lnTo>
                  <a:cubicBezTo>
                    <a:pt x="25552" y="11504"/>
                    <a:pt x="25519" y="10336"/>
                    <a:pt x="25319" y="9202"/>
                  </a:cubicBezTo>
                  <a:cubicBezTo>
                    <a:pt x="24985" y="6901"/>
                    <a:pt x="22083" y="5233"/>
                    <a:pt x="20882" y="4799"/>
                  </a:cubicBezTo>
                  <a:cubicBezTo>
                    <a:pt x="19681" y="4399"/>
                    <a:pt x="20048" y="4099"/>
                    <a:pt x="17680" y="1864"/>
                  </a:cubicBezTo>
                  <a:cubicBezTo>
                    <a:pt x="16697" y="923"/>
                    <a:pt x="14249" y="0"/>
                    <a:pt x="11567" y="0"/>
                  </a:cubicBezTo>
                  <a:close/>
                </a:path>
              </a:pathLst>
            </a:custGeom>
            <a:solidFill>
              <a:srgbClr val="FBB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52"/>
            <p:cNvSpPr/>
            <p:nvPr/>
          </p:nvSpPr>
          <p:spPr>
            <a:xfrm>
              <a:off x="6600150" y="3228900"/>
              <a:ext cx="219350" cy="165150"/>
            </a:xfrm>
            <a:custGeom>
              <a:avLst/>
              <a:gdLst/>
              <a:ahLst/>
              <a:cxnLst/>
              <a:rect l="l" t="t" r="r" b="b"/>
              <a:pathLst>
                <a:path w="8774" h="6606" extrusionOk="0">
                  <a:moveTo>
                    <a:pt x="0" y="1"/>
                  </a:moveTo>
                  <a:cubicBezTo>
                    <a:pt x="67" y="101"/>
                    <a:pt x="167" y="234"/>
                    <a:pt x="301" y="301"/>
                  </a:cubicBezTo>
                  <a:cubicBezTo>
                    <a:pt x="501" y="501"/>
                    <a:pt x="801" y="768"/>
                    <a:pt x="1168" y="1101"/>
                  </a:cubicBezTo>
                  <a:cubicBezTo>
                    <a:pt x="1935" y="1735"/>
                    <a:pt x="3036" y="2569"/>
                    <a:pt x="4237" y="3470"/>
                  </a:cubicBezTo>
                  <a:cubicBezTo>
                    <a:pt x="5471" y="4370"/>
                    <a:pt x="6572" y="5171"/>
                    <a:pt x="7406" y="5738"/>
                  </a:cubicBezTo>
                  <a:cubicBezTo>
                    <a:pt x="7839" y="6005"/>
                    <a:pt x="8173" y="6238"/>
                    <a:pt x="8406" y="6372"/>
                  </a:cubicBezTo>
                  <a:cubicBezTo>
                    <a:pt x="8507" y="6472"/>
                    <a:pt x="8640" y="6539"/>
                    <a:pt x="8773" y="6605"/>
                  </a:cubicBezTo>
                  <a:cubicBezTo>
                    <a:pt x="8673" y="6472"/>
                    <a:pt x="8573" y="6405"/>
                    <a:pt x="8440" y="6305"/>
                  </a:cubicBezTo>
                  <a:lnTo>
                    <a:pt x="7506" y="5605"/>
                  </a:lnTo>
                  <a:lnTo>
                    <a:pt x="4370" y="3303"/>
                  </a:lnTo>
                  <a:cubicBezTo>
                    <a:pt x="3169" y="2402"/>
                    <a:pt x="2069" y="1568"/>
                    <a:pt x="1268" y="968"/>
                  </a:cubicBezTo>
                  <a:lnTo>
                    <a:pt x="334" y="268"/>
                  </a:lnTo>
                  <a:cubicBezTo>
                    <a:pt x="234" y="134"/>
                    <a:pt x="134" y="67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52"/>
            <p:cNvSpPr/>
            <p:nvPr/>
          </p:nvSpPr>
          <p:spPr>
            <a:xfrm>
              <a:off x="6433375" y="2528400"/>
              <a:ext cx="126775" cy="101550"/>
            </a:xfrm>
            <a:custGeom>
              <a:avLst/>
              <a:gdLst/>
              <a:ahLst/>
              <a:cxnLst/>
              <a:rect l="l" t="t" r="r" b="b"/>
              <a:pathLst>
                <a:path w="5071" h="4062" extrusionOk="0">
                  <a:moveTo>
                    <a:pt x="334" y="1"/>
                  </a:moveTo>
                  <a:lnTo>
                    <a:pt x="334" y="1"/>
                  </a:lnTo>
                  <a:cubicBezTo>
                    <a:pt x="267" y="101"/>
                    <a:pt x="200" y="201"/>
                    <a:pt x="167" y="334"/>
                  </a:cubicBezTo>
                  <a:cubicBezTo>
                    <a:pt x="67" y="634"/>
                    <a:pt x="0" y="1001"/>
                    <a:pt x="33" y="1335"/>
                  </a:cubicBezTo>
                  <a:cubicBezTo>
                    <a:pt x="33" y="1869"/>
                    <a:pt x="200" y="2369"/>
                    <a:pt x="500" y="2803"/>
                  </a:cubicBezTo>
                  <a:cubicBezTo>
                    <a:pt x="901" y="3336"/>
                    <a:pt x="1434" y="3703"/>
                    <a:pt x="2068" y="3903"/>
                  </a:cubicBezTo>
                  <a:cubicBezTo>
                    <a:pt x="2335" y="3970"/>
                    <a:pt x="2635" y="4003"/>
                    <a:pt x="2935" y="4003"/>
                  </a:cubicBezTo>
                  <a:lnTo>
                    <a:pt x="2902" y="4003"/>
                  </a:lnTo>
                  <a:cubicBezTo>
                    <a:pt x="3058" y="4042"/>
                    <a:pt x="3216" y="4061"/>
                    <a:pt x="3375" y="4061"/>
                  </a:cubicBezTo>
                  <a:cubicBezTo>
                    <a:pt x="3758" y="4061"/>
                    <a:pt x="4139" y="3949"/>
                    <a:pt x="4470" y="3737"/>
                  </a:cubicBezTo>
                  <a:cubicBezTo>
                    <a:pt x="4637" y="3603"/>
                    <a:pt x="4803" y="3403"/>
                    <a:pt x="4870" y="3203"/>
                  </a:cubicBezTo>
                  <a:cubicBezTo>
                    <a:pt x="4970" y="3003"/>
                    <a:pt x="5004" y="2803"/>
                    <a:pt x="5037" y="2602"/>
                  </a:cubicBezTo>
                  <a:cubicBezTo>
                    <a:pt x="5070" y="2302"/>
                    <a:pt x="4970" y="2035"/>
                    <a:pt x="4770" y="1802"/>
                  </a:cubicBezTo>
                  <a:cubicBezTo>
                    <a:pt x="4637" y="1668"/>
                    <a:pt x="4503" y="1635"/>
                    <a:pt x="4503" y="1635"/>
                  </a:cubicBezTo>
                  <a:lnTo>
                    <a:pt x="4503" y="1635"/>
                  </a:lnTo>
                  <a:cubicBezTo>
                    <a:pt x="4503" y="1668"/>
                    <a:pt x="4603" y="1735"/>
                    <a:pt x="4703" y="1869"/>
                  </a:cubicBezTo>
                  <a:cubicBezTo>
                    <a:pt x="4870" y="2069"/>
                    <a:pt x="4937" y="2336"/>
                    <a:pt x="4904" y="2602"/>
                  </a:cubicBezTo>
                  <a:cubicBezTo>
                    <a:pt x="4837" y="2969"/>
                    <a:pt x="4637" y="3336"/>
                    <a:pt x="4336" y="3570"/>
                  </a:cubicBezTo>
                  <a:cubicBezTo>
                    <a:pt x="4029" y="3759"/>
                    <a:pt x="3689" y="3847"/>
                    <a:pt x="3350" y="3847"/>
                  </a:cubicBezTo>
                  <a:cubicBezTo>
                    <a:pt x="3211" y="3847"/>
                    <a:pt x="3072" y="3832"/>
                    <a:pt x="2935" y="3803"/>
                  </a:cubicBezTo>
                  <a:lnTo>
                    <a:pt x="2902" y="3803"/>
                  </a:lnTo>
                  <a:cubicBezTo>
                    <a:pt x="2635" y="3803"/>
                    <a:pt x="2335" y="3770"/>
                    <a:pt x="2102" y="3670"/>
                  </a:cubicBezTo>
                  <a:cubicBezTo>
                    <a:pt x="1501" y="3503"/>
                    <a:pt x="1001" y="3170"/>
                    <a:pt x="667" y="2703"/>
                  </a:cubicBezTo>
                  <a:cubicBezTo>
                    <a:pt x="367" y="2302"/>
                    <a:pt x="200" y="1835"/>
                    <a:pt x="167" y="1335"/>
                  </a:cubicBezTo>
                  <a:cubicBezTo>
                    <a:pt x="133" y="868"/>
                    <a:pt x="200" y="434"/>
                    <a:pt x="3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52"/>
            <p:cNvSpPr/>
            <p:nvPr/>
          </p:nvSpPr>
          <p:spPr>
            <a:xfrm>
              <a:off x="6585963" y="1311263"/>
              <a:ext cx="100950" cy="37975"/>
            </a:xfrm>
            <a:custGeom>
              <a:avLst/>
              <a:gdLst/>
              <a:ahLst/>
              <a:cxnLst/>
              <a:rect l="l" t="t" r="r" b="b"/>
              <a:pathLst>
                <a:path w="4038" h="1519" extrusionOk="0">
                  <a:moveTo>
                    <a:pt x="2370" y="1"/>
                  </a:moveTo>
                  <a:cubicBezTo>
                    <a:pt x="2176" y="1"/>
                    <a:pt x="1985" y="23"/>
                    <a:pt x="1802" y="69"/>
                  </a:cubicBezTo>
                  <a:cubicBezTo>
                    <a:pt x="1235" y="202"/>
                    <a:pt x="735" y="469"/>
                    <a:pt x="368" y="902"/>
                  </a:cubicBezTo>
                  <a:cubicBezTo>
                    <a:pt x="68" y="1203"/>
                    <a:pt x="1" y="1470"/>
                    <a:pt x="101" y="1503"/>
                  </a:cubicBezTo>
                  <a:cubicBezTo>
                    <a:pt x="112" y="1514"/>
                    <a:pt x="126" y="1519"/>
                    <a:pt x="144" y="1519"/>
                  </a:cubicBezTo>
                  <a:cubicBezTo>
                    <a:pt x="342" y="1519"/>
                    <a:pt x="956" y="883"/>
                    <a:pt x="1936" y="669"/>
                  </a:cubicBezTo>
                  <a:cubicBezTo>
                    <a:pt x="2177" y="624"/>
                    <a:pt x="2410" y="607"/>
                    <a:pt x="2627" y="607"/>
                  </a:cubicBezTo>
                  <a:cubicBezTo>
                    <a:pt x="3181" y="607"/>
                    <a:pt x="3633" y="714"/>
                    <a:pt x="3858" y="714"/>
                  </a:cubicBezTo>
                  <a:cubicBezTo>
                    <a:pt x="3934" y="714"/>
                    <a:pt x="3984" y="702"/>
                    <a:pt x="4004" y="669"/>
                  </a:cubicBezTo>
                  <a:cubicBezTo>
                    <a:pt x="4037" y="602"/>
                    <a:pt x="3870" y="402"/>
                    <a:pt x="3470" y="235"/>
                  </a:cubicBezTo>
                  <a:cubicBezTo>
                    <a:pt x="3119" y="82"/>
                    <a:pt x="2740" y="1"/>
                    <a:pt x="2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 descr="Referat Hipoglikemia Pada Anak">
            <a:extLst>
              <a:ext uri="{FF2B5EF4-FFF2-40B4-BE49-F238E27FC236}">
                <a16:creationId xmlns:a16="http://schemas.microsoft.com/office/drawing/2014/main" id="{79D01768-75EA-2724-8D77-002CD817B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50" y="2650312"/>
            <a:ext cx="5560825" cy="249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0231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49"/>
          <p:cNvSpPr txBox="1">
            <a:spLocks noGrp="1"/>
          </p:cNvSpPr>
          <p:nvPr>
            <p:ph type="title"/>
          </p:nvPr>
        </p:nvSpPr>
        <p:spPr>
          <a:xfrm>
            <a:off x="3829675" y="1518900"/>
            <a:ext cx="4601100" cy="62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Kejang</a:t>
            </a:r>
            <a:endParaRPr dirty="0"/>
          </a:p>
        </p:txBody>
      </p:sp>
      <p:sp>
        <p:nvSpPr>
          <p:cNvPr id="992" name="Google Shape;992;p49"/>
          <p:cNvSpPr txBox="1">
            <a:spLocks noGrp="1"/>
          </p:cNvSpPr>
          <p:nvPr>
            <p:ph type="subTitle" idx="1"/>
          </p:nvPr>
        </p:nvSpPr>
        <p:spPr>
          <a:xfrm>
            <a:off x="3087114" y="1850098"/>
            <a:ext cx="5343661" cy="17745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5250" indent="0" algn="just">
              <a:lnSpc>
                <a:spcPct val="150000"/>
              </a:lnSpc>
              <a:spcAft>
                <a:spcPts val="1000"/>
              </a:spcAf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Kejang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gerakan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involunter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klonik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tonik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satu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anggota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gera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Biasanya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sulit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dikendalikan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terjadi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usia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bulan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6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5250" indent="0" algn="just">
              <a:lnSpc>
                <a:spcPct val="150000"/>
              </a:lnSpc>
              <a:spcAft>
                <a:spcPts val="1000"/>
              </a:spcAft>
            </a:pPr>
            <a:endParaRPr lang="en-ID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993" name="Google Shape;993;p49"/>
          <p:cNvGrpSpPr/>
          <p:nvPr/>
        </p:nvGrpSpPr>
        <p:grpSpPr>
          <a:xfrm rot="-5172918">
            <a:off x="3329458" y="452412"/>
            <a:ext cx="1460614" cy="1392506"/>
            <a:chOff x="2956650" y="2006875"/>
            <a:chExt cx="1356000" cy="1292650"/>
          </a:xfrm>
        </p:grpSpPr>
        <p:sp>
          <p:nvSpPr>
            <p:cNvPr id="994" name="Google Shape;994;p49"/>
            <p:cNvSpPr/>
            <p:nvPr/>
          </p:nvSpPr>
          <p:spPr>
            <a:xfrm>
              <a:off x="2956650" y="2133700"/>
              <a:ext cx="438675" cy="825725"/>
            </a:xfrm>
            <a:custGeom>
              <a:avLst/>
              <a:gdLst/>
              <a:ahLst/>
              <a:cxnLst/>
              <a:rect l="l" t="t" r="r" b="b"/>
              <a:pathLst>
                <a:path w="17547" h="33029" extrusionOk="0">
                  <a:moveTo>
                    <a:pt x="7619" y="0"/>
                  </a:moveTo>
                  <a:cubicBezTo>
                    <a:pt x="6848" y="0"/>
                    <a:pt x="6074" y="144"/>
                    <a:pt x="5338" y="439"/>
                  </a:cubicBezTo>
                  <a:cubicBezTo>
                    <a:pt x="2469" y="1506"/>
                    <a:pt x="1802" y="3808"/>
                    <a:pt x="2135" y="5943"/>
                  </a:cubicBezTo>
                  <a:cubicBezTo>
                    <a:pt x="2669" y="9612"/>
                    <a:pt x="768" y="13248"/>
                    <a:pt x="634" y="16984"/>
                  </a:cubicBezTo>
                  <a:cubicBezTo>
                    <a:pt x="534" y="20320"/>
                    <a:pt x="0" y="23822"/>
                    <a:pt x="1435" y="26824"/>
                  </a:cubicBezTo>
                  <a:cubicBezTo>
                    <a:pt x="2869" y="29860"/>
                    <a:pt x="5338" y="32795"/>
                    <a:pt x="8673" y="33029"/>
                  </a:cubicBezTo>
                  <a:cubicBezTo>
                    <a:pt x="12776" y="29927"/>
                    <a:pt x="15578" y="25423"/>
                    <a:pt x="16579" y="20353"/>
                  </a:cubicBezTo>
                  <a:cubicBezTo>
                    <a:pt x="17546" y="15316"/>
                    <a:pt x="16812" y="10079"/>
                    <a:pt x="14511" y="5476"/>
                  </a:cubicBezTo>
                  <a:cubicBezTo>
                    <a:pt x="13644" y="3741"/>
                    <a:pt x="12543" y="2040"/>
                    <a:pt x="10908" y="939"/>
                  </a:cubicBezTo>
                  <a:cubicBezTo>
                    <a:pt x="9910" y="320"/>
                    <a:pt x="8768" y="0"/>
                    <a:pt x="76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9"/>
            <p:cNvSpPr/>
            <p:nvPr/>
          </p:nvSpPr>
          <p:spPr>
            <a:xfrm>
              <a:off x="2990850" y="2630800"/>
              <a:ext cx="565425" cy="535200"/>
            </a:xfrm>
            <a:custGeom>
              <a:avLst/>
              <a:gdLst/>
              <a:ahLst/>
              <a:cxnLst/>
              <a:rect l="l" t="t" r="r" b="b"/>
              <a:pathLst>
                <a:path w="22617" h="21408" extrusionOk="0">
                  <a:moveTo>
                    <a:pt x="8787" y="1"/>
                  </a:moveTo>
                  <a:cubicBezTo>
                    <a:pt x="7031" y="1"/>
                    <a:pt x="5278" y="475"/>
                    <a:pt x="3870" y="1503"/>
                  </a:cubicBezTo>
                  <a:cubicBezTo>
                    <a:pt x="1801" y="3038"/>
                    <a:pt x="0" y="8308"/>
                    <a:pt x="1501" y="12811"/>
                  </a:cubicBezTo>
                  <a:cubicBezTo>
                    <a:pt x="2135" y="15113"/>
                    <a:pt x="3169" y="17448"/>
                    <a:pt x="5037" y="19016"/>
                  </a:cubicBezTo>
                  <a:cubicBezTo>
                    <a:pt x="6705" y="20417"/>
                    <a:pt x="8940" y="21050"/>
                    <a:pt x="11108" y="21284"/>
                  </a:cubicBezTo>
                  <a:cubicBezTo>
                    <a:pt x="11763" y="21363"/>
                    <a:pt x="12433" y="21407"/>
                    <a:pt x="13104" y="21407"/>
                  </a:cubicBezTo>
                  <a:cubicBezTo>
                    <a:pt x="15821" y="21407"/>
                    <a:pt x="18556" y="20688"/>
                    <a:pt x="20348" y="18682"/>
                  </a:cubicBezTo>
                  <a:cubicBezTo>
                    <a:pt x="22149" y="16714"/>
                    <a:pt x="22616" y="13779"/>
                    <a:pt x="21982" y="11177"/>
                  </a:cubicBezTo>
                  <a:cubicBezTo>
                    <a:pt x="21382" y="8608"/>
                    <a:pt x="19781" y="6307"/>
                    <a:pt x="17913" y="4439"/>
                  </a:cubicBezTo>
                  <a:cubicBezTo>
                    <a:pt x="16012" y="2537"/>
                    <a:pt x="13843" y="1036"/>
                    <a:pt x="11342" y="336"/>
                  </a:cubicBezTo>
                  <a:cubicBezTo>
                    <a:pt x="10516" y="116"/>
                    <a:pt x="9651" y="1"/>
                    <a:pt x="8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9"/>
            <p:cNvSpPr/>
            <p:nvPr/>
          </p:nvSpPr>
          <p:spPr>
            <a:xfrm>
              <a:off x="3165975" y="2006875"/>
              <a:ext cx="761400" cy="888725"/>
            </a:xfrm>
            <a:custGeom>
              <a:avLst/>
              <a:gdLst/>
              <a:ahLst/>
              <a:cxnLst/>
              <a:rect l="l" t="t" r="r" b="b"/>
              <a:pathLst>
                <a:path w="30456" h="35549" extrusionOk="0">
                  <a:moveTo>
                    <a:pt x="19536" y="0"/>
                  </a:moveTo>
                  <a:cubicBezTo>
                    <a:pt x="16963" y="0"/>
                    <a:pt x="14424" y="1301"/>
                    <a:pt x="12242" y="2877"/>
                  </a:cubicBezTo>
                  <a:cubicBezTo>
                    <a:pt x="5604" y="7713"/>
                    <a:pt x="1101" y="15486"/>
                    <a:pt x="300" y="23491"/>
                  </a:cubicBezTo>
                  <a:cubicBezTo>
                    <a:pt x="0" y="26694"/>
                    <a:pt x="434" y="30330"/>
                    <a:pt x="2936" y="32231"/>
                  </a:cubicBezTo>
                  <a:lnTo>
                    <a:pt x="3836" y="32531"/>
                  </a:lnTo>
                  <a:cubicBezTo>
                    <a:pt x="5488" y="34583"/>
                    <a:pt x="8161" y="35549"/>
                    <a:pt x="10870" y="35549"/>
                  </a:cubicBezTo>
                  <a:cubicBezTo>
                    <a:pt x="11553" y="35549"/>
                    <a:pt x="12238" y="35487"/>
                    <a:pt x="12909" y="35367"/>
                  </a:cubicBezTo>
                  <a:cubicBezTo>
                    <a:pt x="16278" y="34733"/>
                    <a:pt x="19314" y="32765"/>
                    <a:pt x="21849" y="30363"/>
                  </a:cubicBezTo>
                  <a:cubicBezTo>
                    <a:pt x="25685" y="26794"/>
                    <a:pt x="28621" y="22057"/>
                    <a:pt x="29555" y="16987"/>
                  </a:cubicBezTo>
                  <a:cubicBezTo>
                    <a:pt x="30455" y="11916"/>
                    <a:pt x="29188" y="6479"/>
                    <a:pt x="25718" y="2943"/>
                  </a:cubicBezTo>
                  <a:cubicBezTo>
                    <a:pt x="24284" y="1442"/>
                    <a:pt x="22383" y="275"/>
                    <a:pt x="20315" y="41"/>
                  </a:cubicBezTo>
                  <a:cubicBezTo>
                    <a:pt x="20055" y="14"/>
                    <a:pt x="19795" y="0"/>
                    <a:pt x="195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9"/>
            <p:cNvSpPr/>
            <p:nvPr/>
          </p:nvSpPr>
          <p:spPr>
            <a:xfrm>
              <a:off x="3406975" y="2572725"/>
              <a:ext cx="905675" cy="459425"/>
            </a:xfrm>
            <a:custGeom>
              <a:avLst/>
              <a:gdLst/>
              <a:ahLst/>
              <a:cxnLst/>
              <a:rect l="l" t="t" r="r" b="b"/>
              <a:pathLst>
                <a:path w="36227" h="18377" extrusionOk="0">
                  <a:moveTo>
                    <a:pt x="0" y="14100"/>
                  </a:moveTo>
                  <a:cubicBezTo>
                    <a:pt x="11" y="14109"/>
                    <a:pt x="22" y="14118"/>
                    <a:pt x="33" y="14127"/>
                  </a:cubicBezTo>
                  <a:lnTo>
                    <a:pt x="33" y="14127"/>
                  </a:lnTo>
                  <a:lnTo>
                    <a:pt x="0" y="14100"/>
                  </a:lnTo>
                  <a:close/>
                  <a:moveTo>
                    <a:pt x="25451" y="0"/>
                  </a:moveTo>
                  <a:cubicBezTo>
                    <a:pt x="25184" y="0"/>
                    <a:pt x="24917" y="8"/>
                    <a:pt x="24651" y="23"/>
                  </a:cubicBezTo>
                  <a:cubicBezTo>
                    <a:pt x="21783" y="190"/>
                    <a:pt x="19014" y="1191"/>
                    <a:pt x="16412" y="2425"/>
                  </a:cubicBezTo>
                  <a:cubicBezTo>
                    <a:pt x="10396" y="5317"/>
                    <a:pt x="5175" y="9632"/>
                    <a:pt x="1178" y="14976"/>
                  </a:cubicBezTo>
                  <a:lnTo>
                    <a:pt x="1178" y="14976"/>
                  </a:lnTo>
                  <a:cubicBezTo>
                    <a:pt x="783" y="14712"/>
                    <a:pt x="401" y="14429"/>
                    <a:pt x="33" y="14127"/>
                  </a:cubicBezTo>
                  <a:lnTo>
                    <a:pt x="33" y="14127"/>
                  </a:lnTo>
                  <a:lnTo>
                    <a:pt x="1134" y="15034"/>
                  </a:lnTo>
                  <a:cubicBezTo>
                    <a:pt x="1149" y="15015"/>
                    <a:pt x="1163" y="14995"/>
                    <a:pt x="1178" y="14976"/>
                  </a:cubicBezTo>
                  <a:lnTo>
                    <a:pt x="1178" y="14976"/>
                  </a:lnTo>
                  <a:cubicBezTo>
                    <a:pt x="3246" y="16360"/>
                    <a:pt x="5653" y="17234"/>
                    <a:pt x="8106" y="17736"/>
                  </a:cubicBezTo>
                  <a:cubicBezTo>
                    <a:pt x="10660" y="18258"/>
                    <a:pt x="13264" y="18377"/>
                    <a:pt x="15875" y="18377"/>
                  </a:cubicBezTo>
                  <a:cubicBezTo>
                    <a:pt x="16265" y="18377"/>
                    <a:pt x="16655" y="18374"/>
                    <a:pt x="17046" y="18370"/>
                  </a:cubicBezTo>
                  <a:cubicBezTo>
                    <a:pt x="21682" y="18303"/>
                    <a:pt x="26453" y="18003"/>
                    <a:pt x="30522" y="15801"/>
                  </a:cubicBezTo>
                  <a:cubicBezTo>
                    <a:pt x="32790" y="14601"/>
                    <a:pt x="34859" y="12666"/>
                    <a:pt x="35492" y="10164"/>
                  </a:cubicBezTo>
                  <a:cubicBezTo>
                    <a:pt x="36226" y="7362"/>
                    <a:pt x="34959" y="4293"/>
                    <a:pt x="32757" y="2425"/>
                  </a:cubicBezTo>
                  <a:cubicBezTo>
                    <a:pt x="30757" y="759"/>
                    <a:pt x="28097" y="0"/>
                    <a:pt x="254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9"/>
            <p:cNvSpPr/>
            <p:nvPr/>
          </p:nvSpPr>
          <p:spPr>
            <a:xfrm>
              <a:off x="3295525" y="2931325"/>
              <a:ext cx="798625" cy="368200"/>
            </a:xfrm>
            <a:custGeom>
              <a:avLst/>
              <a:gdLst/>
              <a:ahLst/>
              <a:cxnLst/>
              <a:rect l="l" t="t" r="r" b="b"/>
              <a:pathLst>
                <a:path w="31945" h="14728" extrusionOk="0">
                  <a:moveTo>
                    <a:pt x="14209" y="1"/>
                  </a:moveTo>
                  <a:cubicBezTo>
                    <a:pt x="10470" y="1"/>
                    <a:pt x="6711" y="970"/>
                    <a:pt x="3724" y="3225"/>
                  </a:cubicBezTo>
                  <a:cubicBezTo>
                    <a:pt x="2323" y="4293"/>
                    <a:pt x="1089" y="5727"/>
                    <a:pt x="656" y="7428"/>
                  </a:cubicBezTo>
                  <a:cubicBezTo>
                    <a:pt x="547" y="7854"/>
                    <a:pt x="503" y="8300"/>
                    <a:pt x="523" y="8744"/>
                  </a:cubicBezTo>
                  <a:lnTo>
                    <a:pt x="523" y="8744"/>
                  </a:lnTo>
                  <a:lnTo>
                    <a:pt x="22" y="7829"/>
                  </a:lnTo>
                  <a:lnTo>
                    <a:pt x="22" y="7829"/>
                  </a:lnTo>
                  <a:cubicBezTo>
                    <a:pt x="1" y="9010"/>
                    <a:pt x="500" y="10138"/>
                    <a:pt x="1266" y="11052"/>
                  </a:cubicBezTo>
                  <a:lnTo>
                    <a:pt x="1266" y="11052"/>
                  </a:lnTo>
                  <a:cubicBezTo>
                    <a:pt x="1551" y="11469"/>
                    <a:pt x="1915" y="11829"/>
                    <a:pt x="2357" y="12098"/>
                  </a:cubicBezTo>
                  <a:lnTo>
                    <a:pt x="2341" y="12069"/>
                  </a:lnTo>
                  <a:lnTo>
                    <a:pt x="2341" y="12069"/>
                  </a:lnTo>
                  <a:cubicBezTo>
                    <a:pt x="2498" y="12187"/>
                    <a:pt x="2659" y="12297"/>
                    <a:pt x="2824" y="12399"/>
                  </a:cubicBezTo>
                  <a:cubicBezTo>
                    <a:pt x="4425" y="13366"/>
                    <a:pt x="6326" y="13733"/>
                    <a:pt x="8161" y="14033"/>
                  </a:cubicBezTo>
                  <a:cubicBezTo>
                    <a:pt x="10696" y="14496"/>
                    <a:pt x="13267" y="14728"/>
                    <a:pt x="15834" y="14728"/>
                  </a:cubicBezTo>
                  <a:cubicBezTo>
                    <a:pt x="16780" y="14728"/>
                    <a:pt x="17726" y="14696"/>
                    <a:pt x="18668" y="14633"/>
                  </a:cubicBezTo>
                  <a:cubicBezTo>
                    <a:pt x="22171" y="14367"/>
                    <a:pt x="25673" y="13433"/>
                    <a:pt x="28676" y="11565"/>
                  </a:cubicBezTo>
                  <a:cubicBezTo>
                    <a:pt x="30310" y="10531"/>
                    <a:pt x="31945" y="8863"/>
                    <a:pt x="31611" y="6995"/>
                  </a:cubicBezTo>
                  <a:cubicBezTo>
                    <a:pt x="31277" y="5260"/>
                    <a:pt x="29510" y="4293"/>
                    <a:pt x="27942" y="3559"/>
                  </a:cubicBezTo>
                  <a:cubicBezTo>
                    <a:pt x="24072" y="1824"/>
                    <a:pt x="20036" y="390"/>
                    <a:pt x="15766" y="56"/>
                  </a:cubicBezTo>
                  <a:cubicBezTo>
                    <a:pt x="15249" y="20"/>
                    <a:pt x="14729" y="1"/>
                    <a:pt x="14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9"/>
            <p:cNvSpPr/>
            <p:nvPr/>
          </p:nvSpPr>
          <p:spPr>
            <a:xfrm>
              <a:off x="3390300" y="2600800"/>
              <a:ext cx="40875" cy="192700"/>
            </a:xfrm>
            <a:custGeom>
              <a:avLst/>
              <a:gdLst/>
              <a:ahLst/>
              <a:cxnLst/>
              <a:rect l="l" t="t" r="r" b="b"/>
              <a:pathLst>
                <a:path w="1635" h="7708" extrusionOk="0">
                  <a:moveTo>
                    <a:pt x="1090" y="1"/>
                  </a:moveTo>
                  <a:cubicBezTo>
                    <a:pt x="726" y="1"/>
                    <a:pt x="299" y="1690"/>
                    <a:pt x="134" y="3804"/>
                  </a:cubicBezTo>
                  <a:cubicBezTo>
                    <a:pt x="0" y="5939"/>
                    <a:pt x="167" y="7673"/>
                    <a:pt x="534" y="7707"/>
                  </a:cubicBezTo>
                  <a:cubicBezTo>
                    <a:pt x="537" y="7707"/>
                    <a:pt x="541" y="7707"/>
                    <a:pt x="545" y="7707"/>
                  </a:cubicBezTo>
                  <a:cubicBezTo>
                    <a:pt x="909" y="7707"/>
                    <a:pt x="1303" y="6018"/>
                    <a:pt x="1468" y="3904"/>
                  </a:cubicBezTo>
                  <a:cubicBezTo>
                    <a:pt x="1635" y="1769"/>
                    <a:pt x="1468" y="35"/>
                    <a:pt x="1101" y="1"/>
                  </a:cubicBezTo>
                  <a:cubicBezTo>
                    <a:pt x="1097" y="1"/>
                    <a:pt x="1094" y="1"/>
                    <a:pt x="10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9"/>
            <p:cNvSpPr/>
            <p:nvPr/>
          </p:nvSpPr>
          <p:spPr>
            <a:xfrm>
              <a:off x="3399475" y="2622850"/>
              <a:ext cx="117600" cy="168625"/>
            </a:xfrm>
            <a:custGeom>
              <a:avLst/>
              <a:gdLst/>
              <a:ahLst/>
              <a:cxnLst/>
              <a:rect l="l" t="t" r="r" b="b"/>
              <a:pathLst>
                <a:path w="4704" h="6745" extrusionOk="0">
                  <a:moveTo>
                    <a:pt x="4300" y="0"/>
                  </a:moveTo>
                  <a:cubicBezTo>
                    <a:pt x="3917" y="0"/>
                    <a:pt x="2828" y="1307"/>
                    <a:pt x="1768" y="3022"/>
                  </a:cubicBezTo>
                  <a:cubicBezTo>
                    <a:pt x="667" y="4890"/>
                    <a:pt x="0" y="6524"/>
                    <a:pt x="300" y="6725"/>
                  </a:cubicBezTo>
                  <a:cubicBezTo>
                    <a:pt x="323" y="6738"/>
                    <a:pt x="349" y="6745"/>
                    <a:pt x="378" y="6745"/>
                  </a:cubicBezTo>
                  <a:cubicBezTo>
                    <a:pt x="789" y="6745"/>
                    <a:pt x="1875" y="5466"/>
                    <a:pt x="2902" y="3722"/>
                  </a:cubicBezTo>
                  <a:cubicBezTo>
                    <a:pt x="4036" y="1854"/>
                    <a:pt x="4703" y="220"/>
                    <a:pt x="4370" y="20"/>
                  </a:cubicBezTo>
                  <a:cubicBezTo>
                    <a:pt x="4350" y="7"/>
                    <a:pt x="4327" y="0"/>
                    <a:pt x="4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9"/>
            <p:cNvSpPr/>
            <p:nvPr/>
          </p:nvSpPr>
          <p:spPr>
            <a:xfrm>
              <a:off x="3431150" y="2689000"/>
              <a:ext cx="114275" cy="103825"/>
            </a:xfrm>
            <a:custGeom>
              <a:avLst/>
              <a:gdLst/>
              <a:ahLst/>
              <a:cxnLst/>
              <a:rect l="l" t="t" r="r" b="b"/>
              <a:pathLst>
                <a:path w="4571" h="4153" extrusionOk="0">
                  <a:moveTo>
                    <a:pt x="4172" y="0"/>
                  </a:moveTo>
                  <a:cubicBezTo>
                    <a:pt x="3777" y="0"/>
                    <a:pt x="2836" y="710"/>
                    <a:pt x="1869" y="1677"/>
                  </a:cubicBezTo>
                  <a:cubicBezTo>
                    <a:pt x="801" y="2778"/>
                    <a:pt x="1" y="3812"/>
                    <a:pt x="234" y="4079"/>
                  </a:cubicBezTo>
                  <a:cubicBezTo>
                    <a:pt x="273" y="4129"/>
                    <a:pt x="339" y="4153"/>
                    <a:pt x="428" y="4153"/>
                  </a:cubicBezTo>
                  <a:cubicBezTo>
                    <a:pt x="868" y="4153"/>
                    <a:pt x="1864" y="3555"/>
                    <a:pt x="2836" y="2611"/>
                  </a:cubicBezTo>
                  <a:cubicBezTo>
                    <a:pt x="3970" y="1477"/>
                    <a:pt x="4571" y="276"/>
                    <a:pt x="4304" y="42"/>
                  </a:cubicBezTo>
                  <a:cubicBezTo>
                    <a:pt x="4271" y="14"/>
                    <a:pt x="4227" y="0"/>
                    <a:pt x="4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9"/>
            <p:cNvSpPr/>
            <p:nvPr/>
          </p:nvSpPr>
          <p:spPr>
            <a:xfrm>
              <a:off x="3458675" y="2700550"/>
              <a:ext cx="168475" cy="131025"/>
            </a:xfrm>
            <a:custGeom>
              <a:avLst/>
              <a:gdLst/>
              <a:ahLst/>
              <a:cxnLst/>
              <a:rect l="l" t="t" r="r" b="b"/>
              <a:pathLst>
                <a:path w="6739" h="5241" extrusionOk="0">
                  <a:moveTo>
                    <a:pt x="6367" y="1"/>
                  </a:moveTo>
                  <a:cubicBezTo>
                    <a:pt x="5892" y="1"/>
                    <a:pt x="4466" y="851"/>
                    <a:pt x="2936" y="2116"/>
                  </a:cubicBezTo>
                  <a:cubicBezTo>
                    <a:pt x="1235" y="3517"/>
                    <a:pt x="0" y="4918"/>
                    <a:pt x="234" y="5184"/>
                  </a:cubicBezTo>
                  <a:cubicBezTo>
                    <a:pt x="263" y="5222"/>
                    <a:pt x="315" y="5241"/>
                    <a:pt x="386" y="5241"/>
                  </a:cubicBezTo>
                  <a:cubicBezTo>
                    <a:pt x="874" y="5241"/>
                    <a:pt x="2288" y="4369"/>
                    <a:pt x="3803" y="3116"/>
                  </a:cubicBezTo>
                  <a:cubicBezTo>
                    <a:pt x="5538" y="1715"/>
                    <a:pt x="6739" y="348"/>
                    <a:pt x="6505" y="47"/>
                  </a:cubicBezTo>
                  <a:cubicBezTo>
                    <a:pt x="6478" y="16"/>
                    <a:pt x="6431" y="1"/>
                    <a:pt x="63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9"/>
            <p:cNvSpPr/>
            <p:nvPr/>
          </p:nvSpPr>
          <p:spPr>
            <a:xfrm>
              <a:off x="3472025" y="2788875"/>
              <a:ext cx="179300" cy="56025"/>
            </a:xfrm>
            <a:custGeom>
              <a:avLst/>
              <a:gdLst/>
              <a:ahLst/>
              <a:cxnLst/>
              <a:rect l="l" t="t" r="r" b="b"/>
              <a:pathLst>
                <a:path w="7172" h="2241" extrusionOk="0">
                  <a:moveTo>
                    <a:pt x="6263" y="1"/>
                  </a:moveTo>
                  <a:cubicBezTo>
                    <a:pt x="5577" y="1"/>
                    <a:pt x="4540" y="142"/>
                    <a:pt x="3403" y="451"/>
                  </a:cubicBezTo>
                  <a:cubicBezTo>
                    <a:pt x="1468" y="951"/>
                    <a:pt x="0" y="1718"/>
                    <a:pt x="100" y="2052"/>
                  </a:cubicBezTo>
                  <a:cubicBezTo>
                    <a:pt x="136" y="2181"/>
                    <a:pt x="362" y="2240"/>
                    <a:pt x="725" y="2240"/>
                  </a:cubicBezTo>
                  <a:cubicBezTo>
                    <a:pt x="1391" y="2240"/>
                    <a:pt x="2517" y="2042"/>
                    <a:pt x="3770" y="1718"/>
                  </a:cubicBezTo>
                  <a:cubicBezTo>
                    <a:pt x="5671" y="1218"/>
                    <a:pt x="7172" y="584"/>
                    <a:pt x="7105" y="217"/>
                  </a:cubicBezTo>
                  <a:cubicBezTo>
                    <a:pt x="7077" y="76"/>
                    <a:pt x="6764" y="1"/>
                    <a:pt x="6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9"/>
            <p:cNvSpPr/>
            <p:nvPr/>
          </p:nvSpPr>
          <p:spPr>
            <a:xfrm>
              <a:off x="3478700" y="2856050"/>
              <a:ext cx="165975" cy="36625"/>
            </a:xfrm>
            <a:custGeom>
              <a:avLst/>
              <a:gdLst/>
              <a:ahLst/>
              <a:cxnLst/>
              <a:rect l="l" t="t" r="r" b="b"/>
              <a:pathLst>
                <a:path w="6639" h="1465" extrusionOk="0">
                  <a:moveTo>
                    <a:pt x="2060" y="0"/>
                  </a:moveTo>
                  <a:cubicBezTo>
                    <a:pt x="911" y="0"/>
                    <a:pt x="91" y="162"/>
                    <a:pt x="67" y="432"/>
                  </a:cubicBezTo>
                  <a:cubicBezTo>
                    <a:pt x="0" y="799"/>
                    <a:pt x="1468" y="1233"/>
                    <a:pt x="3302" y="1400"/>
                  </a:cubicBezTo>
                  <a:cubicBezTo>
                    <a:pt x="3778" y="1444"/>
                    <a:pt x="4235" y="1464"/>
                    <a:pt x="4650" y="1464"/>
                  </a:cubicBezTo>
                  <a:cubicBezTo>
                    <a:pt x="5807" y="1464"/>
                    <a:pt x="6638" y="1303"/>
                    <a:pt x="6638" y="1033"/>
                  </a:cubicBezTo>
                  <a:cubicBezTo>
                    <a:pt x="6638" y="699"/>
                    <a:pt x="5170" y="232"/>
                    <a:pt x="3402" y="65"/>
                  </a:cubicBezTo>
                  <a:cubicBezTo>
                    <a:pt x="2927" y="21"/>
                    <a:pt x="2473" y="0"/>
                    <a:pt x="20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9"/>
            <p:cNvSpPr/>
            <p:nvPr/>
          </p:nvSpPr>
          <p:spPr>
            <a:xfrm>
              <a:off x="3281050" y="2432350"/>
              <a:ext cx="87575" cy="309425"/>
            </a:xfrm>
            <a:custGeom>
              <a:avLst/>
              <a:gdLst/>
              <a:ahLst/>
              <a:cxnLst/>
              <a:rect l="l" t="t" r="r" b="b"/>
              <a:pathLst>
                <a:path w="3503" h="12377" extrusionOk="0">
                  <a:moveTo>
                    <a:pt x="68" y="1"/>
                  </a:moveTo>
                  <a:cubicBezTo>
                    <a:pt x="68" y="1"/>
                    <a:pt x="68" y="1"/>
                    <a:pt x="67" y="1"/>
                  </a:cubicBezTo>
                  <a:cubicBezTo>
                    <a:pt x="0" y="1"/>
                    <a:pt x="701" y="2803"/>
                    <a:pt x="1635" y="6205"/>
                  </a:cubicBezTo>
                  <a:cubicBezTo>
                    <a:pt x="2536" y="9641"/>
                    <a:pt x="3369" y="12377"/>
                    <a:pt x="3436" y="12377"/>
                  </a:cubicBezTo>
                  <a:cubicBezTo>
                    <a:pt x="3503" y="12343"/>
                    <a:pt x="2802" y="9575"/>
                    <a:pt x="1868" y="6139"/>
                  </a:cubicBezTo>
                  <a:cubicBezTo>
                    <a:pt x="940" y="2757"/>
                    <a:pt x="143" y="1"/>
                    <a:pt x="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9"/>
            <p:cNvSpPr/>
            <p:nvPr/>
          </p:nvSpPr>
          <p:spPr>
            <a:xfrm>
              <a:off x="3374450" y="2537450"/>
              <a:ext cx="9200" cy="214325"/>
            </a:xfrm>
            <a:custGeom>
              <a:avLst/>
              <a:gdLst/>
              <a:ahLst/>
              <a:cxnLst/>
              <a:rect l="l" t="t" r="r" b="b"/>
              <a:pathLst>
                <a:path w="368" h="8573" extrusionOk="0">
                  <a:moveTo>
                    <a:pt x="334" y="0"/>
                  </a:moveTo>
                  <a:cubicBezTo>
                    <a:pt x="201" y="400"/>
                    <a:pt x="167" y="834"/>
                    <a:pt x="134" y="1268"/>
                  </a:cubicBezTo>
                  <a:cubicBezTo>
                    <a:pt x="67" y="2035"/>
                    <a:pt x="0" y="3102"/>
                    <a:pt x="0" y="4303"/>
                  </a:cubicBezTo>
                  <a:cubicBezTo>
                    <a:pt x="0" y="5471"/>
                    <a:pt x="34" y="6571"/>
                    <a:pt x="67" y="7339"/>
                  </a:cubicBezTo>
                  <a:cubicBezTo>
                    <a:pt x="67" y="7739"/>
                    <a:pt x="100" y="8173"/>
                    <a:pt x="201" y="8573"/>
                  </a:cubicBezTo>
                  <a:cubicBezTo>
                    <a:pt x="267" y="8173"/>
                    <a:pt x="267" y="7739"/>
                    <a:pt x="267" y="7305"/>
                  </a:cubicBezTo>
                  <a:cubicBezTo>
                    <a:pt x="267" y="6438"/>
                    <a:pt x="234" y="5404"/>
                    <a:pt x="267" y="4270"/>
                  </a:cubicBezTo>
                  <a:cubicBezTo>
                    <a:pt x="267" y="3136"/>
                    <a:pt x="301" y="2135"/>
                    <a:pt x="334" y="1268"/>
                  </a:cubicBezTo>
                  <a:cubicBezTo>
                    <a:pt x="367" y="834"/>
                    <a:pt x="367" y="400"/>
                    <a:pt x="3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9"/>
            <p:cNvSpPr/>
            <p:nvPr/>
          </p:nvSpPr>
          <p:spPr>
            <a:xfrm>
              <a:off x="3411975" y="2484050"/>
              <a:ext cx="82575" cy="294425"/>
            </a:xfrm>
            <a:custGeom>
              <a:avLst/>
              <a:gdLst/>
              <a:ahLst/>
              <a:cxnLst/>
              <a:rect l="l" t="t" r="r" b="b"/>
              <a:pathLst>
                <a:path w="3303" h="11777" extrusionOk="0">
                  <a:moveTo>
                    <a:pt x="3235" y="1"/>
                  </a:moveTo>
                  <a:cubicBezTo>
                    <a:pt x="3193" y="1"/>
                    <a:pt x="2397" y="2624"/>
                    <a:pt x="1535" y="5872"/>
                  </a:cubicBezTo>
                  <a:cubicBezTo>
                    <a:pt x="634" y="9108"/>
                    <a:pt x="0" y="11776"/>
                    <a:pt x="67" y="11776"/>
                  </a:cubicBezTo>
                  <a:cubicBezTo>
                    <a:pt x="68" y="11776"/>
                    <a:pt x="68" y="11777"/>
                    <a:pt x="69" y="11777"/>
                  </a:cubicBezTo>
                  <a:cubicBezTo>
                    <a:pt x="144" y="11777"/>
                    <a:pt x="907" y="9154"/>
                    <a:pt x="1768" y="5939"/>
                  </a:cubicBezTo>
                  <a:cubicBezTo>
                    <a:pt x="2669" y="2670"/>
                    <a:pt x="3303" y="1"/>
                    <a:pt x="3236" y="1"/>
                  </a:cubicBezTo>
                  <a:cubicBezTo>
                    <a:pt x="3236" y="1"/>
                    <a:pt x="3236" y="1"/>
                    <a:pt x="3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9"/>
            <p:cNvSpPr/>
            <p:nvPr/>
          </p:nvSpPr>
          <p:spPr>
            <a:xfrm>
              <a:off x="3430325" y="2404000"/>
              <a:ext cx="259375" cy="363625"/>
            </a:xfrm>
            <a:custGeom>
              <a:avLst/>
              <a:gdLst/>
              <a:ahLst/>
              <a:cxnLst/>
              <a:rect l="l" t="t" r="r" b="b"/>
              <a:pathLst>
                <a:path w="10375" h="14545" extrusionOk="0">
                  <a:moveTo>
                    <a:pt x="10374" y="1"/>
                  </a:moveTo>
                  <a:lnTo>
                    <a:pt x="10374" y="1"/>
                  </a:lnTo>
                  <a:cubicBezTo>
                    <a:pt x="10174" y="168"/>
                    <a:pt x="10007" y="334"/>
                    <a:pt x="9874" y="501"/>
                  </a:cubicBezTo>
                  <a:cubicBezTo>
                    <a:pt x="9540" y="835"/>
                    <a:pt x="9140" y="1335"/>
                    <a:pt x="8606" y="1969"/>
                  </a:cubicBezTo>
                  <a:cubicBezTo>
                    <a:pt x="7606" y="3237"/>
                    <a:pt x="6205" y="4971"/>
                    <a:pt x="4770" y="6973"/>
                  </a:cubicBezTo>
                  <a:cubicBezTo>
                    <a:pt x="3336" y="8974"/>
                    <a:pt x="2135" y="10842"/>
                    <a:pt x="1301" y="12243"/>
                  </a:cubicBezTo>
                  <a:cubicBezTo>
                    <a:pt x="868" y="12943"/>
                    <a:pt x="534" y="13477"/>
                    <a:pt x="334" y="13911"/>
                  </a:cubicBezTo>
                  <a:cubicBezTo>
                    <a:pt x="200" y="14111"/>
                    <a:pt x="100" y="14311"/>
                    <a:pt x="0" y="14545"/>
                  </a:cubicBezTo>
                  <a:cubicBezTo>
                    <a:pt x="167" y="14344"/>
                    <a:pt x="301" y="14144"/>
                    <a:pt x="434" y="13944"/>
                  </a:cubicBezTo>
                  <a:lnTo>
                    <a:pt x="1468" y="12343"/>
                  </a:lnTo>
                  <a:cubicBezTo>
                    <a:pt x="2335" y="11009"/>
                    <a:pt x="3603" y="9141"/>
                    <a:pt x="5004" y="7139"/>
                  </a:cubicBezTo>
                  <a:cubicBezTo>
                    <a:pt x="6405" y="5138"/>
                    <a:pt x="7773" y="3370"/>
                    <a:pt x="8773" y="2102"/>
                  </a:cubicBezTo>
                  <a:lnTo>
                    <a:pt x="9941" y="568"/>
                  </a:lnTo>
                  <a:cubicBezTo>
                    <a:pt x="10108" y="401"/>
                    <a:pt x="10241" y="201"/>
                    <a:pt x="103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9"/>
            <p:cNvSpPr/>
            <p:nvPr/>
          </p:nvSpPr>
          <p:spPr>
            <a:xfrm>
              <a:off x="3472025" y="2563275"/>
              <a:ext cx="271050" cy="270250"/>
            </a:xfrm>
            <a:custGeom>
              <a:avLst/>
              <a:gdLst/>
              <a:ahLst/>
              <a:cxnLst/>
              <a:rect l="l" t="t" r="r" b="b"/>
              <a:pathLst>
                <a:path w="10842" h="10810" extrusionOk="0">
                  <a:moveTo>
                    <a:pt x="10806" y="1"/>
                  </a:moveTo>
                  <a:cubicBezTo>
                    <a:pt x="10707" y="1"/>
                    <a:pt x="8285" y="2357"/>
                    <a:pt x="5337" y="5305"/>
                  </a:cubicBezTo>
                  <a:cubicBezTo>
                    <a:pt x="2369" y="8307"/>
                    <a:pt x="0" y="10742"/>
                    <a:pt x="67" y="10809"/>
                  </a:cubicBezTo>
                  <a:cubicBezTo>
                    <a:pt x="67" y="10809"/>
                    <a:pt x="68" y="10809"/>
                    <a:pt x="68" y="10809"/>
                  </a:cubicBezTo>
                  <a:cubicBezTo>
                    <a:pt x="135" y="10809"/>
                    <a:pt x="2590" y="8486"/>
                    <a:pt x="5537" y="5505"/>
                  </a:cubicBezTo>
                  <a:cubicBezTo>
                    <a:pt x="8506" y="2503"/>
                    <a:pt x="10841" y="68"/>
                    <a:pt x="10808" y="1"/>
                  </a:cubicBezTo>
                  <a:cubicBezTo>
                    <a:pt x="10807" y="1"/>
                    <a:pt x="10807" y="1"/>
                    <a:pt x="108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9"/>
            <p:cNvSpPr/>
            <p:nvPr/>
          </p:nvSpPr>
          <p:spPr>
            <a:xfrm>
              <a:off x="3510375" y="2704225"/>
              <a:ext cx="356950" cy="145950"/>
            </a:xfrm>
            <a:custGeom>
              <a:avLst/>
              <a:gdLst/>
              <a:ahLst/>
              <a:cxnLst/>
              <a:rect l="l" t="t" r="r" b="b"/>
              <a:pathLst>
                <a:path w="14278" h="5838" extrusionOk="0">
                  <a:moveTo>
                    <a:pt x="14277" y="0"/>
                  </a:moveTo>
                  <a:lnTo>
                    <a:pt x="14277" y="0"/>
                  </a:lnTo>
                  <a:cubicBezTo>
                    <a:pt x="14077" y="67"/>
                    <a:pt x="13877" y="134"/>
                    <a:pt x="13710" y="234"/>
                  </a:cubicBezTo>
                  <a:lnTo>
                    <a:pt x="12209" y="934"/>
                  </a:lnTo>
                  <a:cubicBezTo>
                    <a:pt x="10942" y="1535"/>
                    <a:pt x="9207" y="2335"/>
                    <a:pt x="7239" y="3169"/>
                  </a:cubicBezTo>
                  <a:cubicBezTo>
                    <a:pt x="5271" y="3970"/>
                    <a:pt x="3436" y="4637"/>
                    <a:pt x="2135" y="5071"/>
                  </a:cubicBezTo>
                  <a:lnTo>
                    <a:pt x="568" y="5638"/>
                  </a:lnTo>
                  <a:cubicBezTo>
                    <a:pt x="368" y="5671"/>
                    <a:pt x="167" y="5738"/>
                    <a:pt x="1" y="5838"/>
                  </a:cubicBezTo>
                  <a:cubicBezTo>
                    <a:pt x="201" y="5838"/>
                    <a:pt x="401" y="5771"/>
                    <a:pt x="601" y="5705"/>
                  </a:cubicBezTo>
                  <a:cubicBezTo>
                    <a:pt x="968" y="5604"/>
                    <a:pt x="1502" y="5471"/>
                    <a:pt x="2169" y="5238"/>
                  </a:cubicBezTo>
                  <a:cubicBezTo>
                    <a:pt x="3503" y="4837"/>
                    <a:pt x="5338" y="4203"/>
                    <a:pt x="7339" y="3403"/>
                  </a:cubicBezTo>
                  <a:cubicBezTo>
                    <a:pt x="9307" y="2569"/>
                    <a:pt x="11042" y="1735"/>
                    <a:pt x="12309" y="1101"/>
                  </a:cubicBezTo>
                  <a:cubicBezTo>
                    <a:pt x="12910" y="801"/>
                    <a:pt x="13410" y="534"/>
                    <a:pt x="13744" y="334"/>
                  </a:cubicBezTo>
                  <a:cubicBezTo>
                    <a:pt x="13944" y="234"/>
                    <a:pt x="14111" y="134"/>
                    <a:pt x="142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9"/>
            <p:cNvSpPr/>
            <p:nvPr/>
          </p:nvSpPr>
          <p:spPr>
            <a:xfrm>
              <a:off x="3515375" y="2843500"/>
              <a:ext cx="315250" cy="41700"/>
            </a:xfrm>
            <a:custGeom>
              <a:avLst/>
              <a:gdLst/>
              <a:ahLst/>
              <a:cxnLst/>
              <a:rect l="l" t="t" r="r" b="b"/>
              <a:pathLst>
                <a:path w="12610" h="1668" extrusionOk="0">
                  <a:moveTo>
                    <a:pt x="12610" y="0"/>
                  </a:moveTo>
                  <a:lnTo>
                    <a:pt x="12610" y="0"/>
                  </a:lnTo>
                  <a:cubicBezTo>
                    <a:pt x="11976" y="67"/>
                    <a:pt x="11376" y="134"/>
                    <a:pt x="10775" y="267"/>
                  </a:cubicBezTo>
                  <a:cubicBezTo>
                    <a:pt x="9641" y="434"/>
                    <a:pt x="8040" y="701"/>
                    <a:pt x="6305" y="934"/>
                  </a:cubicBezTo>
                  <a:cubicBezTo>
                    <a:pt x="4571" y="1168"/>
                    <a:pt x="3003" y="1301"/>
                    <a:pt x="1869" y="1435"/>
                  </a:cubicBezTo>
                  <a:cubicBezTo>
                    <a:pt x="1235" y="1468"/>
                    <a:pt x="601" y="1535"/>
                    <a:pt x="1" y="1635"/>
                  </a:cubicBezTo>
                  <a:cubicBezTo>
                    <a:pt x="168" y="1668"/>
                    <a:pt x="334" y="1668"/>
                    <a:pt x="501" y="1668"/>
                  </a:cubicBezTo>
                  <a:cubicBezTo>
                    <a:pt x="835" y="1668"/>
                    <a:pt x="1302" y="1635"/>
                    <a:pt x="1869" y="1601"/>
                  </a:cubicBezTo>
                  <a:cubicBezTo>
                    <a:pt x="3003" y="1568"/>
                    <a:pt x="4604" y="1435"/>
                    <a:pt x="6339" y="1201"/>
                  </a:cubicBezTo>
                  <a:cubicBezTo>
                    <a:pt x="8107" y="968"/>
                    <a:pt x="9674" y="701"/>
                    <a:pt x="10808" y="467"/>
                  </a:cubicBezTo>
                  <a:cubicBezTo>
                    <a:pt x="11376" y="334"/>
                    <a:pt x="11809" y="234"/>
                    <a:pt x="12143" y="167"/>
                  </a:cubicBezTo>
                  <a:cubicBezTo>
                    <a:pt x="12276" y="134"/>
                    <a:pt x="12443" y="67"/>
                    <a:pt x="12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9"/>
            <p:cNvSpPr/>
            <p:nvPr/>
          </p:nvSpPr>
          <p:spPr>
            <a:xfrm>
              <a:off x="3524550" y="2916525"/>
              <a:ext cx="294400" cy="11225"/>
            </a:xfrm>
            <a:custGeom>
              <a:avLst/>
              <a:gdLst/>
              <a:ahLst/>
              <a:cxnLst/>
              <a:rect l="l" t="t" r="r" b="b"/>
              <a:pathLst>
                <a:path w="11776" h="449" extrusionOk="0">
                  <a:moveTo>
                    <a:pt x="506" y="1"/>
                  </a:moveTo>
                  <a:cubicBezTo>
                    <a:pt x="336" y="1"/>
                    <a:pt x="167" y="5"/>
                    <a:pt x="1" y="15"/>
                  </a:cubicBezTo>
                  <a:cubicBezTo>
                    <a:pt x="568" y="148"/>
                    <a:pt x="1135" y="215"/>
                    <a:pt x="1735" y="248"/>
                  </a:cubicBezTo>
                  <a:cubicBezTo>
                    <a:pt x="2769" y="315"/>
                    <a:pt x="4270" y="415"/>
                    <a:pt x="5905" y="448"/>
                  </a:cubicBezTo>
                  <a:cubicBezTo>
                    <a:pt x="7506" y="448"/>
                    <a:pt x="8974" y="415"/>
                    <a:pt x="10075" y="348"/>
                  </a:cubicBezTo>
                  <a:cubicBezTo>
                    <a:pt x="10642" y="348"/>
                    <a:pt x="11209" y="281"/>
                    <a:pt x="11776" y="181"/>
                  </a:cubicBezTo>
                  <a:cubicBezTo>
                    <a:pt x="11492" y="165"/>
                    <a:pt x="11209" y="156"/>
                    <a:pt x="10925" y="156"/>
                  </a:cubicBezTo>
                  <a:cubicBezTo>
                    <a:pt x="10642" y="156"/>
                    <a:pt x="10358" y="165"/>
                    <a:pt x="10075" y="181"/>
                  </a:cubicBezTo>
                  <a:lnTo>
                    <a:pt x="5905" y="181"/>
                  </a:lnTo>
                  <a:cubicBezTo>
                    <a:pt x="4270" y="148"/>
                    <a:pt x="2803" y="81"/>
                    <a:pt x="1735" y="48"/>
                  </a:cubicBezTo>
                  <a:cubicBezTo>
                    <a:pt x="1334" y="24"/>
                    <a:pt x="917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9"/>
            <p:cNvSpPr/>
            <p:nvPr/>
          </p:nvSpPr>
          <p:spPr>
            <a:xfrm>
              <a:off x="3246850" y="2379725"/>
              <a:ext cx="60000" cy="57000"/>
            </a:xfrm>
            <a:custGeom>
              <a:avLst/>
              <a:gdLst/>
              <a:ahLst/>
              <a:cxnLst/>
              <a:rect l="l" t="t" r="r" b="b"/>
              <a:pathLst>
                <a:path w="2400" h="2280" extrusionOk="0">
                  <a:moveTo>
                    <a:pt x="942" y="0"/>
                  </a:moveTo>
                  <a:cubicBezTo>
                    <a:pt x="612" y="0"/>
                    <a:pt x="320" y="161"/>
                    <a:pt x="168" y="405"/>
                  </a:cubicBezTo>
                  <a:cubicBezTo>
                    <a:pt x="1" y="772"/>
                    <a:pt x="34" y="1172"/>
                    <a:pt x="268" y="1506"/>
                  </a:cubicBezTo>
                  <a:cubicBezTo>
                    <a:pt x="434" y="1873"/>
                    <a:pt x="768" y="2139"/>
                    <a:pt x="1168" y="2273"/>
                  </a:cubicBezTo>
                  <a:cubicBezTo>
                    <a:pt x="1207" y="2277"/>
                    <a:pt x="1245" y="2280"/>
                    <a:pt x="1284" y="2280"/>
                  </a:cubicBezTo>
                  <a:cubicBezTo>
                    <a:pt x="1806" y="2280"/>
                    <a:pt x="2274" y="1865"/>
                    <a:pt x="2336" y="1305"/>
                  </a:cubicBezTo>
                  <a:cubicBezTo>
                    <a:pt x="2400" y="761"/>
                    <a:pt x="1664" y="1"/>
                    <a:pt x="1103" y="1"/>
                  </a:cubicBezTo>
                  <a:cubicBezTo>
                    <a:pt x="1080" y="1"/>
                    <a:pt x="1057" y="2"/>
                    <a:pt x="1035" y="5"/>
                  </a:cubicBezTo>
                  <a:cubicBezTo>
                    <a:pt x="1004" y="2"/>
                    <a:pt x="973" y="0"/>
                    <a:pt x="9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9"/>
            <p:cNvSpPr/>
            <p:nvPr/>
          </p:nvSpPr>
          <p:spPr>
            <a:xfrm>
              <a:off x="3665500" y="2362200"/>
              <a:ext cx="58350" cy="56050"/>
            </a:xfrm>
            <a:custGeom>
              <a:avLst/>
              <a:gdLst/>
              <a:ahLst/>
              <a:cxnLst/>
              <a:rect l="l" t="t" r="r" b="b"/>
              <a:pathLst>
                <a:path w="2334" h="2242" extrusionOk="0">
                  <a:moveTo>
                    <a:pt x="883" y="1"/>
                  </a:moveTo>
                  <a:cubicBezTo>
                    <a:pt x="579" y="1"/>
                    <a:pt x="286" y="164"/>
                    <a:pt x="133" y="439"/>
                  </a:cubicBezTo>
                  <a:cubicBezTo>
                    <a:pt x="0" y="772"/>
                    <a:pt x="33" y="1173"/>
                    <a:pt x="234" y="1473"/>
                  </a:cubicBezTo>
                  <a:cubicBezTo>
                    <a:pt x="400" y="1840"/>
                    <a:pt x="734" y="2107"/>
                    <a:pt x="1134" y="2240"/>
                  </a:cubicBezTo>
                  <a:cubicBezTo>
                    <a:pt x="1156" y="2241"/>
                    <a:pt x="1178" y="2242"/>
                    <a:pt x="1200" y="2242"/>
                  </a:cubicBezTo>
                  <a:cubicBezTo>
                    <a:pt x="1740" y="2242"/>
                    <a:pt x="2206" y="1851"/>
                    <a:pt x="2302" y="1306"/>
                  </a:cubicBezTo>
                  <a:cubicBezTo>
                    <a:pt x="2334" y="761"/>
                    <a:pt x="1627" y="1"/>
                    <a:pt x="1039" y="1"/>
                  </a:cubicBezTo>
                  <a:cubicBezTo>
                    <a:pt x="1015" y="1"/>
                    <a:pt x="991" y="2"/>
                    <a:pt x="967" y="5"/>
                  </a:cubicBezTo>
                  <a:cubicBezTo>
                    <a:pt x="939" y="2"/>
                    <a:pt x="911" y="1"/>
                    <a:pt x="8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9"/>
            <p:cNvSpPr/>
            <p:nvPr/>
          </p:nvSpPr>
          <p:spPr>
            <a:xfrm>
              <a:off x="3819775" y="2677425"/>
              <a:ext cx="59150" cy="56050"/>
            </a:xfrm>
            <a:custGeom>
              <a:avLst/>
              <a:gdLst/>
              <a:ahLst/>
              <a:cxnLst/>
              <a:rect l="l" t="t" r="r" b="b"/>
              <a:pathLst>
                <a:path w="2366" h="2242" extrusionOk="0">
                  <a:moveTo>
                    <a:pt x="916" y="1"/>
                  </a:moveTo>
                  <a:cubicBezTo>
                    <a:pt x="612" y="1"/>
                    <a:pt x="320" y="164"/>
                    <a:pt x="167" y="439"/>
                  </a:cubicBezTo>
                  <a:cubicBezTo>
                    <a:pt x="0" y="772"/>
                    <a:pt x="33" y="1173"/>
                    <a:pt x="267" y="1473"/>
                  </a:cubicBezTo>
                  <a:cubicBezTo>
                    <a:pt x="434" y="1840"/>
                    <a:pt x="734" y="2107"/>
                    <a:pt x="1134" y="2240"/>
                  </a:cubicBezTo>
                  <a:cubicBezTo>
                    <a:pt x="1156" y="2241"/>
                    <a:pt x="1178" y="2242"/>
                    <a:pt x="1200" y="2242"/>
                  </a:cubicBezTo>
                  <a:cubicBezTo>
                    <a:pt x="1742" y="2242"/>
                    <a:pt x="2238" y="1851"/>
                    <a:pt x="2302" y="1306"/>
                  </a:cubicBezTo>
                  <a:cubicBezTo>
                    <a:pt x="2366" y="761"/>
                    <a:pt x="1630" y="1"/>
                    <a:pt x="1069" y="1"/>
                  </a:cubicBezTo>
                  <a:cubicBezTo>
                    <a:pt x="1046" y="1"/>
                    <a:pt x="1023" y="2"/>
                    <a:pt x="1001" y="5"/>
                  </a:cubicBezTo>
                  <a:cubicBezTo>
                    <a:pt x="973" y="2"/>
                    <a:pt x="944" y="1"/>
                    <a:pt x="9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9"/>
            <p:cNvSpPr/>
            <p:nvPr/>
          </p:nvSpPr>
          <p:spPr>
            <a:xfrm>
              <a:off x="3479525" y="2450575"/>
              <a:ext cx="40050" cy="38600"/>
            </a:xfrm>
            <a:custGeom>
              <a:avLst/>
              <a:gdLst/>
              <a:ahLst/>
              <a:cxnLst/>
              <a:rect l="l" t="t" r="r" b="b"/>
              <a:pathLst>
                <a:path w="1602" h="1544" extrusionOk="0">
                  <a:moveTo>
                    <a:pt x="629" y="1"/>
                  </a:moveTo>
                  <a:cubicBezTo>
                    <a:pt x="420" y="1"/>
                    <a:pt x="220" y="127"/>
                    <a:pt x="100" y="306"/>
                  </a:cubicBezTo>
                  <a:cubicBezTo>
                    <a:pt x="0" y="540"/>
                    <a:pt x="34" y="806"/>
                    <a:pt x="167" y="1040"/>
                  </a:cubicBezTo>
                  <a:cubicBezTo>
                    <a:pt x="301" y="1273"/>
                    <a:pt x="501" y="1474"/>
                    <a:pt x="801" y="1540"/>
                  </a:cubicBezTo>
                  <a:cubicBezTo>
                    <a:pt x="822" y="1542"/>
                    <a:pt x="842" y="1543"/>
                    <a:pt x="863" y="1543"/>
                  </a:cubicBezTo>
                  <a:cubicBezTo>
                    <a:pt x="1208" y="1543"/>
                    <a:pt x="1539" y="1284"/>
                    <a:pt x="1602" y="907"/>
                  </a:cubicBezTo>
                  <a:cubicBezTo>
                    <a:pt x="1535" y="406"/>
                    <a:pt x="1168" y="39"/>
                    <a:pt x="701" y="6"/>
                  </a:cubicBezTo>
                  <a:cubicBezTo>
                    <a:pt x="677" y="2"/>
                    <a:pt x="653" y="1"/>
                    <a:pt x="6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9"/>
            <p:cNvSpPr/>
            <p:nvPr/>
          </p:nvSpPr>
          <p:spPr>
            <a:xfrm>
              <a:off x="3810600" y="2819300"/>
              <a:ext cx="39200" cy="38625"/>
            </a:xfrm>
            <a:custGeom>
              <a:avLst/>
              <a:gdLst/>
              <a:ahLst/>
              <a:cxnLst/>
              <a:rect l="l" t="t" r="r" b="b"/>
              <a:pathLst>
                <a:path w="1568" h="1545" extrusionOk="0">
                  <a:moveTo>
                    <a:pt x="667" y="1"/>
                  </a:moveTo>
                  <a:cubicBezTo>
                    <a:pt x="434" y="1"/>
                    <a:pt x="234" y="101"/>
                    <a:pt x="100" y="301"/>
                  </a:cubicBezTo>
                  <a:cubicBezTo>
                    <a:pt x="0" y="534"/>
                    <a:pt x="34" y="835"/>
                    <a:pt x="167" y="1035"/>
                  </a:cubicBezTo>
                  <a:cubicBezTo>
                    <a:pt x="267" y="1302"/>
                    <a:pt x="501" y="1469"/>
                    <a:pt x="767" y="1535"/>
                  </a:cubicBezTo>
                  <a:cubicBezTo>
                    <a:pt x="805" y="1541"/>
                    <a:pt x="842" y="1545"/>
                    <a:pt x="879" y="1545"/>
                  </a:cubicBezTo>
                  <a:cubicBezTo>
                    <a:pt x="1234" y="1545"/>
                    <a:pt x="1538" y="1264"/>
                    <a:pt x="1568" y="901"/>
                  </a:cubicBezTo>
                  <a:cubicBezTo>
                    <a:pt x="1535" y="434"/>
                    <a:pt x="1168" y="67"/>
                    <a:pt x="6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9"/>
            <p:cNvSpPr/>
            <p:nvPr/>
          </p:nvSpPr>
          <p:spPr>
            <a:xfrm>
              <a:off x="3798925" y="2896875"/>
              <a:ext cx="40050" cy="38600"/>
            </a:xfrm>
            <a:custGeom>
              <a:avLst/>
              <a:gdLst/>
              <a:ahLst/>
              <a:cxnLst/>
              <a:rect l="l" t="t" r="r" b="b"/>
              <a:pathLst>
                <a:path w="1602" h="1544" extrusionOk="0">
                  <a:moveTo>
                    <a:pt x="701" y="0"/>
                  </a:moveTo>
                  <a:cubicBezTo>
                    <a:pt x="467" y="0"/>
                    <a:pt x="234" y="100"/>
                    <a:pt x="100" y="300"/>
                  </a:cubicBezTo>
                  <a:cubicBezTo>
                    <a:pt x="0" y="534"/>
                    <a:pt x="34" y="801"/>
                    <a:pt x="167" y="1034"/>
                  </a:cubicBezTo>
                  <a:cubicBezTo>
                    <a:pt x="300" y="1268"/>
                    <a:pt x="501" y="1468"/>
                    <a:pt x="767" y="1534"/>
                  </a:cubicBezTo>
                  <a:cubicBezTo>
                    <a:pt x="805" y="1541"/>
                    <a:pt x="842" y="1544"/>
                    <a:pt x="879" y="1544"/>
                  </a:cubicBezTo>
                  <a:cubicBezTo>
                    <a:pt x="1234" y="1544"/>
                    <a:pt x="1541" y="1263"/>
                    <a:pt x="1601" y="901"/>
                  </a:cubicBezTo>
                  <a:cubicBezTo>
                    <a:pt x="1535" y="434"/>
                    <a:pt x="1168" y="67"/>
                    <a:pt x="7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9"/>
            <p:cNvSpPr/>
            <p:nvPr/>
          </p:nvSpPr>
          <p:spPr>
            <a:xfrm>
              <a:off x="3358600" y="2503100"/>
              <a:ext cx="40050" cy="38600"/>
            </a:xfrm>
            <a:custGeom>
              <a:avLst/>
              <a:gdLst/>
              <a:ahLst/>
              <a:cxnLst/>
              <a:rect l="l" t="t" r="r" b="b"/>
              <a:pathLst>
                <a:path w="1602" h="1544" extrusionOk="0">
                  <a:moveTo>
                    <a:pt x="612" y="0"/>
                  </a:moveTo>
                  <a:cubicBezTo>
                    <a:pt x="410" y="0"/>
                    <a:pt x="217" y="99"/>
                    <a:pt x="101" y="273"/>
                  </a:cubicBezTo>
                  <a:cubicBezTo>
                    <a:pt x="1" y="540"/>
                    <a:pt x="34" y="807"/>
                    <a:pt x="167" y="1007"/>
                  </a:cubicBezTo>
                  <a:cubicBezTo>
                    <a:pt x="301" y="1274"/>
                    <a:pt x="501" y="1474"/>
                    <a:pt x="768" y="1541"/>
                  </a:cubicBezTo>
                  <a:cubicBezTo>
                    <a:pt x="788" y="1543"/>
                    <a:pt x="809" y="1543"/>
                    <a:pt x="829" y="1543"/>
                  </a:cubicBezTo>
                  <a:cubicBezTo>
                    <a:pt x="1205" y="1543"/>
                    <a:pt x="1538" y="1254"/>
                    <a:pt x="1602" y="874"/>
                  </a:cubicBezTo>
                  <a:cubicBezTo>
                    <a:pt x="1535" y="407"/>
                    <a:pt x="1168" y="40"/>
                    <a:pt x="701" y="6"/>
                  </a:cubicBezTo>
                  <a:cubicBezTo>
                    <a:pt x="671" y="2"/>
                    <a:pt x="642" y="0"/>
                    <a:pt x="6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9"/>
            <p:cNvSpPr/>
            <p:nvPr/>
          </p:nvSpPr>
          <p:spPr>
            <a:xfrm>
              <a:off x="3731375" y="2532425"/>
              <a:ext cx="40050" cy="38625"/>
            </a:xfrm>
            <a:custGeom>
              <a:avLst/>
              <a:gdLst/>
              <a:ahLst/>
              <a:cxnLst/>
              <a:rect l="l" t="t" r="r" b="b"/>
              <a:pathLst>
                <a:path w="1602" h="1545" extrusionOk="0">
                  <a:moveTo>
                    <a:pt x="701" y="1"/>
                  </a:moveTo>
                  <a:cubicBezTo>
                    <a:pt x="467" y="1"/>
                    <a:pt x="234" y="101"/>
                    <a:pt x="134" y="301"/>
                  </a:cubicBezTo>
                  <a:cubicBezTo>
                    <a:pt x="0" y="535"/>
                    <a:pt x="34" y="835"/>
                    <a:pt x="167" y="1035"/>
                  </a:cubicBezTo>
                  <a:cubicBezTo>
                    <a:pt x="300" y="1302"/>
                    <a:pt x="534" y="1469"/>
                    <a:pt x="801" y="1535"/>
                  </a:cubicBezTo>
                  <a:cubicBezTo>
                    <a:pt x="839" y="1542"/>
                    <a:pt x="876" y="1545"/>
                    <a:pt x="912" y="1545"/>
                  </a:cubicBezTo>
                  <a:cubicBezTo>
                    <a:pt x="1262" y="1545"/>
                    <a:pt x="1541" y="1264"/>
                    <a:pt x="1601" y="902"/>
                  </a:cubicBezTo>
                  <a:cubicBezTo>
                    <a:pt x="1535" y="435"/>
                    <a:pt x="1168" y="68"/>
                    <a:pt x="7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1" name="Google Shape;1021;p49"/>
          <p:cNvGrpSpPr/>
          <p:nvPr/>
        </p:nvGrpSpPr>
        <p:grpSpPr>
          <a:xfrm>
            <a:off x="1180794" y="887800"/>
            <a:ext cx="1847081" cy="4255693"/>
            <a:chOff x="1180794" y="887800"/>
            <a:chExt cx="1847081" cy="4255693"/>
          </a:xfrm>
        </p:grpSpPr>
        <p:sp>
          <p:nvSpPr>
            <p:cNvPr id="1022" name="Google Shape;1022;p49"/>
            <p:cNvSpPr/>
            <p:nvPr/>
          </p:nvSpPr>
          <p:spPr>
            <a:xfrm flipH="1">
              <a:off x="1248179" y="1738024"/>
              <a:ext cx="199240" cy="341612"/>
            </a:xfrm>
            <a:custGeom>
              <a:avLst/>
              <a:gdLst/>
              <a:ahLst/>
              <a:cxnLst/>
              <a:rect l="l" t="t" r="r" b="b"/>
              <a:pathLst>
                <a:path w="5928" h="10164" extrusionOk="0">
                  <a:moveTo>
                    <a:pt x="1732" y="0"/>
                  </a:moveTo>
                  <a:cubicBezTo>
                    <a:pt x="1632" y="0"/>
                    <a:pt x="1531" y="14"/>
                    <a:pt x="1429" y="42"/>
                  </a:cubicBezTo>
                  <a:cubicBezTo>
                    <a:pt x="639" y="255"/>
                    <a:pt x="335" y="1197"/>
                    <a:pt x="244" y="1987"/>
                  </a:cubicBezTo>
                  <a:cubicBezTo>
                    <a:pt x="0" y="5392"/>
                    <a:pt x="1794" y="8614"/>
                    <a:pt x="4833" y="10164"/>
                  </a:cubicBezTo>
                  <a:lnTo>
                    <a:pt x="4985" y="10012"/>
                  </a:lnTo>
                  <a:cubicBezTo>
                    <a:pt x="5928" y="6942"/>
                    <a:pt x="5320" y="3629"/>
                    <a:pt x="3405" y="1106"/>
                  </a:cubicBezTo>
                  <a:cubicBezTo>
                    <a:pt x="2984" y="553"/>
                    <a:pt x="2380" y="0"/>
                    <a:pt x="173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9"/>
            <p:cNvSpPr/>
            <p:nvPr/>
          </p:nvSpPr>
          <p:spPr>
            <a:xfrm flipH="1">
              <a:off x="1276779" y="1850789"/>
              <a:ext cx="75623" cy="358619"/>
            </a:xfrm>
            <a:custGeom>
              <a:avLst/>
              <a:gdLst/>
              <a:ahLst/>
              <a:cxnLst/>
              <a:rect l="l" t="t" r="r" b="b"/>
              <a:pathLst>
                <a:path w="2250" h="10670" extrusionOk="0">
                  <a:moveTo>
                    <a:pt x="0" y="0"/>
                  </a:moveTo>
                  <a:lnTo>
                    <a:pt x="0" y="0"/>
                  </a:lnTo>
                  <a:cubicBezTo>
                    <a:pt x="213" y="517"/>
                    <a:pt x="426" y="1034"/>
                    <a:pt x="699" y="1550"/>
                  </a:cubicBezTo>
                  <a:cubicBezTo>
                    <a:pt x="1277" y="2736"/>
                    <a:pt x="1642" y="4043"/>
                    <a:pt x="1824" y="5380"/>
                  </a:cubicBezTo>
                  <a:cubicBezTo>
                    <a:pt x="1976" y="6687"/>
                    <a:pt x="1702" y="8025"/>
                    <a:pt x="1095" y="9210"/>
                  </a:cubicBezTo>
                  <a:cubicBezTo>
                    <a:pt x="639" y="10122"/>
                    <a:pt x="243" y="10639"/>
                    <a:pt x="274" y="10669"/>
                  </a:cubicBezTo>
                  <a:cubicBezTo>
                    <a:pt x="274" y="10669"/>
                    <a:pt x="395" y="10547"/>
                    <a:pt x="578" y="10335"/>
                  </a:cubicBezTo>
                  <a:cubicBezTo>
                    <a:pt x="851" y="10000"/>
                    <a:pt x="1095" y="9666"/>
                    <a:pt x="1277" y="9301"/>
                  </a:cubicBezTo>
                  <a:cubicBezTo>
                    <a:pt x="1976" y="8116"/>
                    <a:pt x="2250" y="6718"/>
                    <a:pt x="2128" y="5350"/>
                  </a:cubicBezTo>
                  <a:cubicBezTo>
                    <a:pt x="1946" y="3982"/>
                    <a:pt x="1520" y="2675"/>
                    <a:pt x="882" y="1459"/>
                  </a:cubicBezTo>
                  <a:cubicBezTo>
                    <a:pt x="669" y="1003"/>
                    <a:pt x="426" y="639"/>
                    <a:pt x="274" y="395"/>
                  </a:cubicBezTo>
                  <a:cubicBezTo>
                    <a:pt x="122" y="12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9"/>
            <p:cNvSpPr/>
            <p:nvPr/>
          </p:nvSpPr>
          <p:spPr>
            <a:xfrm flipH="1">
              <a:off x="1228785" y="4074863"/>
              <a:ext cx="1328133" cy="1068630"/>
            </a:xfrm>
            <a:custGeom>
              <a:avLst/>
              <a:gdLst/>
              <a:ahLst/>
              <a:cxnLst/>
              <a:rect l="l" t="t" r="r" b="b"/>
              <a:pathLst>
                <a:path w="39516" h="31795" extrusionOk="0">
                  <a:moveTo>
                    <a:pt x="36567" y="0"/>
                  </a:moveTo>
                  <a:lnTo>
                    <a:pt x="16536" y="5593"/>
                  </a:lnTo>
                  <a:cubicBezTo>
                    <a:pt x="11065" y="6049"/>
                    <a:pt x="1" y="6991"/>
                    <a:pt x="1" y="6991"/>
                  </a:cubicBezTo>
                  <a:lnTo>
                    <a:pt x="1824" y="31794"/>
                  </a:lnTo>
                  <a:lnTo>
                    <a:pt x="9393" y="31673"/>
                  </a:lnTo>
                  <a:lnTo>
                    <a:pt x="9393" y="31794"/>
                  </a:lnTo>
                  <a:lnTo>
                    <a:pt x="33588" y="31794"/>
                  </a:lnTo>
                  <a:cubicBezTo>
                    <a:pt x="33588" y="31794"/>
                    <a:pt x="38725" y="24165"/>
                    <a:pt x="39242" y="14773"/>
                  </a:cubicBezTo>
                  <a:cubicBezTo>
                    <a:pt x="39515" y="9727"/>
                    <a:pt x="38603" y="4651"/>
                    <a:pt x="365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9"/>
            <p:cNvSpPr/>
            <p:nvPr/>
          </p:nvSpPr>
          <p:spPr>
            <a:xfrm flipH="1">
              <a:off x="2060357" y="4409965"/>
              <a:ext cx="276913" cy="726379"/>
            </a:xfrm>
            <a:custGeom>
              <a:avLst/>
              <a:gdLst/>
              <a:ahLst/>
              <a:cxnLst/>
              <a:rect l="l" t="t" r="r" b="b"/>
              <a:pathLst>
                <a:path w="8239" h="21612" extrusionOk="0">
                  <a:moveTo>
                    <a:pt x="8238" y="0"/>
                  </a:moveTo>
                  <a:lnTo>
                    <a:pt x="8238" y="0"/>
                  </a:lnTo>
                  <a:cubicBezTo>
                    <a:pt x="8147" y="31"/>
                    <a:pt x="8086" y="61"/>
                    <a:pt x="7995" y="122"/>
                  </a:cubicBezTo>
                  <a:cubicBezTo>
                    <a:pt x="7873" y="183"/>
                    <a:pt x="7661" y="304"/>
                    <a:pt x="7387" y="486"/>
                  </a:cubicBezTo>
                  <a:cubicBezTo>
                    <a:pt x="6840" y="790"/>
                    <a:pt x="6050" y="1246"/>
                    <a:pt x="5138" y="1915"/>
                  </a:cubicBezTo>
                  <a:cubicBezTo>
                    <a:pt x="4043" y="2675"/>
                    <a:pt x="3101" y="3617"/>
                    <a:pt x="2311" y="4681"/>
                  </a:cubicBezTo>
                  <a:cubicBezTo>
                    <a:pt x="1855" y="5319"/>
                    <a:pt x="1521" y="6018"/>
                    <a:pt x="1277" y="6778"/>
                  </a:cubicBezTo>
                  <a:cubicBezTo>
                    <a:pt x="1034" y="7569"/>
                    <a:pt x="882" y="8420"/>
                    <a:pt x="821" y="9240"/>
                  </a:cubicBezTo>
                  <a:cubicBezTo>
                    <a:pt x="548" y="12675"/>
                    <a:pt x="335" y="15745"/>
                    <a:pt x="183" y="17994"/>
                  </a:cubicBezTo>
                  <a:cubicBezTo>
                    <a:pt x="122" y="19089"/>
                    <a:pt x="62" y="20000"/>
                    <a:pt x="31" y="20639"/>
                  </a:cubicBezTo>
                  <a:cubicBezTo>
                    <a:pt x="1" y="20943"/>
                    <a:pt x="1" y="21186"/>
                    <a:pt x="1" y="21368"/>
                  </a:cubicBezTo>
                  <a:cubicBezTo>
                    <a:pt x="1" y="21459"/>
                    <a:pt x="1" y="21551"/>
                    <a:pt x="1" y="21611"/>
                  </a:cubicBezTo>
                  <a:cubicBezTo>
                    <a:pt x="31" y="21551"/>
                    <a:pt x="31" y="21459"/>
                    <a:pt x="31" y="21368"/>
                  </a:cubicBezTo>
                  <a:cubicBezTo>
                    <a:pt x="62" y="21186"/>
                    <a:pt x="92" y="20943"/>
                    <a:pt x="122" y="20669"/>
                  </a:cubicBezTo>
                  <a:cubicBezTo>
                    <a:pt x="153" y="20000"/>
                    <a:pt x="244" y="19089"/>
                    <a:pt x="335" y="17994"/>
                  </a:cubicBezTo>
                  <a:cubicBezTo>
                    <a:pt x="518" y="15745"/>
                    <a:pt x="761" y="12675"/>
                    <a:pt x="1004" y="9271"/>
                  </a:cubicBezTo>
                  <a:cubicBezTo>
                    <a:pt x="1065" y="8420"/>
                    <a:pt x="1217" y="7629"/>
                    <a:pt x="1460" y="6809"/>
                  </a:cubicBezTo>
                  <a:cubicBezTo>
                    <a:pt x="1673" y="6079"/>
                    <a:pt x="2037" y="5380"/>
                    <a:pt x="2463" y="4772"/>
                  </a:cubicBezTo>
                  <a:cubicBezTo>
                    <a:pt x="3223" y="3708"/>
                    <a:pt x="4165" y="2797"/>
                    <a:pt x="5229" y="2006"/>
                  </a:cubicBezTo>
                  <a:cubicBezTo>
                    <a:pt x="6141" y="1338"/>
                    <a:pt x="6901" y="851"/>
                    <a:pt x="7417" y="517"/>
                  </a:cubicBezTo>
                  <a:lnTo>
                    <a:pt x="8025" y="152"/>
                  </a:lnTo>
                  <a:cubicBezTo>
                    <a:pt x="8086" y="91"/>
                    <a:pt x="8177" y="61"/>
                    <a:pt x="82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9"/>
            <p:cNvSpPr/>
            <p:nvPr/>
          </p:nvSpPr>
          <p:spPr>
            <a:xfrm flipH="1">
              <a:off x="1387126" y="4202551"/>
              <a:ext cx="167579" cy="924577"/>
            </a:xfrm>
            <a:custGeom>
              <a:avLst/>
              <a:gdLst/>
              <a:ahLst/>
              <a:cxnLst/>
              <a:rect l="l" t="t" r="r" b="b"/>
              <a:pathLst>
                <a:path w="4986" h="27509" extrusionOk="0">
                  <a:moveTo>
                    <a:pt x="3223" y="1"/>
                  </a:moveTo>
                  <a:cubicBezTo>
                    <a:pt x="3223" y="92"/>
                    <a:pt x="3253" y="183"/>
                    <a:pt x="3284" y="274"/>
                  </a:cubicBezTo>
                  <a:cubicBezTo>
                    <a:pt x="3344" y="487"/>
                    <a:pt x="3405" y="730"/>
                    <a:pt x="3496" y="1065"/>
                  </a:cubicBezTo>
                  <a:cubicBezTo>
                    <a:pt x="3557" y="1247"/>
                    <a:pt x="3618" y="1429"/>
                    <a:pt x="3679" y="1642"/>
                  </a:cubicBezTo>
                  <a:cubicBezTo>
                    <a:pt x="3740" y="1855"/>
                    <a:pt x="3770" y="2098"/>
                    <a:pt x="3831" y="2341"/>
                  </a:cubicBezTo>
                  <a:cubicBezTo>
                    <a:pt x="3952" y="2858"/>
                    <a:pt x="4104" y="3405"/>
                    <a:pt x="4226" y="4043"/>
                  </a:cubicBezTo>
                  <a:cubicBezTo>
                    <a:pt x="4256" y="4378"/>
                    <a:pt x="4348" y="4712"/>
                    <a:pt x="4378" y="5047"/>
                  </a:cubicBezTo>
                  <a:cubicBezTo>
                    <a:pt x="4439" y="5411"/>
                    <a:pt x="4469" y="5746"/>
                    <a:pt x="4530" y="6141"/>
                  </a:cubicBezTo>
                  <a:cubicBezTo>
                    <a:pt x="4651" y="6901"/>
                    <a:pt x="4682" y="7691"/>
                    <a:pt x="4743" y="8542"/>
                  </a:cubicBezTo>
                  <a:cubicBezTo>
                    <a:pt x="4803" y="10396"/>
                    <a:pt x="4743" y="12250"/>
                    <a:pt x="4530" y="14104"/>
                  </a:cubicBezTo>
                  <a:cubicBezTo>
                    <a:pt x="4317" y="15928"/>
                    <a:pt x="3922" y="17752"/>
                    <a:pt x="3436" y="19515"/>
                  </a:cubicBezTo>
                  <a:cubicBezTo>
                    <a:pt x="3192" y="20305"/>
                    <a:pt x="2949" y="21095"/>
                    <a:pt x="2676" y="21794"/>
                  </a:cubicBezTo>
                  <a:cubicBezTo>
                    <a:pt x="2554" y="22159"/>
                    <a:pt x="2402" y="22494"/>
                    <a:pt x="2281" y="22828"/>
                  </a:cubicBezTo>
                  <a:cubicBezTo>
                    <a:pt x="2159" y="23162"/>
                    <a:pt x="2037" y="23466"/>
                    <a:pt x="1916" y="23770"/>
                  </a:cubicBezTo>
                  <a:cubicBezTo>
                    <a:pt x="1642" y="24348"/>
                    <a:pt x="1369" y="24864"/>
                    <a:pt x="1156" y="25351"/>
                  </a:cubicBezTo>
                  <a:cubicBezTo>
                    <a:pt x="1034" y="25564"/>
                    <a:pt x="943" y="25776"/>
                    <a:pt x="822" y="25989"/>
                  </a:cubicBezTo>
                  <a:lnTo>
                    <a:pt x="548" y="26506"/>
                  </a:lnTo>
                  <a:lnTo>
                    <a:pt x="205" y="27140"/>
                  </a:lnTo>
                  <a:lnTo>
                    <a:pt x="205" y="27140"/>
                  </a:lnTo>
                  <a:lnTo>
                    <a:pt x="578" y="26567"/>
                  </a:lnTo>
                  <a:lnTo>
                    <a:pt x="882" y="26050"/>
                  </a:lnTo>
                  <a:cubicBezTo>
                    <a:pt x="974" y="25837"/>
                    <a:pt x="1095" y="25624"/>
                    <a:pt x="1217" y="25412"/>
                  </a:cubicBezTo>
                  <a:cubicBezTo>
                    <a:pt x="1430" y="24956"/>
                    <a:pt x="1703" y="24439"/>
                    <a:pt x="1977" y="23831"/>
                  </a:cubicBezTo>
                  <a:cubicBezTo>
                    <a:pt x="2098" y="23527"/>
                    <a:pt x="2220" y="23223"/>
                    <a:pt x="2372" y="22889"/>
                  </a:cubicBezTo>
                  <a:cubicBezTo>
                    <a:pt x="2524" y="22585"/>
                    <a:pt x="2645" y="22220"/>
                    <a:pt x="2767" y="21886"/>
                  </a:cubicBezTo>
                  <a:cubicBezTo>
                    <a:pt x="3071" y="21156"/>
                    <a:pt x="3314" y="20396"/>
                    <a:pt x="3557" y="19576"/>
                  </a:cubicBezTo>
                  <a:cubicBezTo>
                    <a:pt x="4074" y="17782"/>
                    <a:pt x="4469" y="15959"/>
                    <a:pt x="4712" y="14104"/>
                  </a:cubicBezTo>
                  <a:cubicBezTo>
                    <a:pt x="4895" y="12281"/>
                    <a:pt x="4986" y="10396"/>
                    <a:pt x="4895" y="8542"/>
                  </a:cubicBezTo>
                  <a:cubicBezTo>
                    <a:pt x="4834" y="7691"/>
                    <a:pt x="4773" y="6870"/>
                    <a:pt x="4651" y="6110"/>
                  </a:cubicBezTo>
                  <a:cubicBezTo>
                    <a:pt x="4621" y="5746"/>
                    <a:pt x="4560" y="5381"/>
                    <a:pt x="4499" y="5016"/>
                  </a:cubicBezTo>
                  <a:cubicBezTo>
                    <a:pt x="4439" y="4682"/>
                    <a:pt x="4378" y="4347"/>
                    <a:pt x="4317" y="4013"/>
                  </a:cubicBezTo>
                  <a:cubicBezTo>
                    <a:pt x="4226" y="3375"/>
                    <a:pt x="4074" y="2828"/>
                    <a:pt x="3952" y="2311"/>
                  </a:cubicBezTo>
                  <a:cubicBezTo>
                    <a:pt x="3892" y="2068"/>
                    <a:pt x="3831" y="1825"/>
                    <a:pt x="3770" y="1612"/>
                  </a:cubicBezTo>
                  <a:cubicBezTo>
                    <a:pt x="3709" y="1429"/>
                    <a:pt x="3648" y="1217"/>
                    <a:pt x="3588" y="1065"/>
                  </a:cubicBezTo>
                  <a:cubicBezTo>
                    <a:pt x="3466" y="730"/>
                    <a:pt x="3405" y="457"/>
                    <a:pt x="3314" y="244"/>
                  </a:cubicBezTo>
                  <a:cubicBezTo>
                    <a:pt x="3284" y="153"/>
                    <a:pt x="3253" y="62"/>
                    <a:pt x="3223" y="1"/>
                  </a:cubicBezTo>
                  <a:close/>
                  <a:moveTo>
                    <a:pt x="205" y="27140"/>
                  </a:moveTo>
                  <a:lnTo>
                    <a:pt x="122" y="27266"/>
                  </a:lnTo>
                  <a:cubicBezTo>
                    <a:pt x="120" y="27274"/>
                    <a:pt x="117" y="27283"/>
                    <a:pt x="114" y="27291"/>
                  </a:cubicBezTo>
                  <a:lnTo>
                    <a:pt x="114" y="27291"/>
                  </a:lnTo>
                  <a:cubicBezTo>
                    <a:pt x="127" y="27273"/>
                    <a:pt x="140" y="27255"/>
                    <a:pt x="153" y="27235"/>
                  </a:cubicBezTo>
                  <a:lnTo>
                    <a:pt x="205" y="27140"/>
                  </a:lnTo>
                  <a:close/>
                  <a:moveTo>
                    <a:pt x="114" y="27291"/>
                  </a:moveTo>
                  <a:cubicBezTo>
                    <a:pt x="67" y="27356"/>
                    <a:pt x="25" y="27414"/>
                    <a:pt x="1" y="27509"/>
                  </a:cubicBezTo>
                  <a:cubicBezTo>
                    <a:pt x="56" y="27426"/>
                    <a:pt x="86" y="27369"/>
                    <a:pt x="114" y="272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9"/>
            <p:cNvSpPr/>
            <p:nvPr/>
          </p:nvSpPr>
          <p:spPr>
            <a:xfrm flipH="1">
              <a:off x="2343358" y="4485422"/>
              <a:ext cx="145094" cy="103351"/>
            </a:xfrm>
            <a:custGeom>
              <a:avLst/>
              <a:gdLst/>
              <a:ahLst/>
              <a:cxnLst/>
              <a:rect l="l" t="t" r="r" b="b"/>
              <a:pathLst>
                <a:path w="4317" h="3075" extrusionOk="0">
                  <a:moveTo>
                    <a:pt x="7" y="1"/>
                  </a:moveTo>
                  <a:cubicBezTo>
                    <a:pt x="4" y="1"/>
                    <a:pt x="1" y="2"/>
                    <a:pt x="0" y="4"/>
                  </a:cubicBezTo>
                  <a:cubicBezTo>
                    <a:pt x="152" y="217"/>
                    <a:pt x="335" y="400"/>
                    <a:pt x="547" y="552"/>
                  </a:cubicBezTo>
                  <a:cubicBezTo>
                    <a:pt x="1003" y="977"/>
                    <a:pt x="1490" y="1342"/>
                    <a:pt x="2006" y="1707"/>
                  </a:cubicBezTo>
                  <a:cubicBezTo>
                    <a:pt x="2493" y="2071"/>
                    <a:pt x="3040" y="2436"/>
                    <a:pt x="3587" y="2740"/>
                  </a:cubicBezTo>
                  <a:cubicBezTo>
                    <a:pt x="3800" y="2892"/>
                    <a:pt x="4012" y="2983"/>
                    <a:pt x="4286" y="3074"/>
                  </a:cubicBezTo>
                  <a:cubicBezTo>
                    <a:pt x="4316" y="3014"/>
                    <a:pt x="3283" y="2406"/>
                    <a:pt x="2128" y="1555"/>
                  </a:cubicBezTo>
                  <a:cubicBezTo>
                    <a:pt x="987" y="736"/>
                    <a:pt x="100" y="1"/>
                    <a:pt x="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9"/>
            <p:cNvSpPr/>
            <p:nvPr/>
          </p:nvSpPr>
          <p:spPr>
            <a:xfrm flipH="1">
              <a:off x="1180794" y="1134606"/>
              <a:ext cx="1506871" cy="1449700"/>
            </a:xfrm>
            <a:custGeom>
              <a:avLst/>
              <a:gdLst/>
              <a:ahLst/>
              <a:cxnLst/>
              <a:rect l="l" t="t" r="r" b="b"/>
              <a:pathLst>
                <a:path w="44834" h="43133" extrusionOk="0">
                  <a:moveTo>
                    <a:pt x="34864" y="1"/>
                  </a:moveTo>
                  <a:lnTo>
                    <a:pt x="6718" y="6110"/>
                  </a:lnTo>
                  <a:cubicBezTo>
                    <a:pt x="5958" y="8512"/>
                    <a:pt x="4195" y="10548"/>
                    <a:pt x="4195" y="12676"/>
                  </a:cubicBezTo>
                  <a:cubicBezTo>
                    <a:pt x="4195" y="14834"/>
                    <a:pt x="6018" y="16415"/>
                    <a:pt x="6018" y="18390"/>
                  </a:cubicBezTo>
                  <a:cubicBezTo>
                    <a:pt x="6018" y="19424"/>
                    <a:pt x="4043" y="21673"/>
                    <a:pt x="4164" y="22706"/>
                  </a:cubicBezTo>
                  <a:cubicBezTo>
                    <a:pt x="4286" y="23831"/>
                    <a:pt x="5015" y="24895"/>
                    <a:pt x="4803" y="26020"/>
                  </a:cubicBezTo>
                  <a:cubicBezTo>
                    <a:pt x="4499" y="27630"/>
                    <a:pt x="2371" y="28603"/>
                    <a:pt x="2523" y="30245"/>
                  </a:cubicBezTo>
                  <a:cubicBezTo>
                    <a:pt x="2614" y="31308"/>
                    <a:pt x="3678" y="32129"/>
                    <a:pt x="3678" y="33193"/>
                  </a:cubicBezTo>
                  <a:cubicBezTo>
                    <a:pt x="3678" y="33922"/>
                    <a:pt x="3131" y="34530"/>
                    <a:pt x="2705" y="35108"/>
                  </a:cubicBezTo>
                  <a:cubicBezTo>
                    <a:pt x="942" y="37418"/>
                    <a:pt x="0" y="40245"/>
                    <a:pt x="61" y="43132"/>
                  </a:cubicBezTo>
                  <a:cubicBezTo>
                    <a:pt x="5477" y="41655"/>
                    <a:pt x="11026" y="40907"/>
                    <a:pt x="16614" y="40907"/>
                  </a:cubicBezTo>
                  <a:cubicBezTo>
                    <a:pt x="17580" y="40907"/>
                    <a:pt x="18547" y="40929"/>
                    <a:pt x="19514" y="40974"/>
                  </a:cubicBezTo>
                  <a:cubicBezTo>
                    <a:pt x="25759" y="41222"/>
                    <a:pt x="32020" y="42407"/>
                    <a:pt x="38224" y="42407"/>
                  </a:cubicBezTo>
                  <a:cubicBezTo>
                    <a:pt x="40385" y="42407"/>
                    <a:pt x="42538" y="42263"/>
                    <a:pt x="44682" y="41886"/>
                  </a:cubicBezTo>
                  <a:cubicBezTo>
                    <a:pt x="44773" y="38512"/>
                    <a:pt x="44834" y="34865"/>
                    <a:pt x="42949" y="32038"/>
                  </a:cubicBezTo>
                  <a:cubicBezTo>
                    <a:pt x="42220" y="30944"/>
                    <a:pt x="41186" y="29941"/>
                    <a:pt x="41034" y="28634"/>
                  </a:cubicBezTo>
                  <a:cubicBezTo>
                    <a:pt x="40791" y="26810"/>
                    <a:pt x="42311" y="25138"/>
                    <a:pt x="41916" y="23314"/>
                  </a:cubicBezTo>
                  <a:cubicBezTo>
                    <a:pt x="41521" y="21491"/>
                    <a:pt x="39332" y="20518"/>
                    <a:pt x="38815" y="18755"/>
                  </a:cubicBezTo>
                  <a:cubicBezTo>
                    <a:pt x="38359" y="17144"/>
                    <a:pt x="39363" y="15472"/>
                    <a:pt x="39302" y="13801"/>
                  </a:cubicBezTo>
                  <a:cubicBezTo>
                    <a:pt x="39241" y="11977"/>
                    <a:pt x="37904" y="10457"/>
                    <a:pt x="37296" y="8724"/>
                  </a:cubicBezTo>
                  <a:cubicBezTo>
                    <a:pt x="36779" y="7265"/>
                    <a:pt x="36809" y="5685"/>
                    <a:pt x="36657" y="4135"/>
                  </a:cubicBezTo>
                  <a:cubicBezTo>
                    <a:pt x="36475" y="2615"/>
                    <a:pt x="36049" y="974"/>
                    <a:pt x="348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9"/>
            <p:cNvSpPr/>
            <p:nvPr/>
          </p:nvSpPr>
          <p:spPr>
            <a:xfrm flipH="1">
              <a:off x="1258438" y="2108216"/>
              <a:ext cx="1590660" cy="2303159"/>
            </a:xfrm>
            <a:custGeom>
              <a:avLst/>
              <a:gdLst/>
              <a:ahLst/>
              <a:cxnLst/>
              <a:rect l="l" t="t" r="r" b="b"/>
              <a:pathLst>
                <a:path w="47327" h="68526" extrusionOk="0">
                  <a:moveTo>
                    <a:pt x="35746" y="1"/>
                  </a:moveTo>
                  <a:lnTo>
                    <a:pt x="23800" y="305"/>
                  </a:lnTo>
                  <a:cubicBezTo>
                    <a:pt x="23800" y="305"/>
                    <a:pt x="14469" y="10731"/>
                    <a:pt x="12767" y="12311"/>
                  </a:cubicBezTo>
                  <a:cubicBezTo>
                    <a:pt x="11065" y="13892"/>
                    <a:pt x="1" y="22706"/>
                    <a:pt x="7326" y="31065"/>
                  </a:cubicBezTo>
                  <a:lnTo>
                    <a:pt x="7235" y="68452"/>
                  </a:lnTo>
                  <a:cubicBezTo>
                    <a:pt x="7451" y="68502"/>
                    <a:pt x="7743" y="68525"/>
                    <a:pt x="8102" y="68525"/>
                  </a:cubicBezTo>
                  <a:cubicBezTo>
                    <a:pt x="14954" y="68525"/>
                    <a:pt x="46324" y="59880"/>
                    <a:pt x="46324" y="59880"/>
                  </a:cubicBezTo>
                  <a:cubicBezTo>
                    <a:pt x="44409" y="57388"/>
                    <a:pt x="42615" y="54774"/>
                    <a:pt x="40944" y="52099"/>
                  </a:cubicBezTo>
                  <a:cubicBezTo>
                    <a:pt x="39910" y="50306"/>
                    <a:pt x="43041" y="37448"/>
                    <a:pt x="44317" y="26384"/>
                  </a:cubicBezTo>
                  <a:cubicBezTo>
                    <a:pt x="47327" y="15351"/>
                    <a:pt x="45746" y="10913"/>
                    <a:pt x="43284" y="6323"/>
                  </a:cubicBezTo>
                  <a:cubicBezTo>
                    <a:pt x="42615" y="5107"/>
                    <a:pt x="40944" y="3709"/>
                    <a:pt x="39819" y="2919"/>
                  </a:cubicBezTo>
                  <a:lnTo>
                    <a:pt x="357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9"/>
            <p:cNvSpPr/>
            <p:nvPr/>
          </p:nvSpPr>
          <p:spPr>
            <a:xfrm flipH="1">
              <a:off x="1985816" y="892371"/>
              <a:ext cx="558833" cy="1110374"/>
            </a:xfrm>
            <a:custGeom>
              <a:avLst/>
              <a:gdLst/>
              <a:ahLst/>
              <a:cxnLst/>
              <a:rect l="l" t="t" r="r" b="b"/>
              <a:pathLst>
                <a:path w="16627" h="33037" extrusionOk="0">
                  <a:moveTo>
                    <a:pt x="11674" y="1"/>
                  </a:moveTo>
                  <a:cubicBezTo>
                    <a:pt x="10757" y="1"/>
                    <a:pt x="9855" y="247"/>
                    <a:pt x="9150" y="825"/>
                  </a:cubicBezTo>
                  <a:cubicBezTo>
                    <a:pt x="7812" y="1889"/>
                    <a:pt x="7539" y="3773"/>
                    <a:pt x="6536" y="5171"/>
                  </a:cubicBezTo>
                  <a:cubicBezTo>
                    <a:pt x="5897" y="6053"/>
                    <a:pt x="4955" y="6691"/>
                    <a:pt x="4134" y="7421"/>
                  </a:cubicBezTo>
                  <a:cubicBezTo>
                    <a:pt x="3314" y="8150"/>
                    <a:pt x="2523" y="9062"/>
                    <a:pt x="2371" y="10156"/>
                  </a:cubicBezTo>
                  <a:cubicBezTo>
                    <a:pt x="2280" y="11038"/>
                    <a:pt x="2584" y="11950"/>
                    <a:pt x="2523" y="12861"/>
                  </a:cubicBezTo>
                  <a:cubicBezTo>
                    <a:pt x="2371" y="15080"/>
                    <a:pt x="0" y="16843"/>
                    <a:pt x="365" y="19032"/>
                  </a:cubicBezTo>
                  <a:cubicBezTo>
                    <a:pt x="639" y="20643"/>
                    <a:pt x="2341" y="21707"/>
                    <a:pt x="2766" y="23287"/>
                  </a:cubicBezTo>
                  <a:cubicBezTo>
                    <a:pt x="3010" y="24229"/>
                    <a:pt x="2797" y="25232"/>
                    <a:pt x="2918" y="26205"/>
                  </a:cubicBezTo>
                  <a:cubicBezTo>
                    <a:pt x="3131" y="27482"/>
                    <a:pt x="3800" y="28606"/>
                    <a:pt x="4803" y="29397"/>
                  </a:cubicBezTo>
                  <a:cubicBezTo>
                    <a:pt x="5806" y="30187"/>
                    <a:pt x="6900" y="30825"/>
                    <a:pt x="8086" y="31281"/>
                  </a:cubicBezTo>
                  <a:cubicBezTo>
                    <a:pt x="9423" y="31859"/>
                    <a:pt x="10791" y="32345"/>
                    <a:pt x="12189" y="32801"/>
                  </a:cubicBezTo>
                  <a:cubicBezTo>
                    <a:pt x="12599" y="32923"/>
                    <a:pt x="13063" y="33037"/>
                    <a:pt x="13496" y="33037"/>
                  </a:cubicBezTo>
                  <a:cubicBezTo>
                    <a:pt x="13929" y="33037"/>
                    <a:pt x="14332" y="32923"/>
                    <a:pt x="14621" y="32588"/>
                  </a:cubicBezTo>
                  <a:cubicBezTo>
                    <a:pt x="15016" y="32163"/>
                    <a:pt x="15016" y="31464"/>
                    <a:pt x="15016" y="30886"/>
                  </a:cubicBezTo>
                  <a:cubicBezTo>
                    <a:pt x="14499" y="21008"/>
                    <a:pt x="14104" y="10977"/>
                    <a:pt x="16627" y="1433"/>
                  </a:cubicBezTo>
                  <a:cubicBezTo>
                    <a:pt x="15411" y="825"/>
                    <a:pt x="14134" y="399"/>
                    <a:pt x="12827" y="126"/>
                  </a:cubicBezTo>
                  <a:cubicBezTo>
                    <a:pt x="12449" y="45"/>
                    <a:pt x="12060" y="1"/>
                    <a:pt x="116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9"/>
            <p:cNvSpPr/>
            <p:nvPr/>
          </p:nvSpPr>
          <p:spPr>
            <a:xfrm flipH="1">
              <a:off x="1644568" y="1039621"/>
              <a:ext cx="691660" cy="1489494"/>
            </a:xfrm>
            <a:custGeom>
              <a:avLst/>
              <a:gdLst/>
              <a:ahLst/>
              <a:cxnLst/>
              <a:rect l="l" t="t" r="r" b="b"/>
              <a:pathLst>
                <a:path w="20579" h="44317" extrusionOk="0">
                  <a:moveTo>
                    <a:pt x="10335" y="0"/>
                  </a:moveTo>
                  <a:lnTo>
                    <a:pt x="8207" y="243"/>
                  </a:lnTo>
                  <a:cubicBezTo>
                    <a:pt x="3435" y="243"/>
                    <a:pt x="122" y="5471"/>
                    <a:pt x="61" y="9362"/>
                  </a:cubicBezTo>
                  <a:cubicBezTo>
                    <a:pt x="0" y="13648"/>
                    <a:pt x="122" y="18876"/>
                    <a:pt x="790" y="22067"/>
                  </a:cubicBezTo>
                  <a:cubicBezTo>
                    <a:pt x="2128" y="28420"/>
                    <a:pt x="7082" y="28998"/>
                    <a:pt x="7082" y="28998"/>
                  </a:cubicBezTo>
                  <a:cubicBezTo>
                    <a:pt x="7082" y="28998"/>
                    <a:pt x="7022" y="30760"/>
                    <a:pt x="6991" y="32888"/>
                  </a:cubicBezTo>
                  <a:lnTo>
                    <a:pt x="3405" y="44317"/>
                  </a:lnTo>
                  <a:lnTo>
                    <a:pt x="20457" y="33071"/>
                  </a:lnTo>
                  <a:lnTo>
                    <a:pt x="20578" y="5441"/>
                  </a:lnTo>
                  <a:cubicBezTo>
                    <a:pt x="20517" y="4286"/>
                    <a:pt x="19605" y="3344"/>
                    <a:pt x="18420" y="3252"/>
                  </a:cubicBezTo>
                  <a:lnTo>
                    <a:pt x="103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9"/>
            <p:cNvSpPr/>
            <p:nvPr/>
          </p:nvSpPr>
          <p:spPr>
            <a:xfrm flipH="1">
              <a:off x="2194190" y="1476799"/>
              <a:ext cx="55221" cy="52264"/>
            </a:xfrm>
            <a:custGeom>
              <a:avLst/>
              <a:gdLst/>
              <a:ahLst/>
              <a:cxnLst/>
              <a:rect l="l" t="t" r="r" b="b"/>
              <a:pathLst>
                <a:path w="1643" h="1555" extrusionOk="0">
                  <a:moveTo>
                    <a:pt x="768" y="1"/>
                  </a:moveTo>
                  <a:cubicBezTo>
                    <a:pt x="338" y="1"/>
                    <a:pt x="1" y="353"/>
                    <a:pt x="1" y="762"/>
                  </a:cubicBezTo>
                  <a:cubicBezTo>
                    <a:pt x="30" y="1200"/>
                    <a:pt x="368" y="1554"/>
                    <a:pt x="799" y="1554"/>
                  </a:cubicBezTo>
                  <a:cubicBezTo>
                    <a:pt x="816" y="1554"/>
                    <a:pt x="834" y="1554"/>
                    <a:pt x="852" y="1553"/>
                  </a:cubicBezTo>
                  <a:cubicBezTo>
                    <a:pt x="869" y="1554"/>
                    <a:pt x="885" y="1554"/>
                    <a:pt x="902" y="1554"/>
                  </a:cubicBezTo>
                  <a:cubicBezTo>
                    <a:pt x="1305" y="1554"/>
                    <a:pt x="1642" y="1202"/>
                    <a:pt x="1642" y="793"/>
                  </a:cubicBezTo>
                  <a:cubicBezTo>
                    <a:pt x="1642" y="355"/>
                    <a:pt x="1277" y="1"/>
                    <a:pt x="871" y="1"/>
                  </a:cubicBezTo>
                  <a:cubicBezTo>
                    <a:pt x="855" y="1"/>
                    <a:pt x="838" y="1"/>
                    <a:pt x="822" y="2"/>
                  </a:cubicBezTo>
                  <a:cubicBezTo>
                    <a:pt x="804" y="1"/>
                    <a:pt x="786" y="1"/>
                    <a:pt x="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9"/>
            <p:cNvSpPr/>
            <p:nvPr/>
          </p:nvSpPr>
          <p:spPr>
            <a:xfrm flipH="1">
              <a:off x="2173756" y="1395125"/>
              <a:ext cx="121601" cy="45508"/>
            </a:xfrm>
            <a:custGeom>
              <a:avLst/>
              <a:gdLst/>
              <a:ahLst/>
              <a:cxnLst/>
              <a:rect l="l" t="t" r="r" b="b"/>
              <a:pathLst>
                <a:path w="3618" h="1354" extrusionOk="0">
                  <a:moveTo>
                    <a:pt x="1597" y="1"/>
                  </a:moveTo>
                  <a:cubicBezTo>
                    <a:pt x="1201" y="1"/>
                    <a:pt x="816" y="116"/>
                    <a:pt x="486" y="305"/>
                  </a:cubicBezTo>
                  <a:cubicBezTo>
                    <a:pt x="152" y="518"/>
                    <a:pt x="0" y="730"/>
                    <a:pt x="61" y="791"/>
                  </a:cubicBezTo>
                  <a:cubicBezTo>
                    <a:pt x="70" y="813"/>
                    <a:pt x="94" y="823"/>
                    <a:pt x="133" y="823"/>
                  </a:cubicBezTo>
                  <a:cubicBezTo>
                    <a:pt x="318" y="823"/>
                    <a:pt x="826" y="608"/>
                    <a:pt x="1452" y="608"/>
                  </a:cubicBezTo>
                  <a:cubicBezTo>
                    <a:pt x="1581" y="608"/>
                    <a:pt x="1716" y="617"/>
                    <a:pt x="1854" y="639"/>
                  </a:cubicBezTo>
                  <a:cubicBezTo>
                    <a:pt x="2743" y="806"/>
                    <a:pt x="3328" y="1353"/>
                    <a:pt x="3514" y="1353"/>
                  </a:cubicBezTo>
                  <a:cubicBezTo>
                    <a:pt x="3532" y="1353"/>
                    <a:pt x="3546" y="1349"/>
                    <a:pt x="3556" y="1338"/>
                  </a:cubicBezTo>
                  <a:cubicBezTo>
                    <a:pt x="3617" y="1277"/>
                    <a:pt x="3556" y="1034"/>
                    <a:pt x="3283" y="730"/>
                  </a:cubicBezTo>
                  <a:cubicBezTo>
                    <a:pt x="2918" y="366"/>
                    <a:pt x="2462" y="122"/>
                    <a:pt x="1945" y="31"/>
                  </a:cubicBezTo>
                  <a:cubicBezTo>
                    <a:pt x="1829" y="11"/>
                    <a:pt x="1713" y="1"/>
                    <a:pt x="15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9"/>
            <p:cNvSpPr/>
            <p:nvPr/>
          </p:nvSpPr>
          <p:spPr>
            <a:xfrm flipH="1">
              <a:off x="2091005" y="1411459"/>
              <a:ext cx="81773" cy="251974"/>
            </a:xfrm>
            <a:custGeom>
              <a:avLst/>
              <a:gdLst/>
              <a:ahLst/>
              <a:cxnLst/>
              <a:rect l="l" t="t" r="r" b="b"/>
              <a:pathLst>
                <a:path w="2433" h="7497" extrusionOk="0">
                  <a:moveTo>
                    <a:pt x="2339" y="1"/>
                  </a:moveTo>
                  <a:cubicBezTo>
                    <a:pt x="2239" y="1"/>
                    <a:pt x="1514" y="1995"/>
                    <a:pt x="700" y="4469"/>
                  </a:cubicBezTo>
                  <a:cubicBezTo>
                    <a:pt x="517" y="5077"/>
                    <a:pt x="304" y="5685"/>
                    <a:pt x="152" y="6232"/>
                  </a:cubicBezTo>
                  <a:cubicBezTo>
                    <a:pt x="31" y="6506"/>
                    <a:pt x="1" y="6840"/>
                    <a:pt x="61" y="7144"/>
                  </a:cubicBezTo>
                  <a:cubicBezTo>
                    <a:pt x="152" y="7296"/>
                    <a:pt x="274" y="7418"/>
                    <a:pt x="456" y="7448"/>
                  </a:cubicBezTo>
                  <a:cubicBezTo>
                    <a:pt x="578" y="7478"/>
                    <a:pt x="700" y="7478"/>
                    <a:pt x="821" y="7478"/>
                  </a:cubicBezTo>
                  <a:cubicBezTo>
                    <a:pt x="1010" y="7490"/>
                    <a:pt x="1195" y="7497"/>
                    <a:pt x="1378" y="7497"/>
                  </a:cubicBezTo>
                  <a:cubicBezTo>
                    <a:pt x="1694" y="7497"/>
                    <a:pt x="2002" y="7475"/>
                    <a:pt x="2311" y="7418"/>
                  </a:cubicBezTo>
                  <a:cubicBezTo>
                    <a:pt x="2311" y="7357"/>
                    <a:pt x="1763" y="7296"/>
                    <a:pt x="852" y="7235"/>
                  </a:cubicBezTo>
                  <a:cubicBezTo>
                    <a:pt x="639" y="7235"/>
                    <a:pt x="426" y="7174"/>
                    <a:pt x="365" y="7022"/>
                  </a:cubicBezTo>
                  <a:cubicBezTo>
                    <a:pt x="335" y="6779"/>
                    <a:pt x="365" y="6567"/>
                    <a:pt x="487" y="6354"/>
                  </a:cubicBezTo>
                  <a:lnTo>
                    <a:pt x="1064" y="4591"/>
                  </a:lnTo>
                  <a:cubicBezTo>
                    <a:pt x="1885" y="2098"/>
                    <a:pt x="2432" y="32"/>
                    <a:pt x="2341" y="1"/>
                  </a:cubicBezTo>
                  <a:cubicBezTo>
                    <a:pt x="2340" y="1"/>
                    <a:pt x="2340" y="1"/>
                    <a:pt x="23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9"/>
            <p:cNvSpPr/>
            <p:nvPr/>
          </p:nvSpPr>
          <p:spPr>
            <a:xfrm flipH="1">
              <a:off x="1813149" y="1923322"/>
              <a:ext cx="286088" cy="144456"/>
            </a:xfrm>
            <a:custGeom>
              <a:avLst/>
              <a:gdLst/>
              <a:ahLst/>
              <a:cxnLst/>
              <a:rect l="l" t="t" r="r" b="b"/>
              <a:pathLst>
                <a:path w="8512" h="4298" extrusionOk="0">
                  <a:moveTo>
                    <a:pt x="8512" y="0"/>
                  </a:moveTo>
                  <a:lnTo>
                    <a:pt x="8512" y="0"/>
                  </a:lnTo>
                  <a:cubicBezTo>
                    <a:pt x="5989" y="1672"/>
                    <a:pt x="3071" y="2614"/>
                    <a:pt x="31" y="2706"/>
                  </a:cubicBezTo>
                  <a:lnTo>
                    <a:pt x="1" y="4286"/>
                  </a:lnTo>
                  <a:cubicBezTo>
                    <a:pt x="189" y="4294"/>
                    <a:pt x="373" y="4298"/>
                    <a:pt x="553" y="4298"/>
                  </a:cubicBezTo>
                  <a:cubicBezTo>
                    <a:pt x="6563" y="4298"/>
                    <a:pt x="8512" y="1"/>
                    <a:pt x="85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9"/>
            <p:cNvSpPr/>
            <p:nvPr/>
          </p:nvSpPr>
          <p:spPr>
            <a:xfrm flipH="1">
              <a:off x="1986811" y="1708682"/>
              <a:ext cx="95049" cy="65876"/>
            </a:xfrm>
            <a:custGeom>
              <a:avLst/>
              <a:gdLst/>
              <a:ahLst/>
              <a:cxnLst/>
              <a:rect l="l" t="t" r="r" b="b"/>
              <a:pathLst>
                <a:path w="2828" h="1960" extrusionOk="0">
                  <a:moveTo>
                    <a:pt x="1398" y="1"/>
                  </a:moveTo>
                  <a:cubicBezTo>
                    <a:pt x="883" y="1"/>
                    <a:pt x="379" y="241"/>
                    <a:pt x="92" y="672"/>
                  </a:cubicBezTo>
                  <a:lnTo>
                    <a:pt x="62" y="702"/>
                  </a:lnTo>
                  <a:cubicBezTo>
                    <a:pt x="1" y="794"/>
                    <a:pt x="1" y="945"/>
                    <a:pt x="62" y="1037"/>
                  </a:cubicBezTo>
                  <a:cubicBezTo>
                    <a:pt x="153" y="1128"/>
                    <a:pt x="244" y="1219"/>
                    <a:pt x="335" y="1280"/>
                  </a:cubicBezTo>
                  <a:cubicBezTo>
                    <a:pt x="700" y="1553"/>
                    <a:pt x="1095" y="1766"/>
                    <a:pt x="1521" y="1918"/>
                  </a:cubicBezTo>
                  <a:cubicBezTo>
                    <a:pt x="1612" y="1946"/>
                    <a:pt x="1706" y="1960"/>
                    <a:pt x="1801" y="1960"/>
                  </a:cubicBezTo>
                  <a:cubicBezTo>
                    <a:pt x="2117" y="1960"/>
                    <a:pt x="2435" y="1810"/>
                    <a:pt x="2645" y="1553"/>
                  </a:cubicBezTo>
                  <a:cubicBezTo>
                    <a:pt x="2828" y="1219"/>
                    <a:pt x="2797" y="794"/>
                    <a:pt x="2524" y="490"/>
                  </a:cubicBezTo>
                  <a:cubicBezTo>
                    <a:pt x="2250" y="186"/>
                    <a:pt x="1885" y="34"/>
                    <a:pt x="1490" y="3"/>
                  </a:cubicBezTo>
                  <a:cubicBezTo>
                    <a:pt x="1460" y="2"/>
                    <a:pt x="1429" y="1"/>
                    <a:pt x="13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9"/>
            <p:cNvSpPr/>
            <p:nvPr/>
          </p:nvSpPr>
          <p:spPr>
            <a:xfrm flipH="1">
              <a:off x="2000155" y="1677020"/>
              <a:ext cx="97032" cy="88999"/>
            </a:xfrm>
            <a:custGeom>
              <a:avLst/>
              <a:gdLst/>
              <a:ahLst/>
              <a:cxnLst/>
              <a:rect l="l" t="t" r="r" b="b"/>
              <a:pathLst>
                <a:path w="2887" h="2648" extrusionOk="0">
                  <a:moveTo>
                    <a:pt x="2717" y="0"/>
                  </a:moveTo>
                  <a:cubicBezTo>
                    <a:pt x="2713" y="0"/>
                    <a:pt x="2709" y="1"/>
                    <a:pt x="2706" y="3"/>
                  </a:cubicBezTo>
                  <a:cubicBezTo>
                    <a:pt x="2554" y="3"/>
                    <a:pt x="2615" y="945"/>
                    <a:pt x="1825" y="1675"/>
                  </a:cubicBezTo>
                  <a:cubicBezTo>
                    <a:pt x="1034" y="2404"/>
                    <a:pt x="1" y="2343"/>
                    <a:pt x="1" y="2495"/>
                  </a:cubicBezTo>
                  <a:cubicBezTo>
                    <a:pt x="1" y="2556"/>
                    <a:pt x="244" y="2647"/>
                    <a:pt x="669" y="2647"/>
                  </a:cubicBezTo>
                  <a:cubicBezTo>
                    <a:pt x="1217" y="2617"/>
                    <a:pt x="1764" y="2404"/>
                    <a:pt x="2189" y="2039"/>
                  </a:cubicBezTo>
                  <a:cubicBezTo>
                    <a:pt x="2584" y="1675"/>
                    <a:pt x="2828" y="1158"/>
                    <a:pt x="2858" y="611"/>
                  </a:cubicBezTo>
                  <a:cubicBezTo>
                    <a:pt x="2887" y="238"/>
                    <a:pt x="2780" y="0"/>
                    <a:pt x="2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9"/>
            <p:cNvSpPr/>
            <p:nvPr/>
          </p:nvSpPr>
          <p:spPr>
            <a:xfrm flipH="1">
              <a:off x="2183974" y="1277990"/>
              <a:ext cx="108325" cy="57641"/>
            </a:xfrm>
            <a:custGeom>
              <a:avLst/>
              <a:gdLst/>
              <a:ahLst/>
              <a:cxnLst/>
              <a:rect l="l" t="t" r="r" b="b"/>
              <a:pathLst>
                <a:path w="3223" h="1715" extrusionOk="0">
                  <a:moveTo>
                    <a:pt x="3006" y="1"/>
                  </a:moveTo>
                  <a:cubicBezTo>
                    <a:pt x="2731" y="1"/>
                    <a:pt x="2224" y="390"/>
                    <a:pt x="1550" y="659"/>
                  </a:cubicBezTo>
                  <a:cubicBezTo>
                    <a:pt x="790" y="963"/>
                    <a:pt x="61" y="1085"/>
                    <a:pt x="31" y="1358"/>
                  </a:cubicBezTo>
                  <a:cubicBezTo>
                    <a:pt x="0" y="1480"/>
                    <a:pt x="183" y="1632"/>
                    <a:pt x="517" y="1692"/>
                  </a:cubicBezTo>
                  <a:cubicBezTo>
                    <a:pt x="635" y="1707"/>
                    <a:pt x="753" y="1715"/>
                    <a:pt x="870" y="1715"/>
                  </a:cubicBezTo>
                  <a:cubicBezTo>
                    <a:pt x="1236" y="1715"/>
                    <a:pt x="1593" y="1641"/>
                    <a:pt x="1915" y="1480"/>
                  </a:cubicBezTo>
                  <a:cubicBezTo>
                    <a:pt x="2371" y="1297"/>
                    <a:pt x="2736" y="993"/>
                    <a:pt x="3009" y="598"/>
                  </a:cubicBezTo>
                  <a:cubicBezTo>
                    <a:pt x="3192" y="294"/>
                    <a:pt x="3222" y="81"/>
                    <a:pt x="3101" y="21"/>
                  </a:cubicBezTo>
                  <a:cubicBezTo>
                    <a:pt x="3073" y="7"/>
                    <a:pt x="3042" y="1"/>
                    <a:pt x="30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9"/>
            <p:cNvSpPr/>
            <p:nvPr/>
          </p:nvSpPr>
          <p:spPr>
            <a:xfrm flipH="1">
              <a:off x="1910177" y="1484967"/>
              <a:ext cx="56230" cy="53305"/>
            </a:xfrm>
            <a:custGeom>
              <a:avLst/>
              <a:gdLst/>
              <a:ahLst/>
              <a:cxnLst/>
              <a:rect l="l" t="t" r="r" b="b"/>
              <a:pathLst>
                <a:path w="1673" h="1586" extrusionOk="0">
                  <a:moveTo>
                    <a:pt x="853" y="1"/>
                  </a:moveTo>
                  <a:cubicBezTo>
                    <a:pt x="833" y="1"/>
                    <a:pt x="812" y="1"/>
                    <a:pt x="791" y="3"/>
                  </a:cubicBezTo>
                  <a:cubicBezTo>
                    <a:pt x="335" y="33"/>
                    <a:pt x="0" y="398"/>
                    <a:pt x="0" y="854"/>
                  </a:cubicBezTo>
                  <a:cubicBezTo>
                    <a:pt x="30" y="1261"/>
                    <a:pt x="393" y="1585"/>
                    <a:pt x="824" y="1585"/>
                  </a:cubicBezTo>
                  <a:cubicBezTo>
                    <a:pt x="843" y="1585"/>
                    <a:pt x="863" y="1584"/>
                    <a:pt x="882" y="1583"/>
                  </a:cubicBezTo>
                  <a:cubicBezTo>
                    <a:pt x="1307" y="1553"/>
                    <a:pt x="1672" y="1188"/>
                    <a:pt x="1672" y="732"/>
                  </a:cubicBezTo>
                  <a:cubicBezTo>
                    <a:pt x="1643" y="297"/>
                    <a:pt x="1282" y="1"/>
                    <a:pt x="8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9"/>
            <p:cNvSpPr/>
            <p:nvPr/>
          </p:nvSpPr>
          <p:spPr>
            <a:xfrm flipH="1">
              <a:off x="1865241" y="1264680"/>
              <a:ext cx="128760" cy="54818"/>
            </a:xfrm>
            <a:custGeom>
              <a:avLst/>
              <a:gdLst/>
              <a:ahLst/>
              <a:cxnLst/>
              <a:rect l="l" t="t" r="r" b="b"/>
              <a:pathLst>
                <a:path w="3831" h="1631" extrusionOk="0">
                  <a:moveTo>
                    <a:pt x="230" y="0"/>
                  </a:moveTo>
                  <a:cubicBezTo>
                    <a:pt x="187" y="0"/>
                    <a:pt x="152" y="7"/>
                    <a:pt x="122" y="22"/>
                  </a:cubicBezTo>
                  <a:cubicBezTo>
                    <a:pt x="1" y="82"/>
                    <a:pt x="62" y="326"/>
                    <a:pt x="305" y="629"/>
                  </a:cubicBezTo>
                  <a:cubicBezTo>
                    <a:pt x="700" y="1025"/>
                    <a:pt x="1156" y="1298"/>
                    <a:pt x="1673" y="1450"/>
                  </a:cubicBezTo>
                  <a:cubicBezTo>
                    <a:pt x="2033" y="1577"/>
                    <a:pt x="2408" y="1631"/>
                    <a:pt x="2787" y="1631"/>
                  </a:cubicBezTo>
                  <a:cubicBezTo>
                    <a:pt x="2952" y="1631"/>
                    <a:pt x="3118" y="1621"/>
                    <a:pt x="3283" y="1602"/>
                  </a:cubicBezTo>
                  <a:cubicBezTo>
                    <a:pt x="3679" y="1481"/>
                    <a:pt x="3831" y="1329"/>
                    <a:pt x="3800" y="1207"/>
                  </a:cubicBezTo>
                  <a:cubicBezTo>
                    <a:pt x="3679" y="964"/>
                    <a:pt x="2858" y="873"/>
                    <a:pt x="1976" y="599"/>
                  </a:cubicBezTo>
                  <a:cubicBezTo>
                    <a:pt x="1174" y="358"/>
                    <a:pt x="537" y="0"/>
                    <a:pt x="2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9"/>
            <p:cNvSpPr/>
            <p:nvPr/>
          </p:nvSpPr>
          <p:spPr>
            <a:xfrm flipH="1">
              <a:off x="1600629" y="1000531"/>
              <a:ext cx="371895" cy="484522"/>
            </a:xfrm>
            <a:custGeom>
              <a:avLst/>
              <a:gdLst/>
              <a:ahLst/>
              <a:cxnLst/>
              <a:rect l="l" t="t" r="r" b="b"/>
              <a:pathLst>
                <a:path w="11065" h="14416" extrusionOk="0">
                  <a:moveTo>
                    <a:pt x="3102" y="1"/>
                  </a:moveTo>
                  <a:cubicBezTo>
                    <a:pt x="2151" y="1"/>
                    <a:pt x="1224" y="155"/>
                    <a:pt x="456" y="464"/>
                  </a:cubicBezTo>
                  <a:lnTo>
                    <a:pt x="0" y="829"/>
                  </a:lnTo>
                  <a:cubicBezTo>
                    <a:pt x="3222" y="5206"/>
                    <a:pt x="6626" y="10130"/>
                    <a:pt x="9970" y="14416"/>
                  </a:cubicBezTo>
                  <a:cubicBezTo>
                    <a:pt x="10517" y="12258"/>
                    <a:pt x="11064" y="9036"/>
                    <a:pt x="10669" y="6878"/>
                  </a:cubicBezTo>
                  <a:cubicBezTo>
                    <a:pt x="10304" y="4659"/>
                    <a:pt x="9149" y="2653"/>
                    <a:pt x="7386" y="1254"/>
                  </a:cubicBezTo>
                  <a:cubicBezTo>
                    <a:pt x="6307" y="421"/>
                    <a:pt x="4673" y="1"/>
                    <a:pt x="310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9"/>
            <p:cNvSpPr/>
            <p:nvPr/>
          </p:nvSpPr>
          <p:spPr>
            <a:xfrm flipH="1">
              <a:off x="1525234" y="1525804"/>
              <a:ext cx="163277" cy="226464"/>
            </a:xfrm>
            <a:custGeom>
              <a:avLst/>
              <a:gdLst/>
              <a:ahLst/>
              <a:cxnLst/>
              <a:rect l="l" t="t" r="r" b="b"/>
              <a:pathLst>
                <a:path w="4858" h="6738" extrusionOk="0">
                  <a:moveTo>
                    <a:pt x="1895" y="1"/>
                  </a:moveTo>
                  <a:cubicBezTo>
                    <a:pt x="1560" y="1"/>
                    <a:pt x="1242" y="42"/>
                    <a:pt x="973" y="95"/>
                  </a:cubicBezTo>
                  <a:cubicBezTo>
                    <a:pt x="486" y="216"/>
                    <a:pt x="0" y="1371"/>
                    <a:pt x="30" y="1827"/>
                  </a:cubicBezTo>
                  <a:cubicBezTo>
                    <a:pt x="91" y="3499"/>
                    <a:pt x="456" y="6508"/>
                    <a:pt x="456" y="6630"/>
                  </a:cubicBezTo>
                  <a:cubicBezTo>
                    <a:pt x="464" y="6663"/>
                    <a:pt x="805" y="6738"/>
                    <a:pt x="1291" y="6738"/>
                  </a:cubicBezTo>
                  <a:cubicBezTo>
                    <a:pt x="2572" y="6738"/>
                    <a:pt x="4857" y="6217"/>
                    <a:pt x="4681" y="3043"/>
                  </a:cubicBezTo>
                  <a:cubicBezTo>
                    <a:pt x="4538" y="542"/>
                    <a:pt x="3107" y="1"/>
                    <a:pt x="1895" y="1"/>
                  </a:cubicBezTo>
                  <a:close/>
                </a:path>
              </a:pathLst>
            </a:custGeom>
            <a:solidFill>
              <a:srgbClr val="C789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9"/>
            <p:cNvSpPr/>
            <p:nvPr/>
          </p:nvSpPr>
          <p:spPr>
            <a:xfrm flipH="1">
              <a:off x="1567950" y="1571885"/>
              <a:ext cx="63355" cy="129499"/>
            </a:xfrm>
            <a:custGeom>
              <a:avLst/>
              <a:gdLst/>
              <a:ahLst/>
              <a:cxnLst/>
              <a:rect l="l" t="t" r="r" b="b"/>
              <a:pathLst>
                <a:path w="1885" h="3853" extrusionOk="0">
                  <a:moveTo>
                    <a:pt x="699" y="0"/>
                  </a:moveTo>
                  <a:cubicBezTo>
                    <a:pt x="547" y="0"/>
                    <a:pt x="395" y="61"/>
                    <a:pt x="274" y="152"/>
                  </a:cubicBezTo>
                  <a:cubicBezTo>
                    <a:pt x="213" y="213"/>
                    <a:pt x="152" y="304"/>
                    <a:pt x="122" y="426"/>
                  </a:cubicBezTo>
                  <a:cubicBezTo>
                    <a:pt x="95" y="585"/>
                    <a:pt x="138" y="675"/>
                    <a:pt x="190" y="675"/>
                  </a:cubicBezTo>
                  <a:cubicBezTo>
                    <a:pt x="198" y="675"/>
                    <a:pt x="205" y="673"/>
                    <a:pt x="213" y="669"/>
                  </a:cubicBezTo>
                  <a:cubicBezTo>
                    <a:pt x="243" y="669"/>
                    <a:pt x="183" y="578"/>
                    <a:pt x="243" y="456"/>
                  </a:cubicBezTo>
                  <a:cubicBezTo>
                    <a:pt x="296" y="297"/>
                    <a:pt x="442" y="207"/>
                    <a:pt x="600" y="207"/>
                  </a:cubicBezTo>
                  <a:cubicBezTo>
                    <a:pt x="623" y="207"/>
                    <a:pt x="646" y="209"/>
                    <a:pt x="669" y="213"/>
                  </a:cubicBezTo>
                  <a:cubicBezTo>
                    <a:pt x="973" y="304"/>
                    <a:pt x="1186" y="517"/>
                    <a:pt x="1277" y="791"/>
                  </a:cubicBezTo>
                  <a:cubicBezTo>
                    <a:pt x="1459" y="1125"/>
                    <a:pt x="1550" y="1490"/>
                    <a:pt x="1581" y="1854"/>
                  </a:cubicBezTo>
                  <a:cubicBezTo>
                    <a:pt x="1611" y="2645"/>
                    <a:pt x="1246" y="3405"/>
                    <a:pt x="821" y="3617"/>
                  </a:cubicBezTo>
                  <a:cubicBezTo>
                    <a:pt x="689" y="3655"/>
                    <a:pt x="558" y="3681"/>
                    <a:pt x="434" y="3681"/>
                  </a:cubicBezTo>
                  <a:cubicBezTo>
                    <a:pt x="357" y="3681"/>
                    <a:pt x="283" y="3671"/>
                    <a:pt x="213" y="3648"/>
                  </a:cubicBezTo>
                  <a:cubicBezTo>
                    <a:pt x="91" y="3587"/>
                    <a:pt x="31" y="3526"/>
                    <a:pt x="0" y="3526"/>
                  </a:cubicBezTo>
                  <a:lnTo>
                    <a:pt x="0" y="3526"/>
                  </a:lnTo>
                  <a:cubicBezTo>
                    <a:pt x="0" y="3557"/>
                    <a:pt x="31" y="3648"/>
                    <a:pt x="152" y="3739"/>
                  </a:cubicBezTo>
                  <a:cubicBezTo>
                    <a:pt x="281" y="3813"/>
                    <a:pt x="432" y="3853"/>
                    <a:pt x="579" y="3853"/>
                  </a:cubicBezTo>
                  <a:cubicBezTo>
                    <a:pt x="674" y="3853"/>
                    <a:pt x="767" y="3836"/>
                    <a:pt x="851" y="3800"/>
                  </a:cubicBezTo>
                  <a:cubicBezTo>
                    <a:pt x="1490" y="3587"/>
                    <a:pt x="1885" y="2736"/>
                    <a:pt x="1885" y="1854"/>
                  </a:cubicBezTo>
                  <a:cubicBezTo>
                    <a:pt x="1854" y="1429"/>
                    <a:pt x="1733" y="1003"/>
                    <a:pt x="1550" y="639"/>
                  </a:cubicBezTo>
                  <a:cubicBezTo>
                    <a:pt x="1398" y="304"/>
                    <a:pt x="1064" y="61"/>
                    <a:pt x="699" y="0"/>
                  </a:cubicBezTo>
                  <a:close/>
                </a:path>
              </a:pathLst>
            </a:custGeom>
            <a:solidFill>
              <a:srgbClr val="BF6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9"/>
            <p:cNvSpPr/>
            <p:nvPr/>
          </p:nvSpPr>
          <p:spPr>
            <a:xfrm flipH="1">
              <a:off x="2007256" y="987490"/>
              <a:ext cx="410714" cy="835713"/>
            </a:xfrm>
            <a:custGeom>
              <a:avLst/>
              <a:gdLst/>
              <a:ahLst/>
              <a:cxnLst/>
              <a:rect l="l" t="t" r="r" b="b"/>
              <a:pathLst>
                <a:path w="12220" h="24865" extrusionOk="0">
                  <a:moveTo>
                    <a:pt x="11855" y="1"/>
                  </a:moveTo>
                  <a:cubicBezTo>
                    <a:pt x="9150" y="214"/>
                    <a:pt x="6019" y="1034"/>
                    <a:pt x="4347" y="3162"/>
                  </a:cubicBezTo>
                  <a:cubicBezTo>
                    <a:pt x="2645" y="5259"/>
                    <a:pt x="1703" y="7873"/>
                    <a:pt x="1125" y="10518"/>
                  </a:cubicBezTo>
                  <a:cubicBezTo>
                    <a:pt x="639" y="13041"/>
                    <a:pt x="304" y="15594"/>
                    <a:pt x="153" y="18178"/>
                  </a:cubicBezTo>
                  <a:cubicBezTo>
                    <a:pt x="31" y="19333"/>
                    <a:pt x="1" y="20518"/>
                    <a:pt x="122" y="21673"/>
                  </a:cubicBezTo>
                  <a:cubicBezTo>
                    <a:pt x="244" y="22858"/>
                    <a:pt x="700" y="23983"/>
                    <a:pt x="1490" y="24865"/>
                  </a:cubicBezTo>
                  <a:cubicBezTo>
                    <a:pt x="1004" y="23831"/>
                    <a:pt x="2037" y="22068"/>
                    <a:pt x="1915" y="20518"/>
                  </a:cubicBezTo>
                  <a:lnTo>
                    <a:pt x="2584" y="17874"/>
                  </a:lnTo>
                  <a:cubicBezTo>
                    <a:pt x="2493" y="15807"/>
                    <a:pt x="3283" y="14956"/>
                    <a:pt x="3344" y="13983"/>
                  </a:cubicBezTo>
                  <a:cubicBezTo>
                    <a:pt x="3405" y="13223"/>
                    <a:pt x="3071" y="12524"/>
                    <a:pt x="2797" y="11825"/>
                  </a:cubicBezTo>
                  <a:cubicBezTo>
                    <a:pt x="2554" y="11095"/>
                    <a:pt x="2402" y="10305"/>
                    <a:pt x="2767" y="9636"/>
                  </a:cubicBezTo>
                  <a:cubicBezTo>
                    <a:pt x="3131" y="8998"/>
                    <a:pt x="4043" y="8664"/>
                    <a:pt x="4529" y="8056"/>
                  </a:cubicBezTo>
                  <a:cubicBezTo>
                    <a:pt x="5077" y="7326"/>
                    <a:pt x="5046" y="6293"/>
                    <a:pt x="5502" y="5503"/>
                  </a:cubicBezTo>
                  <a:cubicBezTo>
                    <a:pt x="6171" y="4439"/>
                    <a:pt x="7569" y="4165"/>
                    <a:pt x="8694" y="3557"/>
                  </a:cubicBezTo>
                  <a:cubicBezTo>
                    <a:pt x="10153" y="2767"/>
                    <a:pt x="11976" y="2037"/>
                    <a:pt x="12220" y="396"/>
                  </a:cubicBezTo>
                  <a:lnTo>
                    <a:pt x="11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9"/>
            <p:cNvSpPr/>
            <p:nvPr/>
          </p:nvSpPr>
          <p:spPr>
            <a:xfrm flipH="1">
              <a:off x="1875459" y="1392469"/>
              <a:ext cx="124659" cy="45105"/>
            </a:xfrm>
            <a:custGeom>
              <a:avLst/>
              <a:gdLst/>
              <a:ahLst/>
              <a:cxnLst/>
              <a:rect l="l" t="t" r="r" b="b"/>
              <a:pathLst>
                <a:path w="3709" h="1342" extrusionOk="0">
                  <a:moveTo>
                    <a:pt x="2037" y="1"/>
                  </a:moveTo>
                  <a:cubicBezTo>
                    <a:pt x="1936" y="1"/>
                    <a:pt x="1834" y="7"/>
                    <a:pt x="1733" y="19"/>
                  </a:cubicBezTo>
                  <a:cubicBezTo>
                    <a:pt x="1216" y="110"/>
                    <a:pt x="730" y="353"/>
                    <a:pt x="365" y="718"/>
                  </a:cubicBezTo>
                  <a:cubicBezTo>
                    <a:pt x="92" y="1022"/>
                    <a:pt x="0" y="1265"/>
                    <a:pt x="61" y="1326"/>
                  </a:cubicBezTo>
                  <a:cubicBezTo>
                    <a:pt x="72" y="1336"/>
                    <a:pt x="86" y="1341"/>
                    <a:pt x="104" y="1341"/>
                  </a:cubicBezTo>
                  <a:cubicBezTo>
                    <a:pt x="295" y="1341"/>
                    <a:pt x="905" y="796"/>
                    <a:pt x="1794" y="657"/>
                  </a:cubicBezTo>
                  <a:cubicBezTo>
                    <a:pt x="1932" y="636"/>
                    <a:pt x="2066" y="628"/>
                    <a:pt x="2194" y="628"/>
                  </a:cubicBezTo>
                  <a:cubicBezTo>
                    <a:pt x="2866" y="628"/>
                    <a:pt x="3379" y="869"/>
                    <a:pt x="3573" y="869"/>
                  </a:cubicBezTo>
                  <a:cubicBezTo>
                    <a:pt x="3610" y="869"/>
                    <a:pt x="3635" y="861"/>
                    <a:pt x="3648" y="840"/>
                  </a:cubicBezTo>
                  <a:cubicBezTo>
                    <a:pt x="3709" y="779"/>
                    <a:pt x="3557" y="536"/>
                    <a:pt x="3222" y="323"/>
                  </a:cubicBezTo>
                  <a:cubicBezTo>
                    <a:pt x="2856" y="103"/>
                    <a:pt x="2450" y="1"/>
                    <a:pt x="20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9"/>
            <p:cNvSpPr/>
            <p:nvPr/>
          </p:nvSpPr>
          <p:spPr>
            <a:xfrm flipH="1">
              <a:off x="1972491" y="1652013"/>
              <a:ext cx="26619" cy="18990"/>
            </a:xfrm>
            <a:custGeom>
              <a:avLst/>
              <a:gdLst/>
              <a:ahLst/>
              <a:cxnLst/>
              <a:rect l="l" t="t" r="r" b="b"/>
              <a:pathLst>
                <a:path w="792" h="565" extrusionOk="0">
                  <a:moveTo>
                    <a:pt x="191" y="1"/>
                  </a:moveTo>
                  <a:cubicBezTo>
                    <a:pt x="77" y="1"/>
                    <a:pt x="1" y="44"/>
                    <a:pt x="1" y="78"/>
                  </a:cubicBezTo>
                  <a:cubicBezTo>
                    <a:pt x="1" y="139"/>
                    <a:pt x="183" y="139"/>
                    <a:pt x="396" y="261"/>
                  </a:cubicBezTo>
                  <a:cubicBezTo>
                    <a:pt x="578" y="382"/>
                    <a:pt x="669" y="565"/>
                    <a:pt x="730" y="565"/>
                  </a:cubicBezTo>
                  <a:cubicBezTo>
                    <a:pt x="791" y="534"/>
                    <a:pt x="761" y="291"/>
                    <a:pt x="518" y="109"/>
                  </a:cubicBezTo>
                  <a:cubicBezTo>
                    <a:pt x="397" y="28"/>
                    <a:pt x="282" y="1"/>
                    <a:pt x="1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9"/>
            <p:cNvSpPr/>
            <p:nvPr/>
          </p:nvSpPr>
          <p:spPr>
            <a:xfrm flipH="1">
              <a:off x="1404483" y="887800"/>
              <a:ext cx="640607" cy="1299934"/>
            </a:xfrm>
            <a:custGeom>
              <a:avLst/>
              <a:gdLst/>
              <a:ahLst/>
              <a:cxnLst/>
              <a:rect l="l" t="t" r="r" b="b"/>
              <a:pathLst>
                <a:path w="19060" h="38677" extrusionOk="0">
                  <a:moveTo>
                    <a:pt x="3676" y="0"/>
                  </a:moveTo>
                  <a:cubicBezTo>
                    <a:pt x="3515" y="0"/>
                    <a:pt x="3354" y="6"/>
                    <a:pt x="3193" y="19"/>
                  </a:cubicBezTo>
                  <a:cubicBezTo>
                    <a:pt x="2372" y="110"/>
                    <a:pt x="1673" y="626"/>
                    <a:pt x="1338" y="1356"/>
                  </a:cubicBezTo>
                  <a:cubicBezTo>
                    <a:pt x="396" y="2663"/>
                    <a:pt x="1" y="4639"/>
                    <a:pt x="761" y="6067"/>
                  </a:cubicBezTo>
                  <a:cubicBezTo>
                    <a:pt x="1855" y="8134"/>
                    <a:pt x="4895" y="8469"/>
                    <a:pt x="6111" y="10444"/>
                  </a:cubicBezTo>
                  <a:cubicBezTo>
                    <a:pt x="7448" y="12572"/>
                    <a:pt x="6111" y="15520"/>
                    <a:pt x="7174" y="17800"/>
                  </a:cubicBezTo>
                  <a:cubicBezTo>
                    <a:pt x="7843" y="19229"/>
                    <a:pt x="8846" y="19685"/>
                    <a:pt x="9393" y="21174"/>
                  </a:cubicBezTo>
                  <a:cubicBezTo>
                    <a:pt x="9667" y="21934"/>
                    <a:pt x="8117" y="24609"/>
                    <a:pt x="8056" y="25399"/>
                  </a:cubicBezTo>
                  <a:cubicBezTo>
                    <a:pt x="7843" y="28894"/>
                    <a:pt x="9363" y="32147"/>
                    <a:pt x="9302" y="36189"/>
                  </a:cubicBezTo>
                  <a:cubicBezTo>
                    <a:pt x="9274" y="37562"/>
                    <a:pt x="10408" y="38676"/>
                    <a:pt x="11751" y="38676"/>
                  </a:cubicBezTo>
                  <a:cubicBezTo>
                    <a:pt x="11866" y="38676"/>
                    <a:pt x="11982" y="38668"/>
                    <a:pt x="12098" y="38651"/>
                  </a:cubicBezTo>
                  <a:lnTo>
                    <a:pt x="15290" y="38408"/>
                  </a:lnTo>
                  <a:cubicBezTo>
                    <a:pt x="18026" y="37466"/>
                    <a:pt x="19059" y="27831"/>
                    <a:pt x="18907" y="22116"/>
                  </a:cubicBezTo>
                  <a:cubicBezTo>
                    <a:pt x="18907" y="20870"/>
                    <a:pt x="17904" y="19837"/>
                    <a:pt x="17691" y="18590"/>
                  </a:cubicBezTo>
                  <a:cubicBezTo>
                    <a:pt x="17509" y="17526"/>
                    <a:pt x="17752" y="16493"/>
                    <a:pt x="17874" y="15429"/>
                  </a:cubicBezTo>
                  <a:cubicBezTo>
                    <a:pt x="18421" y="10171"/>
                    <a:pt x="15868" y="5034"/>
                    <a:pt x="11278" y="2359"/>
                  </a:cubicBezTo>
                  <a:cubicBezTo>
                    <a:pt x="9484" y="1386"/>
                    <a:pt x="7539" y="687"/>
                    <a:pt x="5533" y="262"/>
                  </a:cubicBezTo>
                  <a:cubicBezTo>
                    <a:pt x="4928" y="92"/>
                    <a:pt x="4304" y="0"/>
                    <a:pt x="3676" y="0"/>
                  </a:cubicBezTo>
                  <a:close/>
                </a:path>
              </a:pathLst>
            </a:custGeom>
            <a:solidFill>
              <a:srgbClr val="2D9A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9"/>
            <p:cNvSpPr/>
            <p:nvPr/>
          </p:nvSpPr>
          <p:spPr>
            <a:xfrm flipH="1">
              <a:off x="1275790" y="1035520"/>
              <a:ext cx="740664" cy="1554899"/>
            </a:xfrm>
            <a:custGeom>
              <a:avLst/>
              <a:gdLst/>
              <a:ahLst/>
              <a:cxnLst/>
              <a:rect l="l" t="t" r="r" b="b"/>
              <a:pathLst>
                <a:path w="22037" h="46263" extrusionOk="0">
                  <a:moveTo>
                    <a:pt x="0" y="1"/>
                  </a:moveTo>
                  <a:lnTo>
                    <a:pt x="0" y="1"/>
                  </a:lnTo>
                  <a:cubicBezTo>
                    <a:pt x="91" y="153"/>
                    <a:pt x="182" y="335"/>
                    <a:pt x="304" y="487"/>
                  </a:cubicBezTo>
                  <a:cubicBezTo>
                    <a:pt x="638" y="943"/>
                    <a:pt x="1034" y="1368"/>
                    <a:pt x="1489" y="1672"/>
                  </a:cubicBezTo>
                  <a:cubicBezTo>
                    <a:pt x="2219" y="2219"/>
                    <a:pt x="3009" y="2615"/>
                    <a:pt x="3830" y="2949"/>
                  </a:cubicBezTo>
                  <a:cubicBezTo>
                    <a:pt x="4803" y="3344"/>
                    <a:pt x="5927" y="3709"/>
                    <a:pt x="7143" y="4195"/>
                  </a:cubicBezTo>
                  <a:cubicBezTo>
                    <a:pt x="7781" y="4438"/>
                    <a:pt x="8389" y="4742"/>
                    <a:pt x="8967" y="5107"/>
                  </a:cubicBezTo>
                  <a:cubicBezTo>
                    <a:pt x="9605" y="5472"/>
                    <a:pt x="10152" y="5988"/>
                    <a:pt x="10578" y="6566"/>
                  </a:cubicBezTo>
                  <a:cubicBezTo>
                    <a:pt x="11034" y="7204"/>
                    <a:pt x="11307" y="7964"/>
                    <a:pt x="11368" y="8754"/>
                  </a:cubicBezTo>
                  <a:cubicBezTo>
                    <a:pt x="11459" y="9575"/>
                    <a:pt x="11429" y="10426"/>
                    <a:pt x="11277" y="11247"/>
                  </a:cubicBezTo>
                  <a:cubicBezTo>
                    <a:pt x="11155" y="12128"/>
                    <a:pt x="11003" y="13010"/>
                    <a:pt x="10943" y="13922"/>
                  </a:cubicBezTo>
                  <a:cubicBezTo>
                    <a:pt x="10851" y="14834"/>
                    <a:pt x="10943" y="15776"/>
                    <a:pt x="11216" y="16688"/>
                  </a:cubicBezTo>
                  <a:cubicBezTo>
                    <a:pt x="11581" y="17600"/>
                    <a:pt x="12067" y="18451"/>
                    <a:pt x="12675" y="19180"/>
                  </a:cubicBezTo>
                  <a:cubicBezTo>
                    <a:pt x="13283" y="19940"/>
                    <a:pt x="13952" y="20670"/>
                    <a:pt x="14560" y="21460"/>
                  </a:cubicBezTo>
                  <a:cubicBezTo>
                    <a:pt x="15168" y="22220"/>
                    <a:pt x="15623" y="23101"/>
                    <a:pt x="15958" y="24013"/>
                  </a:cubicBezTo>
                  <a:cubicBezTo>
                    <a:pt x="16262" y="24895"/>
                    <a:pt x="16262" y="25867"/>
                    <a:pt x="15958" y="26779"/>
                  </a:cubicBezTo>
                  <a:cubicBezTo>
                    <a:pt x="15593" y="27600"/>
                    <a:pt x="14924" y="28299"/>
                    <a:pt x="14438" y="29059"/>
                  </a:cubicBezTo>
                  <a:cubicBezTo>
                    <a:pt x="14164" y="29423"/>
                    <a:pt x="13982" y="29849"/>
                    <a:pt x="13891" y="30305"/>
                  </a:cubicBezTo>
                  <a:cubicBezTo>
                    <a:pt x="13830" y="30761"/>
                    <a:pt x="13891" y="31247"/>
                    <a:pt x="14104" y="31642"/>
                  </a:cubicBezTo>
                  <a:cubicBezTo>
                    <a:pt x="14499" y="32402"/>
                    <a:pt x="15107" y="33041"/>
                    <a:pt x="15867" y="33496"/>
                  </a:cubicBezTo>
                  <a:cubicBezTo>
                    <a:pt x="16535" y="33952"/>
                    <a:pt x="17204" y="34378"/>
                    <a:pt x="17812" y="34834"/>
                  </a:cubicBezTo>
                  <a:cubicBezTo>
                    <a:pt x="18906" y="35746"/>
                    <a:pt x="19818" y="36840"/>
                    <a:pt x="20517" y="38086"/>
                  </a:cubicBezTo>
                  <a:cubicBezTo>
                    <a:pt x="21490" y="39910"/>
                    <a:pt x="21946" y="41977"/>
                    <a:pt x="21824" y="44044"/>
                  </a:cubicBezTo>
                  <a:cubicBezTo>
                    <a:pt x="21794" y="44226"/>
                    <a:pt x="21794" y="44378"/>
                    <a:pt x="21763" y="44560"/>
                  </a:cubicBezTo>
                  <a:cubicBezTo>
                    <a:pt x="21763" y="44712"/>
                    <a:pt x="21703" y="44864"/>
                    <a:pt x="21703" y="45016"/>
                  </a:cubicBezTo>
                  <a:cubicBezTo>
                    <a:pt x="21672" y="45229"/>
                    <a:pt x="21642" y="45472"/>
                    <a:pt x="21581" y="45715"/>
                  </a:cubicBezTo>
                  <a:cubicBezTo>
                    <a:pt x="21520" y="45898"/>
                    <a:pt x="21490" y="46019"/>
                    <a:pt x="21459" y="46141"/>
                  </a:cubicBezTo>
                  <a:cubicBezTo>
                    <a:pt x="21459" y="46171"/>
                    <a:pt x="21459" y="46232"/>
                    <a:pt x="21429" y="46263"/>
                  </a:cubicBezTo>
                  <a:cubicBezTo>
                    <a:pt x="21459" y="46232"/>
                    <a:pt x="21490" y="46171"/>
                    <a:pt x="21490" y="46141"/>
                  </a:cubicBezTo>
                  <a:cubicBezTo>
                    <a:pt x="21520" y="46019"/>
                    <a:pt x="21551" y="45898"/>
                    <a:pt x="21611" y="45715"/>
                  </a:cubicBezTo>
                  <a:cubicBezTo>
                    <a:pt x="21672" y="45472"/>
                    <a:pt x="21733" y="45260"/>
                    <a:pt x="21763" y="45016"/>
                  </a:cubicBezTo>
                  <a:cubicBezTo>
                    <a:pt x="21794" y="44864"/>
                    <a:pt x="21824" y="44743"/>
                    <a:pt x="21824" y="44560"/>
                  </a:cubicBezTo>
                  <a:cubicBezTo>
                    <a:pt x="21855" y="44408"/>
                    <a:pt x="21885" y="44226"/>
                    <a:pt x="21885" y="44044"/>
                  </a:cubicBezTo>
                  <a:cubicBezTo>
                    <a:pt x="22037" y="41946"/>
                    <a:pt x="21611" y="39880"/>
                    <a:pt x="20639" y="38025"/>
                  </a:cubicBezTo>
                  <a:cubicBezTo>
                    <a:pt x="19970" y="36749"/>
                    <a:pt x="19028" y="35624"/>
                    <a:pt x="17934" y="34712"/>
                  </a:cubicBezTo>
                  <a:cubicBezTo>
                    <a:pt x="17326" y="34226"/>
                    <a:pt x="16627" y="33800"/>
                    <a:pt x="15958" y="33344"/>
                  </a:cubicBezTo>
                  <a:cubicBezTo>
                    <a:pt x="15259" y="32919"/>
                    <a:pt x="14681" y="32311"/>
                    <a:pt x="14286" y="31582"/>
                  </a:cubicBezTo>
                  <a:cubicBezTo>
                    <a:pt x="14104" y="31186"/>
                    <a:pt x="14043" y="30761"/>
                    <a:pt x="14104" y="30335"/>
                  </a:cubicBezTo>
                  <a:cubicBezTo>
                    <a:pt x="14195" y="29910"/>
                    <a:pt x="14347" y="29515"/>
                    <a:pt x="14590" y="29150"/>
                  </a:cubicBezTo>
                  <a:cubicBezTo>
                    <a:pt x="15076" y="28390"/>
                    <a:pt x="15775" y="27752"/>
                    <a:pt x="16140" y="26840"/>
                  </a:cubicBezTo>
                  <a:cubicBezTo>
                    <a:pt x="16505" y="25898"/>
                    <a:pt x="16505" y="24895"/>
                    <a:pt x="16171" y="23952"/>
                  </a:cubicBezTo>
                  <a:cubicBezTo>
                    <a:pt x="15867" y="23010"/>
                    <a:pt x="15380" y="22129"/>
                    <a:pt x="14742" y="21338"/>
                  </a:cubicBezTo>
                  <a:cubicBezTo>
                    <a:pt x="14134" y="20548"/>
                    <a:pt x="13465" y="19818"/>
                    <a:pt x="12857" y="19059"/>
                  </a:cubicBezTo>
                  <a:cubicBezTo>
                    <a:pt x="12250" y="18329"/>
                    <a:pt x="11763" y="17508"/>
                    <a:pt x="11429" y="16627"/>
                  </a:cubicBezTo>
                  <a:cubicBezTo>
                    <a:pt x="11155" y="15745"/>
                    <a:pt x="11064" y="14834"/>
                    <a:pt x="11155" y="13922"/>
                  </a:cubicBezTo>
                  <a:cubicBezTo>
                    <a:pt x="11216" y="13010"/>
                    <a:pt x="11368" y="12159"/>
                    <a:pt x="11490" y="11277"/>
                  </a:cubicBezTo>
                  <a:cubicBezTo>
                    <a:pt x="11611" y="10457"/>
                    <a:pt x="11642" y="9606"/>
                    <a:pt x="11581" y="8754"/>
                  </a:cubicBezTo>
                  <a:cubicBezTo>
                    <a:pt x="11490" y="7934"/>
                    <a:pt x="11216" y="7174"/>
                    <a:pt x="10730" y="6505"/>
                  </a:cubicBezTo>
                  <a:cubicBezTo>
                    <a:pt x="10304" y="5867"/>
                    <a:pt x="9727" y="5350"/>
                    <a:pt x="9088" y="4985"/>
                  </a:cubicBezTo>
                  <a:cubicBezTo>
                    <a:pt x="8480" y="4621"/>
                    <a:pt x="7873" y="4317"/>
                    <a:pt x="7234" y="4074"/>
                  </a:cubicBezTo>
                  <a:cubicBezTo>
                    <a:pt x="5988" y="3587"/>
                    <a:pt x="4863" y="3222"/>
                    <a:pt x="3921" y="2858"/>
                  </a:cubicBezTo>
                  <a:cubicBezTo>
                    <a:pt x="3070" y="2523"/>
                    <a:pt x="2280" y="2128"/>
                    <a:pt x="1520" y="1612"/>
                  </a:cubicBezTo>
                  <a:cubicBezTo>
                    <a:pt x="1064" y="1308"/>
                    <a:pt x="669" y="912"/>
                    <a:pt x="334" y="456"/>
                  </a:cubicBezTo>
                  <a:cubicBezTo>
                    <a:pt x="93" y="155"/>
                    <a:pt x="1" y="3"/>
                    <a:pt x="0" y="1"/>
                  </a:cubicBezTo>
                  <a:close/>
                </a:path>
              </a:pathLst>
            </a:custGeom>
            <a:solidFill>
              <a:srgbClr val="2066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9"/>
            <p:cNvSpPr/>
            <p:nvPr/>
          </p:nvSpPr>
          <p:spPr>
            <a:xfrm flipH="1">
              <a:off x="1229811" y="947661"/>
              <a:ext cx="777467" cy="1400630"/>
            </a:xfrm>
            <a:custGeom>
              <a:avLst/>
              <a:gdLst/>
              <a:ahLst/>
              <a:cxnLst/>
              <a:rect l="l" t="t" r="r" b="b"/>
              <a:pathLst>
                <a:path w="23132" h="41673" extrusionOk="0">
                  <a:moveTo>
                    <a:pt x="1" y="1"/>
                  </a:moveTo>
                  <a:cubicBezTo>
                    <a:pt x="1" y="1"/>
                    <a:pt x="1" y="31"/>
                    <a:pt x="61" y="92"/>
                  </a:cubicBezTo>
                  <a:cubicBezTo>
                    <a:pt x="122" y="183"/>
                    <a:pt x="213" y="274"/>
                    <a:pt x="335" y="396"/>
                  </a:cubicBezTo>
                  <a:cubicBezTo>
                    <a:pt x="669" y="760"/>
                    <a:pt x="1064" y="1125"/>
                    <a:pt x="1460" y="1399"/>
                  </a:cubicBezTo>
                  <a:cubicBezTo>
                    <a:pt x="2128" y="1885"/>
                    <a:pt x="2827" y="2280"/>
                    <a:pt x="3557" y="2615"/>
                  </a:cubicBezTo>
                  <a:cubicBezTo>
                    <a:pt x="4408" y="3010"/>
                    <a:pt x="5411" y="3405"/>
                    <a:pt x="6505" y="3800"/>
                  </a:cubicBezTo>
                  <a:cubicBezTo>
                    <a:pt x="7721" y="4195"/>
                    <a:pt x="8907" y="4712"/>
                    <a:pt x="10031" y="5320"/>
                  </a:cubicBezTo>
                  <a:cubicBezTo>
                    <a:pt x="11338" y="5988"/>
                    <a:pt x="12432" y="6992"/>
                    <a:pt x="13192" y="8268"/>
                  </a:cubicBezTo>
                  <a:cubicBezTo>
                    <a:pt x="13557" y="8937"/>
                    <a:pt x="13831" y="9697"/>
                    <a:pt x="13952" y="10457"/>
                  </a:cubicBezTo>
                  <a:cubicBezTo>
                    <a:pt x="14074" y="11277"/>
                    <a:pt x="14165" y="12098"/>
                    <a:pt x="14195" y="12949"/>
                  </a:cubicBezTo>
                  <a:cubicBezTo>
                    <a:pt x="14256" y="13800"/>
                    <a:pt x="14287" y="14651"/>
                    <a:pt x="14408" y="15533"/>
                  </a:cubicBezTo>
                  <a:cubicBezTo>
                    <a:pt x="14499" y="15958"/>
                    <a:pt x="14591" y="16384"/>
                    <a:pt x="14712" y="16840"/>
                  </a:cubicBezTo>
                  <a:cubicBezTo>
                    <a:pt x="14834" y="17265"/>
                    <a:pt x="14986" y="17691"/>
                    <a:pt x="15168" y="18086"/>
                  </a:cubicBezTo>
                  <a:cubicBezTo>
                    <a:pt x="15928" y="19758"/>
                    <a:pt x="16992" y="21186"/>
                    <a:pt x="17630" y="22736"/>
                  </a:cubicBezTo>
                  <a:cubicBezTo>
                    <a:pt x="17964" y="23466"/>
                    <a:pt x="18147" y="24287"/>
                    <a:pt x="18238" y="25107"/>
                  </a:cubicBezTo>
                  <a:cubicBezTo>
                    <a:pt x="18268" y="25898"/>
                    <a:pt x="18268" y="26688"/>
                    <a:pt x="18177" y="27478"/>
                  </a:cubicBezTo>
                  <a:cubicBezTo>
                    <a:pt x="17995" y="29028"/>
                    <a:pt x="17721" y="30487"/>
                    <a:pt x="17813" y="31885"/>
                  </a:cubicBezTo>
                  <a:cubicBezTo>
                    <a:pt x="17873" y="33192"/>
                    <a:pt x="18360" y="34469"/>
                    <a:pt x="19241" y="35442"/>
                  </a:cubicBezTo>
                  <a:cubicBezTo>
                    <a:pt x="20001" y="36354"/>
                    <a:pt x="20822" y="37053"/>
                    <a:pt x="21460" y="37721"/>
                  </a:cubicBezTo>
                  <a:cubicBezTo>
                    <a:pt x="22007" y="38299"/>
                    <a:pt x="22463" y="38968"/>
                    <a:pt x="22797" y="39697"/>
                  </a:cubicBezTo>
                  <a:cubicBezTo>
                    <a:pt x="22980" y="40153"/>
                    <a:pt x="23101" y="40639"/>
                    <a:pt x="23101" y="41156"/>
                  </a:cubicBezTo>
                  <a:cubicBezTo>
                    <a:pt x="23101" y="41238"/>
                    <a:pt x="23100" y="41312"/>
                    <a:pt x="23097" y="41375"/>
                  </a:cubicBezTo>
                  <a:lnTo>
                    <a:pt x="23097" y="41375"/>
                  </a:lnTo>
                  <a:cubicBezTo>
                    <a:pt x="23106" y="41302"/>
                    <a:pt x="23114" y="41229"/>
                    <a:pt x="23132" y="41156"/>
                  </a:cubicBezTo>
                  <a:cubicBezTo>
                    <a:pt x="23132" y="40639"/>
                    <a:pt x="23041" y="40123"/>
                    <a:pt x="22858" y="39667"/>
                  </a:cubicBezTo>
                  <a:cubicBezTo>
                    <a:pt x="22524" y="38907"/>
                    <a:pt x="22068" y="38238"/>
                    <a:pt x="21521" y="37661"/>
                  </a:cubicBezTo>
                  <a:cubicBezTo>
                    <a:pt x="20882" y="36962"/>
                    <a:pt x="20092" y="36262"/>
                    <a:pt x="19332" y="35381"/>
                  </a:cubicBezTo>
                  <a:cubicBezTo>
                    <a:pt x="18481" y="34408"/>
                    <a:pt x="17995" y="33162"/>
                    <a:pt x="17964" y="31885"/>
                  </a:cubicBezTo>
                  <a:cubicBezTo>
                    <a:pt x="17904" y="30518"/>
                    <a:pt x="18177" y="29059"/>
                    <a:pt x="18329" y="27509"/>
                  </a:cubicBezTo>
                  <a:cubicBezTo>
                    <a:pt x="18451" y="26718"/>
                    <a:pt x="18481" y="25898"/>
                    <a:pt x="18420" y="25107"/>
                  </a:cubicBezTo>
                  <a:cubicBezTo>
                    <a:pt x="18360" y="24256"/>
                    <a:pt x="18147" y="23436"/>
                    <a:pt x="17813" y="22676"/>
                  </a:cubicBezTo>
                  <a:cubicBezTo>
                    <a:pt x="17144" y="21065"/>
                    <a:pt x="16080" y="19666"/>
                    <a:pt x="15350" y="18025"/>
                  </a:cubicBezTo>
                  <a:cubicBezTo>
                    <a:pt x="14560" y="16414"/>
                    <a:pt x="14499" y="14621"/>
                    <a:pt x="14408" y="12949"/>
                  </a:cubicBezTo>
                  <a:cubicBezTo>
                    <a:pt x="14347" y="12098"/>
                    <a:pt x="14287" y="11277"/>
                    <a:pt x="14135" y="10457"/>
                  </a:cubicBezTo>
                  <a:cubicBezTo>
                    <a:pt x="14013" y="9636"/>
                    <a:pt x="13739" y="8876"/>
                    <a:pt x="13344" y="8177"/>
                  </a:cubicBezTo>
                  <a:cubicBezTo>
                    <a:pt x="12554" y="6900"/>
                    <a:pt x="11429" y="5836"/>
                    <a:pt x="10092" y="5168"/>
                  </a:cubicBezTo>
                  <a:cubicBezTo>
                    <a:pt x="8937" y="4560"/>
                    <a:pt x="7752" y="4074"/>
                    <a:pt x="6536" y="3648"/>
                  </a:cubicBezTo>
                  <a:cubicBezTo>
                    <a:pt x="5441" y="3283"/>
                    <a:pt x="4438" y="2888"/>
                    <a:pt x="3587" y="2523"/>
                  </a:cubicBezTo>
                  <a:cubicBezTo>
                    <a:pt x="2858" y="2189"/>
                    <a:pt x="2159" y="1794"/>
                    <a:pt x="1490" y="1338"/>
                  </a:cubicBezTo>
                  <a:cubicBezTo>
                    <a:pt x="1095" y="1064"/>
                    <a:pt x="700" y="730"/>
                    <a:pt x="365" y="365"/>
                  </a:cubicBezTo>
                  <a:lnTo>
                    <a:pt x="92" y="92"/>
                  </a:lnTo>
                  <a:cubicBezTo>
                    <a:pt x="61" y="61"/>
                    <a:pt x="31" y="31"/>
                    <a:pt x="1" y="1"/>
                  </a:cubicBezTo>
                  <a:close/>
                  <a:moveTo>
                    <a:pt x="23097" y="41375"/>
                  </a:moveTo>
                  <a:lnTo>
                    <a:pt x="23097" y="41375"/>
                  </a:lnTo>
                  <a:cubicBezTo>
                    <a:pt x="23090" y="41424"/>
                    <a:pt x="23083" y="41472"/>
                    <a:pt x="23071" y="41521"/>
                  </a:cubicBezTo>
                  <a:cubicBezTo>
                    <a:pt x="23071" y="41642"/>
                    <a:pt x="23071" y="41673"/>
                    <a:pt x="23071" y="41673"/>
                  </a:cubicBezTo>
                  <a:cubicBezTo>
                    <a:pt x="23071" y="41673"/>
                    <a:pt x="23088" y="41569"/>
                    <a:pt x="23097" y="41375"/>
                  </a:cubicBezTo>
                  <a:close/>
                </a:path>
              </a:pathLst>
            </a:custGeom>
            <a:solidFill>
              <a:srgbClr val="2066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9"/>
            <p:cNvSpPr/>
            <p:nvPr/>
          </p:nvSpPr>
          <p:spPr>
            <a:xfrm flipH="1">
              <a:off x="1770256" y="2600146"/>
              <a:ext cx="1257619" cy="1243536"/>
            </a:xfrm>
            <a:custGeom>
              <a:avLst/>
              <a:gdLst/>
              <a:ahLst/>
              <a:cxnLst/>
              <a:rect l="l" t="t" r="r" b="b"/>
              <a:pathLst>
                <a:path w="37418" h="36999" extrusionOk="0">
                  <a:moveTo>
                    <a:pt x="18287" y="1"/>
                  </a:moveTo>
                  <a:cubicBezTo>
                    <a:pt x="17640" y="1"/>
                    <a:pt x="16989" y="145"/>
                    <a:pt x="16384" y="441"/>
                  </a:cubicBezTo>
                  <a:lnTo>
                    <a:pt x="10578" y="3177"/>
                  </a:lnTo>
                  <a:cubicBezTo>
                    <a:pt x="9727" y="3572"/>
                    <a:pt x="9028" y="4210"/>
                    <a:pt x="8602" y="5031"/>
                  </a:cubicBezTo>
                  <a:cubicBezTo>
                    <a:pt x="7326" y="7311"/>
                    <a:pt x="4712" y="12143"/>
                    <a:pt x="3648" y="15274"/>
                  </a:cubicBezTo>
                  <a:cubicBezTo>
                    <a:pt x="2219" y="19499"/>
                    <a:pt x="0" y="26521"/>
                    <a:pt x="4955" y="33147"/>
                  </a:cubicBezTo>
                  <a:cubicBezTo>
                    <a:pt x="7224" y="36179"/>
                    <a:pt x="10936" y="36999"/>
                    <a:pt x="14303" y="36999"/>
                  </a:cubicBezTo>
                  <a:cubicBezTo>
                    <a:pt x="16572" y="36999"/>
                    <a:pt x="18684" y="36626"/>
                    <a:pt x="20092" y="36308"/>
                  </a:cubicBezTo>
                  <a:cubicBezTo>
                    <a:pt x="21186" y="36065"/>
                    <a:pt x="22128" y="35396"/>
                    <a:pt x="22767" y="34515"/>
                  </a:cubicBezTo>
                  <a:lnTo>
                    <a:pt x="35685" y="15760"/>
                  </a:lnTo>
                  <a:cubicBezTo>
                    <a:pt x="37417" y="13238"/>
                    <a:pt x="36171" y="9773"/>
                    <a:pt x="33253" y="8982"/>
                  </a:cubicBezTo>
                  <a:lnTo>
                    <a:pt x="30001" y="8070"/>
                  </a:lnTo>
                  <a:cubicBezTo>
                    <a:pt x="29454" y="7918"/>
                    <a:pt x="28998" y="7645"/>
                    <a:pt x="28603" y="7280"/>
                  </a:cubicBezTo>
                  <a:lnTo>
                    <a:pt x="21095" y="1019"/>
                  </a:lnTo>
                  <a:cubicBezTo>
                    <a:pt x="20298" y="351"/>
                    <a:pt x="19298" y="1"/>
                    <a:pt x="182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9"/>
            <p:cNvSpPr/>
            <p:nvPr/>
          </p:nvSpPr>
          <p:spPr>
            <a:xfrm flipH="1">
              <a:off x="1992931" y="2822987"/>
              <a:ext cx="168588" cy="173058"/>
            </a:xfrm>
            <a:custGeom>
              <a:avLst/>
              <a:gdLst/>
              <a:ahLst/>
              <a:cxnLst/>
              <a:rect l="l" t="t" r="r" b="b"/>
              <a:pathLst>
                <a:path w="5016" h="5149" extrusionOk="0">
                  <a:moveTo>
                    <a:pt x="3865" y="0"/>
                  </a:moveTo>
                  <a:cubicBezTo>
                    <a:pt x="1743" y="0"/>
                    <a:pt x="0" y="1868"/>
                    <a:pt x="273" y="4054"/>
                  </a:cubicBezTo>
                  <a:lnTo>
                    <a:pt x="3222" y="5149"/>
                  </a:lnTo>
                  <a:cubicBezTo>
                    <a:pt x="3769" y="3659"/>
                    <a:pt x="4377" y="2200"/>
                    <a:pt x="4954" y="711"/>
                  </a:cubicBezTo>
                  <a:cubicBezTo>
                    <a:pt x="5015" y="529"/>
                    <a:pt x="4985" y="346"/>
                    <a:pt x="4863" y="194"/>
                  </a:cubicBezTo>
                  <a:cubicBezTo>
                    <a:pt x="4802" y="133"/>
                    <a:pt x="4711" y="73"/>
                    <a:pt x="4590" y="73"/>
                  </a:cubicBezTo>
                  <a:cubicBezTo>
                    <a:pt x="4345" y="24"/>
                    <a:pt x="4103" y="0"/>
                    <a:pt x="3865" y="0"/>
                  </a:cubicBezTo>
                  <a:close/>
                </a:path>
              </a:pathLst>
            </a:custGeom>
            <a:solidFill>
              <a:srgbClr val="FC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9"/>
            <p:cNvSpPr/>
            <p:nvPr/>
          </p:nvSpPr>
          <p:spPr>
            <a:xfrm flipH="1">
              <a:off x="2031760" y="2678326"/>
              <a:ext cx="479178" cy="585856"/>
            </a:xfrm>
            <a:custGeom>
              <a:avLst/>
              <a:gdLst/>
              <a:ahLst/>
              <a:cxnLst/>
              <a:rect l="l" t="t" r="r" b="b"/>
              <a:pathLst>
                <a:path w="14257" h="17431" extrusionOk="0">
                  <a:moveTo>
                    <a:pt x="3143" y="0"/>
                  </a:moveTo>
                  <a:cubicBezTo>
                    <a:pt x="1919" y="0"/>
                    <a:pt x="727" y="603"/>
                    <a:pt x="1" y="1671"/>
                  </a:cubicBezTo>
                  <a:lnTo>
                    <a:pt x="426" y="8723"/>
                  </a:lnTo>
                  <a:lnTo>
                    <a:pt x="2827" y="14194"/>
                  </a:lnTo>
                  <a:cubicBezTo>
                    <a:pt x="3800" y="15866"/>
                    <a:pt x="5472" y="17052"/>
                    <a:pt x="7417" y="17356"/>
                  </a:cubicBezTo>
                  <a:cubicBezTo>
                    <a:pt x="7671" y="17406"/>
                    <a:pt x="7925" y="17431"/>
                    <a:pt x="8178" y="17431"/>
                  </a:cubicBezTo>
                  <a:cubicBezTo>
                    <a:pt x="8533" y="17431"/>
                    <a:pt x="8887" y="17383"/>
                    <a:pt x="9241" y="17295"/>
                  </a:cubicBezTo>
                  <a:cubicBezTo>
                    <a:pt x="11612" y="16656"/>
                    <a:pt x="14256" y="7690"/>
                    <a:pt x="14256" y="7690"/>
                  </a:cubicBezTo>
                  <a:lnTo>
                    <a:pt x="9423" y="5501"/>
                  </a:lnTo>
                  <a:lnTo>
                    <a:pt x="8451" y="7963"/>
                  </a:lnTo>
                  <a:cubicBezTo>
                    <a:pt x="8451" y="7963"/>
                    <a:pt x="8359" y="6839"/>
                    <a:pt x="6870" y="3009"/>
                  </a:cubicBezTo>
                  <a:cubicBezTo>
                    <a:pt x="6384" y="1732"/>
                    <a:pt x="5685" y="790"/>
                    <a:pt x="4681" y="334"/>
                  </a:cubicBezTo>
                  <a:cubicBezTo>
                    <a:pt x="4185" y="108"/>
                    <a:pt x="3661" y="0"/>
                    <a:pt x="3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9"/>
            <p:cNvSpPr/>
            <p:nvPr/>
          </p:nvSpPr>
          <p:spPr>
            <a:xfrm flipH="1">
              <a:off x="2027694" y="2677082"/>
              <a:ext cx="483245" cy="589721"/>
            </a:xfrm>
            <a:custGeom>
              <a:avLst/>
              <a:gdLst/>
              <a:ahLst/>
              <a:cxnLst/>
              <a:rect l="l" t="t" r="r" b="b"/>
              <a:pathLst>
                <a:path w="14378" h="17546" extrusionOk="0">
                  <a:moveTo>
                    <a:pt x="3159" y="1"/>
                  </a:moveTo>
                  <a:cubicBezTo>
                    <a:pt x="2661" y="1"/>
                    <a:pt x="2185" y="94"/>
                    <a:pt x="1733" y="280"/>
                  </a:cubicBezTo>
                  <a:cubicBezTo>
                    <a:pt x="1338" y="432"/>
                    <a:pt x="1004" y="645"/>
                    <a:pt x="669" y="918"/>
                  </a:cubicBezTo>
                  <a:cubicBezTo>
                    <a:pt x="487" y="1100"/>
                    <a:pt x="304" y="1283"/>
                    <a:pt x="153" y="1496"/>
                  </a:cubicBezTo>
                  <a:lnTo>
                    <a:pt x="31" y="1648"/>
                  </a:lnTo>
                  <a:lnTo>
                    <a:pt x="1" y="1708"/>
                  </a:lnTo>
                  <a:cubicBezTo>
                    <a:pt x="213" y="1435"/>
                    <a:pt x="456" y="1192"/>
                    <a:pt x="730" y="979"/>
                  </a:cubicBezTo>
                  <a:cubicBezTo>
                    <a:pt x="1426" y="399"/>
                    <a:pt x="2316" y="95"/>
                    <a:pt x="3242" y="95"/>
                  </a:cubicBezTo>
                  <a:cubicBezTo>
                    <a:pt x="3286" y="95"/>
                    <a:pt x="3330" y="96"/>
                    <a:pt x="3374" y="97"/>
                  </a:cubicBezTo>
                  <a:cubicBezTo>
                    <a:pt x="4043" y="158"/>
                    <a:pt x="4681" y="371"/>
                    <a:pt x="5229" y="766"/>
                  </a:cubicBezTo>
                  <a:cubicBezTo>
                    <a:pt x="5837" y="1283"/>
                    <a:pt x="6323" y="1921"/>
                    <a:pt x="6627" y="2651"/>
                  </a:cubicBezTo>
                  <a:cubicBezTo>
                    <a:pt x="6961" y="3411"/>
                    <a:pt x="7265" y="4292"/>
                    <a:pt x="7569" y="5173"/>
                  </a:cubicBezTo>
                  <a:cubicBezTo>
                    <a:pt x="7895" y="6063"/>
                    <a:pt x="8164" y="6982"/>
                    <a:pt x="8374" y="7930"/>
                  </a:cubicBezTo>
                  <a:lnTo>
                    <a:pt x="8374" y="7930"/>
                  </a:lnTo>
                  <a:cubicBezTo>
                    <a:pt x="8369" y="7943"/>
                    <a:pt x="8364" y="7957"/>
                    <a:pt x="8359" y="7970"/>
                  </a:cubicBezTo>
                  <a:lnTo>
                    <a:pt x="8383" y="7970"/>
                  </a:lnTo>
                  <a:cubicBezTo>
                    <a:pt x="8385" y="7980"/>
                    <a:pt x="8388" y="7990"/>
                    <a:pt x="8390" y="8000"/>
                  </a:cubicBezTo>
                  <a:lnTo>
                    <a:pt x="8451" y="8335"/>
                  </a:lnTo>
                  <a:lnTo>
                    <a:pt x="8542" y="8031"/>
                  </a:lnTo>
                  <a:lnTo>
                    <a:pt x="8566" y="7970"/>
                  </a:lnTo>
                  <a:lnTo>
                    <a:pt x="8572" y="7970"/>
                  </a:lnTo>
                  <a:cubicBezTo>
                    <a:pt x="8571" y="7967"/>
                    <a:pt x="8571" y="7963"/>
                    <a:pt x="8570" y="7960"/>
                  </a:cubicBezTo>
                  <a:lnTo>
                    <a:pt x="8570" y="7960"/>
                  </a:lnTo>
                  <a:lnTo>
                    <a:pt x="9486" y="5642"/>
                  </a:lnTo>
                  <a:lnTo>
                    <a:pt x="9486" y="5642"/>
                  </a:lnTo>
                  <a:lnTo>
                    <a:pt x="14161" y="7788"/>
                  </a:lnTo>
                  <a:lnTo>
                    <a:pt x="14161" y="7788"/>
                  </a:lnTo>
                  <a:cubicBezTo>
                    <a:pt x="14024" y="8157"/>
                    <a:pt x="13910" y="8550"/>
                    <a:pt x="13770" y="8943"/>
                  </a:cubicBezTo>
                  <a:cubicBezTo>
                    <a:pt x="13253" y="10554"/>
                    <a:pt x="12645" y="12104"/>
                    <a:pt x="11946" y="13623"/>
                  </a:cubicBezTo>
                  <a:cubicBezTo>
                    <a:pt x="11612" y="14353"/>
                    <a:pt x="11247" y="15052"/>
                    <a:pt x="10821" y="15721"/>
                  </a:cubicBezTo>
                  <a:cubicBezTo>
                    <a:pt x="10609" y="16025"/>
                    <a:pt x="10365" y="16329"/>
                    <a:pt x="10122" y="16602"/>
                  </a:cubicBezTo>
                  <a:cubicBezTo>
                    <a:pt x="9879" y="16876"/>
                    <a:pt x="9606" y="17089"/>
                    <a:pt x="9271" y="17241"/>
                  </a:cubicBezTo>
                  <a:cubicBezTo>
                    <a:pt x="8887" y="17324"/>
                    <a:pt x="8503" y="17371"/>
                    <a:pt x="8119" y="17371"/>
                  </a:cubicBezTo>
                  <a:cubicBezTo>
                    <a:pt x="7804" y="17371"/>
                    <a:pt x="7489" y="17339"/>
                    <a:pt x="7174" y="17271"/>
                  </a:cubicBezTo>
                  <a:cubicBezTo>
                    <a:pt x="6536" y="17149"/>
                    <a:pt x="5897" y="16906"/>
                    <a:pt x="5350" y="16572"/>
                  </a:cubicBezTo>
                  <a:cubicBezTo>
                    <a:pt x="4317" y="16025"/>
                    <a:pt x="3466" y="15174"/>
                    <a:pt x="2888" y="14201"/>
                  </a:cubicBezTo>
                  <a:lnTo>
                    <a:pt x="1095" y="10189"/>
                  </a:lnTo>
                  <a:cubicBezTo>
                    <a:pt x="882" y="9733"/>
                    <a:pt x="730" y="9368"/>
                    <a:pt x="608" y="9125"/>
                  </a:cubicBezTo>
                  <a:lnTo>
                    <a:pt x="487" y="8851"/>
                  </a:lnTo>
                  <a:cubicBezTo>
                    <a:pt x="456" y="8791"/>
                    <a:pt x="456" y="8760"/>
                    <a:pt x="426" y="8760"/>
                  </a:cubicBezTo>
                  <a:cubicBezTo>
                    <a:pt x="426" y="8791"/>
                    <a:pt x="426" y="8821"/>
                    <a:pt x="456" y="8851"/>
                  </a:cubicBezTo>
                  <a:cubicBezTo>
                    <a:pt x="487" y="8912"/>
                    <a:pt x="517" y="9034"/>
                    <a:pt x="548" y="9125"/>
                  </a:cubicBezTo>
                  <a:cubicBezTo>
                    <a:pt x="669" y="9398"/>
                    <a:pt x="821" y="9763"/>
                    <a:pt x="1004" y="10219"/>
                  </a:cubicBezTo>
                  <a:cubicBezTo>
                    <a:pt x="1429" y="11161"/>
                    <a:pt x="2007" y="12529"/>
                    <a:pt x="2736" y="14262"/>
                  </a:cubicBezTo>
                  <a:cubicBezTo>
                    <a:pt x="3344" y="15265"/>
                    <a:pt x="4195" y="16116"/>
                    <a:pt x="5229" y="16724"/>
                  </a:cubicBezTo>
                  <a:cubicBezTo>
                    <a:pt x="5837" y="17058"/>
                    <a:pt x="6475" y="17301"/>
                    <a:pt x="7144" y="17423"/>
                  </a:cubicBezTo>
                  <a:cubicBezTo>
                    <a:pt x="7464" y="17507"/>
                    <a:pt x="7798" y="17545"/>
                    <a:pt x="8132" y="17545"/>
                  </a:cubicBezTo>
                  <a:cubicBezTo>
                    <a:pt x="8527" y="17545"/>
                    <a:pt x="8923" y="17491"/>
                    <a:pt x="9302" y="17393"/>
                  </a:cubicBezTo>
                  <a:cubicBezTo>
                    <a:pt x="9666" y="17241"/>
                    <a:pt x="10001" y="17028"/>
                    <a:pt x="10244" y="16724"/>
                  </a:cubicBezTo>
                  <a:cubicBezTo>
                    <a:pt x="10517" y="16450"/>
                    <a:pt x="10761" y="16146"/>
                    <a:pt x="10973" y="15812"/>
                  </a:cubicBezTo>
                  <a:cubicBezTo>
                    <a:pt x="11399" y="15143"/>
                    <a:pt x="11764" y="14444"/>
                    <a:pt x="12098" y="13715"/>
                  </a:cubicBezTo>
                  <a:cubicBezTo>
                    <a:pt x="12797" y="12164"/>
                    <a:pt x="13405" y="10614"/>
                    <a:pt x="13952" y="9003"/>
                  </a:cubicBezTo>
                  <a:cubicBezTo>
                    <a:pt x="14074" y="8578"/>
                    <a:pt x="14226" y="8152"/>
                    <a:pt x="14347" y="7727"/>
                  </a:cubicBezTo>
                  <a:lnTo>
                    <a:pt x="14378" y="7666"/>
                  </a:lnTo>
                  <a:lnTo>
                    <a:pt x="14287" y="7636"/>
                  </a:lnTo>
                  <a:lnTo>
                    <a:pt x="9454" y="5417"/>
                  </a:lnTo>
                  <a:lnTo>
                    <a:pt x="9362" y="5386"/>
                  </a:lnTo>
                  <a:lnTo>
                    <a:pt x="9332" y="5477"/>
                  </a:lnTo>
                  <a:cubicBezTo>
                    <a:pt x="9045" y="6209"/>
                    <a:pt x="8757" y="6918"/>
                    <a:pt x="8489" y="7624"/>
                  </a:cubicBezTo>
                  <a:lnTo>
                    <a:pt x="8489" y="7624"/>
                  </a:lnTo>
                  <a:cubicBezTo>
                    <a:pt x="8394" y="7233"/>
                    <a:pt x="8295" y="6857"/>
                    <a:pt x="8177" y="6480"/>
                  </a:cubicBezTo>
                  <a:cubicBezTo>
                    <a:pt x="8025" y="5994"/>
                    <a:pt x="7873" y="5538"/>
                    <a:pt x="7721" y="5082"/>
                  </a:cubicBezTo>
                  <a:cubicBezTo>
                    <a:pt x="7387" y="4201"/>
                    <a:pt x="7083" y="3350"/>
                    <a:pt x="6748" y="2559"/>
                  </a:cubicBezTo>
                  <a:cubicBezTo>
                    <a:pt x="6444" y="1830"/>
                    <a:pt x="5928" y="1161"/>
                    <a:pt x="5320" y="675"/>
                  </a:cubicBezTo>
                  <a:cubicBezTo>
                    <a:pt x="4742" y="249"/>
                    <a:pt x="4074" y="37"/>
                    <a:pt x="3374" y="6"/>
                  </a:cubicBezTo>
                  <a:cubicBezTo>
                    <a:pt x="3302" y="2"/>
                    <a:pt x="3231" y="1"/>
                    <a:pt x="3159" y="1"/>
                  </a:cubicBezTo>
                  <a:close/>
                </a:path>
              </a:pathLst>
            </a:custGeom>
            <a:solidFill>
              <a:srgbClr val="210F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9"/>
            <p:cNvSpPr/>
            <p:nvPr/>
          </p:nvSpPr>
          <p:spPr>
            <a:xfrm flipH="1">
              <a:off x="2223834" y="2939819"/>
              <a:ext cx="34753" cy="92999"/>
            </a:xfrm>
            <a:custGeom>
              <a:avLst/>
              <a:gdLst/>
              <a:ahLst/>
              <a:cxnLst/>
              <a:rect l="l" t="t" r="r" b="b"/>
              <a:pathLst>
                <a:path w="1034" h="2767" extrusionOk="0">
                  <a:moveTo>
                    <a:pt x="1034" y="1"/>
                  </a:moveTo>
                  <a:lnTo>
                    <a:pt x="1034" y="1"/>
                  </a:lnTo>
                  <a:cubicBezTo>
                    <a:pt x="547" y="882"/>
                    <a:pt x="213" y="1794"/>
                    <a:pt x="0" y="2767"/>
                  </a:cubicBezTo>
                  <a:cubicBezTo>
                    <a:pt x="456" y="1885"/>
                    <a:pt x="791" y="974"/>
                    <a:pt x="1034" y="1"/>
                  </a:cubicBezTo>
                  <a:close/>
                </a:path>
              </a:pathLst>
            </a:custGeom>
            <a:solidFill>
              <a:srgbClr val="210F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9"/>
            <p:cNvSpPr/>
            <p:nvPr/>
          </p:nvSpPr>
          <p:spPr>
            <a:xfrm flipH="1">
              <a:off x="2676412" y="3308969"/>
              <a:ext cx="229892" cy="61002"/>
            </a:xfrm>
            <a:custGeom>
              <a:avLst/>
              <a:gdLst/>
              <a:ahLst/>
              <a:cxnLst/>
              <a:rect l="l" t="t" r="r" b="b"/>
              <a:pathLst>
                <a:path w="6840" h="1815" extrusionOk="0">
                  <a:moveTo>
                    <a:pt x="5833" y="1"/>
                  </a:moveTo>
                  <a:cubicBezTo>
                    <a:pt x="3767" y="1"/>
                    <a:pt x="1726" y="638"/>
                    <a:pt x="0" y="1814"/>
                  </a:cubicBezTo>
                  <a:lnTo>
                    <a:pt x="6839" y="51"/>
                  </a:lnTo>
                  <a:cubicBezTo>
                    <a:pt x="6504" y="18"/>
                    <a:pt x="6168" y="1"/>
                    <a:pt x="58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9"/>
            <p:cNvSpPr/>
            <p:nvPr/>
          </p:nvSpPr>
          <p:spPr>
            <a:xfrm flipH="1">
              <a:off x="2676412" y="3306583"/>
              <a:ext cx="229892" cy="63489"/>
            </a:xfrm>
            <a:custGeom>
              <a:avLst/>
              <a:gdLst/>
              <a:ahLst/>
              <a:cxnLst/>
              <a:rect l="l" t="t" r="r" b="b"/>
              <a:pathLst>
                <a:path w="6840" h="1889" extrusionOk="0">
                  <a:moveTo>
                    <a:pt x="5806" y="1"/>
                  </a:moveTo>
                  <a:cubicBezTo>
                    <a:pt x="4924" y="1"/>
                    <a:pt x="4073" y="92"/>
                    <a:pt x="3253" y="305"/>
                  </a:cubicBezTo>
                  <a:cubicBezTo>
                    <a:pt x="2432" y="518"/>
                    <a:pt x="1611" y="852"/>
                    <a:pt x="882" y="1278"/>
                  </a:cubicBezTo>
                  <a:cubicBezTo>
                    <a:pt x="548" y="1430"/>
                    <a:pt x="274" y="1642"/>
                    <a:pt x="0" y="1885"/>
                  </a:cubicBezTo>
                  <a:cubicBezTo>
                    <a:pt x="2" y="1887"/>
                    <a:pt x="6" y="1888"/>
                    <a:pt x="10" y="1888"/>
                  </a:cubicBezTo>
                  <a:cubicBezTo>
                    <a:pt x="74" y="1888"/>
                    <a:pt x="402" y="1684"/>
                    <a:pt x="943" y="1399"/>
                  </a:cubicBezTo>
                  <a:cubicBezTo>
                    <a:pt x="1703" y="1004"/>
                    <a:pt x="2493" y="700"/>
                    <a:pt x="3314" y="487"/>
                  </a:cubicBezTo>
                  <a:cubicBezTo>
                    <a:pt x="4104" y="274"/>
                    <a:pt x="4955" y="183"/>
                    <a:pt x="5806" y="153"/>
                  </a:cubicBezTo>
                  <a:cubicBezTo>
                    <a:pt x="6125" y="138"/>
                    <a:pt x="6383" y="138"/>
                    <a:pt x="6562" y="138"/>
                  </a:cubicBezTo>
                  <a:cubicBezTo>
                    <a:pt x="6741" y="138"/>
                    <a:pt x="6839" y="138"/>
                    <a:pt x="6839" y="122"/>
                  </a:cubicBezTo>
                  <a:cubicBezTo>
                    <a:pt x="6505" y="31"/>
                    <a:pt x="6140" y="1"/>
                    <a:pt x="5806" y="1"/>
                  </a:cubicBezTo>
                  <a:close/>
                </a:path>
              </a:pathLst>
            </a:custGeom>
            <a:solidFill>
              <a:srgbClr val="210F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9"/>
            <p:cNvSpPr/>
            <p:nvPr/>
          </p:nvSpPr>
          <p:spPr>
            <a:xfrm flipH="1">
              <a:off x="2076742" y="3147636"/>
              <a:ext cx="839779" cy="336739"/>
            </a:xfrm>
            <a:custGeom>
              <a:avLst/>
              <a:gdLst/>
              <a:ahLst/>
              <a:cxnLst/>
              <a:rect l="l" t="t" r="r" b="b"/>
              <a:pathLst>
                <a:path w="24986" h="10019" extrusionOk="0">
                  <a:moveTo>
                    <a:pt x="4967" y="0"/>
                  </a:moveTo>
                  <a:cubicBezTo>
                    <a:pt x="4669" y="0"/>
                    <a:pt x="4371" y="6"/>
                    <a:pt x="4073" y="19"/>
                  </a:cubicBezTo>
                  <a:cubicBezTo>
                    <a:pt x="3070" y="49"/>
                    <a:pt x="2067" y="140"/>
                    <a:pt x="1064" y="262"/>
                  </a:cubicBezTo>
                  <a:cubicBezTo>
                    <a:pt x="730" y="323"/>
                    <a:pt x="456" y="353"/>
                    <a:pt x="274" y="383"/>
                  </a:cubicBezTo>
                  <a:cubicBezTo>
                    <a:pt x="183" y="414"/>
                    <a:pt x="61" y="414"/>
                    <a:pt x="0" y="475"/>
                  </a:cubicBezTo>
                  <a:cubicBezTo>
                    <a:pt x="92" y="444"/>
                    <a:pt x="183" y="444"/>
                    <a:pt x="274" y="444"/>
                  </a:cubicBezTo>
                  <a:lnTo>
                    <a:pt x="1095" y="353"/>
                  </a:lnTo>
                  <a:cubicBezTo>
                    <a:pt x="1794" y="262"/>
                    <a:pt x="2827" y="171"/>
                    <a:pt x="4073" y="140"/>
                  </a:cubicBezTo>
                  <a:cubicBezTo>
                    <a:pt x="4224" y="137"/>
                    <a:pt x="4374" y="136"/>
                    <a:pt x="4525" y="136"/>
                  </a:cubicBezTo>
                  <a:cubicBezTo>
                    <a:pt x="5863" y="136"/>
                    <a:pt x="7200" y="256"/>
                    <a:pt x="8511" y="475"/>
                  </a:cubicBezTo>
                  <a:cubicBezTo>
                    <a:pt x="10305" y="748"/>
                    <a:pt x="12068" y="1265"/>
                    <a:pt x="13709" y="2025"/>
                  </a:cubicBezTo>
                  <a:cubicBezTo>
                    <a:pt x="15472" y="2785"/>
                    <a:pt x="17083" y="3727"/>
                    <a:pt x="18572" y="4517"/>
                  </a:cubicBezTo>
                  <a:cubicBezTo>
                    <a:pt x="19879" y="5186"/>
                    <a:pt x="21125" y="6007"/>
                    <a:pt x="22280" y="6949"/>
                  </a:cubicBezTo>
                  <a:cubicBezTo>
                    <a:pt x="23010" y="7617"/>
                    <a:pt x="23709" y="8347"/>
                    <a:pt x="24317" y="9137"/>
                  </a:cubicBezTo>
                  <a:lnTo>
                    <a:pt x="24803" y="9776"/>
                  </a:lnTo>
                  <a:cubicBezTo>
                    <a:pt x="24864" y="9867"/>
                    <a:pt x="24925" y="9928"/>
                    <a:pt x="24986" y="10019"/>
                  </a:cubicBezTo>
                  <a:cubicBezTo>
                    <a:pt x="24955" y="9928"/>
                    <a:pt x="24895" y="9836"/>
                    <a:pt x="24834" y="9745"/>
                  </a:cubicBezTo>
                  <a:cubicBezTo>
                    <a:pt x="24743" y="9593"/>
                    <a:pt x="24591" y="9380"/>
                    <a:pt x="24378" y="9076"/>
                  </a:cubicBezTo>
                  <a:cubicBezTo>
                    <a:pt x="23800" y="8256"/>
                    <a:pt x="23101" y="7496"/>
                    <a:pt x="22372" y="6827"/>
                  </a:cubicBezTo>
                  <a:cubicBezTo>
                    <a:pt x="21217" y="5885"/>
                    <a:pt x="19970" y="5034"/>
                    <a:pt x="18663" y="4365"/>
                  </a:cubicBezTo>
                  <a:cubicBezTo>
                    <a:pt x="17174" y="3544"/>
                    <a:pt x="15563" y="2633"/>
                    <a:pt x="13800" y="1842"/>
                  </a:cubicBezTo>
                  <a:cubicBezTo>
                    <a:pt x="12128" y="1082"/>
                    <a:pt x="10365" y="566"/>
                    <a:pt x="8542" y="292"/>
                  </a:cubicBezTo>
                  <a:cubicBezTo>
                    <a:pt x="7350" y="98"/>
                    <a:pt x="6159" y="0"/>
                    <a:pt x="49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9"/>
            <p:cNvSpPr/>
            <p:nvPr/>
          </p:nvSpPr>
          <p:spPr>
            <a:xfrm flipH="1">
              <a:off x="2487421" y="2986572"/>
              <a:ext cx="367794" cy="23796"/>
            </a:xfrm>
            <a:custGeom>
              <a:avLst/>
              <a:gdLst/>
              <a:ahLst/>
              <a:cxnLst/>
              <a:rect l="l" t="t" r="r" b="b"/>
              <a:pathLst>
                <a:path w="10943" h="708" extrusionOk="0">
                  <a:moveTo>
                    <a:pt x="4822" y="0"/>
                  </a:moveTo>
                  <a:cubicBezTo>
                    <a:pt x="3739" y="0"/>
                    <a:pt x="2657" y="64"/>
                    <a:pt x="1581" y="190"/>
                  </a:cubicBezTo>
                  <a:cubicBezTo>
                    <a:pt x="1094" y="221"/>
                    <a:pt x="669" y="282"/>
                    <a:pt x="395" y="342"/>
                  </a:cubicBezTo>
                  <a:cubicBezTo>
                    <a:pt x="274" y="342"/>
                    <a:pt x="122" y="403"/>
                    <a:pt x="0" y="434"/>
                  </a:cubicBezTo>
                  <a:cubicBezTo>
                    <a:pt x="122" y="434"/>
                    <a:pt x="274" y="434"/>
                    <a:pt x="426" y="403"/>
                  </a:cubicBezTo>
                  <a:lnTo>
                    <a:pt x="1581" y="312"/>
                  </a:lnTo>
                  <a:cubicBezTo>
                    <a:pt x="2351" y="265"/>
                    <a:pt x="3336" y="201"/>
                    <a:pt x="4439" y="201"/>
                  </a:cubicBezTo>
                  <a:cubicBezTo>
                    <a:pt x="4773" y="201"/>
                    <a:pt x="5118" y="207"/>
                    <a:pt x="5471" y="221"/>
                  </a:cubicBezTo>
                  <a:cubicBezTo>
                    <a:pt x="6991" y="251"/>
                    <a:pt x="8359" y="373"/>
                    <a:pt x="9332" y="525"/>
                  </a:cubicBezTo>
                  <a:lnTo>
                    <a:pt x="10487" y="677"/>
                  </a:lnTo>
                  <a:cubicBezTo>
                    <a:pt x="10639" y="707"/>
                    <a:pt x="10791" y="707"/>
                    <a:pt x="10943" y="707"/>
                  </a:cubicBezTo>
                  <a:cubicBezTo>
                    <a:pt x="10791" y="646"/>
                    <a:pt x="10669" y="616"/>
                    <a:pt x="10517" y="586"/>
                  </a:cubicBezTo>
                  <a:cubicBezTo>
                    <a:pt x="10244" y="525"/>
                    <a:pt x="9848" y="464"/>
                    <a:pt x="9362" y="373"/>
                  </a:cubicBezTo>
                  <a:cubicBezTo>
                    <a:pt x="7855" y="125"/>
                    <a:pt x="6337" y="0"/>
                    <a:pt x="4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9"/>
            <p:cNvSpPr/>
            <p:nvPr/>
          </p:nvSpPr>
          <p:spPr>
            <a:xfrm flipH="1">
              <a:off x="2496594" y="2792973"/>
              <a:ext cx="262595" cy="30417"/>
            </a:xfrm>
            <a:custGeom>
              <a:avLst/>
              <a:gdLst/>
              <a:ahLst/>
              <a:cxnLst/>
              <a:rect l="l" t="t" r="r" b="b"/>
              <a:pathLst>
                <a:path w="7813" h="905" extrusionOk="0">
                  <a:moveTo>
                    <a:pt x="3222" y="0"/>
                  </a:moveTo>
                  <a:cubicBezTo>
                    <a:pt x="2523" y="0"/>
                    <a:pt x="1824" y="63"/>
                    <a:pt x="1125" y="175"/>
                  </a:cubicBezTo>
                  <a:cubicBezTo>
                    <a:pt x="760" y="206"/>
                    <a:pt x="487" y="266"/>
                    <a:pt x="274" y="327"/>
                  </a:cubicBezTo>
                  <a:cubicBezTo>
                    <a:pt x="183" y="358"/>
                    <a:pt x="92" y="388"/>
                    <a:pt x="0" y="418"/>
                  </a:cubicBezTo>
                  <a:cubicBezTo>
                    <a:pt x="0" y="424"/>
                    <a:pt x="14" y="426"/>
                    <a:pt x="40" y="426"/>
                  </a:cubicBezTo>
                  <a:cubicBezTo>
                    <a:pt x="160" y="426"/>
                    <a:pt x="550" y="372"/>
                    <a:pt x="1125" y="297"/>
                  </a:cubicBezTo>
                  <a:cubicBezTo>
                    <a:pt x="1733" y="238"/>
                    <a:pt x="2329" y="204"/>
                    <a:pt x="2929" y="204"/>
                  </a:cubicBezTo>
                  <a:cubicBezTo>
                    <a:pt x="3258" y="204"/>
                    <a:pt x="3588" y="215"/>
                    <a:pt x="3921" y="236"/>
                  </a:cubicBezTo>
                  <a:cubicBezTo>
                    <a:pt x="4833" y="297"/>
                    <a:pt x="5776" y="418"/>
                    <a:pt x="6687" y="631"/>
                  </a:cubicBezTo>
                  <a:cubicBezTo>
                    <a:pt x="7052" y="753"/>
                    <a:pt x="7417" y="814"/>
                    <a:pt x="7812" y="905"/>
                  </a:cubicBezTo>
                  <a:cubicBezTo>
                    <a:pt x="7812" y="874"/>
                    <a:pt x="7721" y="844"/>
                    <a:pt x="7539" y="753"/>
                  </a:cubicBezTo>
                  <a:cubicBezTo>
                    <a:pt x="7265" y="662"/>
                    <a:pt x="6991" y="570"/>
                    <a:pt x="6718" y="510"/>
                  </a:cubicBezTo>
                  <a:cubicBezTo>
                    <a:pt x="5806" y="236"/>
                    <a:pt x="4894" y="84"/>
                    <a:pt x="3952" y="23"/>
                  </a:cubicBezTo>
                  <a:cubicBezTo>
                    <a:pt x="3708" y="8"/>
                    <a:pt x="3465" y="0"/>
                    <a:pt x="32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9"/>
            <p:cNvSpPr/>
            <p:nvPr/>
          </p:nvSpPr>
          <p:spPr>
            <a:xfrm flipH="1">
              <a:off x="2263669" y="2822954"/>
              <a:ext cx="233993" cy="93469"/>
            </a:xfrm>
            <a:custGeom>
              <a:avLst/>
              <a:gdLst/>
              <a:ahLst/>
              <a:cxnLst/>
              <a:rect l="l" t="t" r="r" b="b"/>
              <a:pathLst>
                <a:path w="6962" h="2781" extrusionOk="0">
                  <a:moveTo>
                    <a:pt x="6053" y="0"/>
                  </a:moveTo>
                  <a:cubicBezTo>
                    <a:pt x="5969" y="0"/>
                    <a:pt x="5886" y="4"/>
                    <a:pt x="5806" y="13"/>
                  </a:cubicBezTo>
                  <a:cubicBezTo>
                    <a:pt x="3983" y="74"/>
                    <a:pt x="2220" y="773"/>
                    <a:pt x="821" y="1958"/>
                  </a:cubicBezTo>
                  <a:cubicBezTo>
                    <a:pt x="609" y="2140"/>
                    <a:pt x="396" y="2323"/>
                    <a:pt x="213" y="2536"/>
                  </a:cubicBezTo>
                  <a:cubicBezTo>
                    <a:pt x="92" y="2688"/>
                    <a:pt x="1" y="2748"/>
                    <a:pt x="31" y="2779"/>
                  </a:cubicBezTo>
                  <a:cubicBezTo>
                    <a:pt x="32" y="2780"/>
                    <a:pt x="34" y="2781"/>
                    <a:pt x="36" y="2781"/>
                  </a:cubicBezTo>
                  <a:cubicBezTo>
                    <a:pt x="88" y="2781"/>
                    <a:pt x="389" y="2458"/>
                    <a:pt x="913" y="2080"/>
                  </a:cubicBezTo>
                  <a:cubicBezTo>
                    <a:pt x="2341" y="955"/>
                    <a:pt x="4043" y="286"/>
                    <a:pt x="5837" y="134"/>
                  </a:cubicBezTo>
                  <a:cubicBezTo>
                    <a:pt x="6536" y="74"/>
                    <a:pt x="6961" y="104"/>
                    <a:pt x="6961" y="74"/>
                  </a:cubicBezTo>
                  <a:cubicBezTo>
                    <a:pt x="6875" y="52"/>
                    <a:pt x="6805" y="31"/>
                    <a:pt x="6738" y="31"/>
                  </a:cubicBezTo>
                  <a:cubicBezTo>
                    <a:pt x="6711" y="31"/>
                    <a:pt x="6684" y="34"/>
                    <a:pt x="6657" y="43"/>
                  </a:cubicBezTo>
                  <a:cubicBezTo>
                    <a:pt x="6464" y="22"/>
                    <a:pt x="6255" y="0"/>
                    <a:pt x="60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9"/>
            <p:cNvSpPr/>
            <p:nvPr/>
          </p:nvSpPr>
          <p:spPr>
            <a:xfrm flipH="1">
              <a:off x="2256507" y="3004184"/>
              <a:ext cx="153295" cy="131818"/>
            </a:xfrm>
            <a:custGeom>
              <a:avLst/>
              <a:gdLst/>
              <a:ahLst/>
              <a:cxnLst/>
              <a:rect l="l" t="t" r="r" b="b"/>
              <a:pathLst>
                <a:path w="4561" h="3922" extrusionOk="0">
                  <a:moveTo>
                    <a:pt x="4560" y="1"/>
                  </a:moveTo>
                  <a:cubicBezTo>
                    <a:pt x="4256" y="92"/>
                    <a:pt x="3983" y="214"/>
                    <a:pt x="3739" y="366"/>
                  </a:cubicBezTo>
                  <a:cubicBezTo>
                    <a:pt x="2463" y="1065"/>
                    <a:pt x="1369" y="2037"/>
                    <a:pt x="487" y="3162"/>
                  </a:cubicBezTo>
                  <a:cubicBezTo>
                    <a:pt x="274" y="3405"/>
                    <a:pt x="122" y="3648"/>
                    <a:pt x="1" y="3922"/>
                  </a:cubicBezTo>
                  <a:cubicBezTo>
                    <a:pt x="669" y="3162"/>
                    <a:pt x="1369" y="2463"/>
                    <a:pt x="2098" y="1764"/>
                  </a:cubicBezTo>
                  <a:cubicBezTo>
                    <a:pt x="2888" y="1125"/>
                    <a:pt x="3709" y="548"/>
                    <a:pt x="45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9"/>
            <p:cNvSpPr/>
            <p:nvPr/>
          </p:nvSpPr>
          <p:spPr>
            <a:xfrm flipH="1">
              <a:off x="2221784" y="3006235"/>
              <a:ext cx="23527" cy="260545"/>
            </a:xfrm>
            <a:custGeom>
              <a:avLst/>
              <a:gdLst/>
              <a:ahLst/>
              <a:cxnLst/>
              <a:rect l="l" t="t" r="r" b="b"/>
              <a:pathLst>
                <a:path w="700" h="7752" extrusionOk="0">
                  <a:moveTo>
                    <a:pt x="61" y="1"/>
                  </a:moveTo>
                  <a:lnTo>
                    <a:pt x="61" y="1"/>
                  </a:lnTo>
                  <a:cubicBezTo>
                    <a:pt x="0" y="1"/>
                    <a:pt x="92" y="1733"/>
                    <a:pt x="274" y="3891"/>
                  </a:cubicBezTo>
                  <a:cubicBezTo>
                    <a:pt x="335" y="5168"/>
                    <a:pt x="456" y="6475"/>
                    <a:pt x="669" y="7751"/>
                  </a:cubicBezTo>
                  <a:cubicBezTo>
                    <a:pt x="700" y="7751"/>
                    <a:pt x="639" y="6019"/>
                    <a:pt x="456" y="3861"/>
                  </a:cubicBezTo>
                  <a:cubicBezTo>
                    <a:pt x="396" y="2554"/>
                    <a:pt x="244" y="1277"/>
                    <a:pt x="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9"/>
            <p:cNvSpPr/>
            <p:nvPr/>
          </p:nvSpPr>
          <p:spPr>
            <a:xfrm flipH="1">
              <a:off x="2068555" y="2944928"/>
              <a:ext cx="156320" cy="87890"/>
            </a:xfrm>
            <a:custGeom>
              <a:avLst/>
              <a:gdLst/>
              <a:ahLst/>
              <a:cxnLst/>
              <a:rect l="l" t="t" r="r" b="b"/>
              <a:pathLst>
                <a:path w="4651" h="2615" extrusionOk="0">
                  <a:moveTo>
                    <a:pt x="0" y="1"/>
                  </a:moveTo>
                  <a:cubicBezTo>
                    <a:pt x="851" y="305"/>
                    <a:pt x="1672" y="639"/>
                    <a:pt x="2462" y="1065"/>
                  </a:cubicBezTo>
                  <a:cubicBezTo>
                    <a:pt x="3222" y="1521"/>
                    <a:pt x="3952" y="2037"/>
                    <a:pt x="4651" y="2615"/>
                  </a:cubicBezTo>
                  <a:cubicBezTo>
                    <a:pt x="4499" y="2402"/>
                    <a:pt x="4317" y="2189"/>
                    <a:pt x="4104" y="2037"/>
                  </a:cubicBezTo>
                  <a:cubicBezTo>
                    <a:pt x="3161" y="1126"/>
                    <a:pt x="2037" y="487"/>
                    <a:pt x="791" y="153"/>
                  </a:cubicBezTo>
                  <a:cubicBezTo>
                    <a:pt x="547" y="62"/>
                    <a:pt x="274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9"/>
            <p:cNvSpPr/>
            <p:nvPr/>
          </p:nvSpPr>
          <p:spPr>
            <a:xfrm flipH="1">
              <a:off x="1928565" y="3100245"/>
              <a:ext cx="162471" cy="119551"/>
            </a:xfrm>
            <a:custGeom>
              <a:avLst/>
              <a:gdLst/>
              <a:ahLst/>
              <a:cxnLst/>
              <a:rect l="l" t="t" r="r" b="b"/>
              <a:pathLst>
                <a:path w="4834" h="3557" extrusionOk="0">
                  <a:moveTo>
                    <a:pt x="31" y="0"/>
                  </a:moveTo>
                  <a:lnTo>
                    <a:pt x="31" y="0"/>
                  </a:lnTo>
                  <a:cubicBezTo>
                    <a:pt x="0" y="61"/>
                    <a:pt x="1186" y="699"/>
                    <a:pt x="2523" y="1672"/>
                  </a:cubicBezTo>
                  <a:cubicBezTo>
                    <a:pt x="3839" y="2629"/>
                    <a:pt x="4773" y="3557"/>
                    <a:pt x="4831" y="3557"/>
                  </a:cubicBezTo>
                  <a:cubicBezTo>
                    <a:pt x="4832" y="3557"/>
                    <a:pt x="4833" y="3557"/>
                    <a:pt x="4833" y="3556"/>
                  </a:cubicBezTo>
                  <a:cubicBezTo>
                    <a:pt x="4681" y="3313"/>
                    <a:pt x="4468" y="3100"/>
                    <a:pt x="4256" y="2888"/>
                  </a:cubicBezTo>
                  <a:cubicBezTo>
                    <a:pt x="3739" y="2401"/>
                    <a:pt x="3192" y="1945"/>
                    <a:pt x="2645" y="1520"/>
                  </a:cubicBezTo>
                  <a:cubicBezTo>
                    <a:pt x="2067" y="1094"/>
                    <a:pt x="1459" y="730"/>
                    <a:pt x="821" y="395"/>
                  </a:cubicBezTo>
                  <a:cubicBezTo>
                    <a:pt x="578" y="213"/>
                    <a:pt x="304" y="91"/>
                    <a:pt x="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9"/>
            <p:cNvSpPr/>
            <p:nvPr/>
          </p:nvSpPr>
          <p:spPr>
            <a:xfrm flipH="1">
              <a:off x="2841909" y="3320733"/>
              <a:ext cx="118542" cy="11864"/>
            </a:xfrm>
            <a:custGeom>
              <a:avLst/>
              <a:gdLst/>
              <a:ahLst/>
              <a:cxnLst/>
              <a:rect l="l" t="t" r="r" b="b"/>
              <a:pathLst>
                <a:path w="3527" h="353" extrusionOk="0">
                  <a:moveTo>
                    <a:pt x="1851" y="1"/>
                  </a:moveTo>
                  <a:cubicBezTo>
                    <a:pt x="1221" y="1"/>
                    <a:pt x="594" y="115"/>
                    <a:pt x="0" y="340"/>
                  </a:cubicBezTo>
                  <a:cubicBezTo>
                    <a:pt x="5" y="348"/>
                    <a:pt x="24" y="352"/>
                    <a:pt x="57" y="352"/>
                  </a:cubicBezTo>
                  <a:cubicBezTo>
                    <a:pt x="252" y="352"/>
                    <a:pt x="930" y="218"/>
                    <a:pt x="1763" y="218"/>
                  </a:cubicBezTo>
                  <a:cubicBezTo>
                    <a:pt x="1853" y="215"/>
                    <a:pt x="1942" y="214"/>
                    <a:pt x="2028" y="214"/>
                  </a:cubicBezTo>
                  <a:cubicBezTo>
                    <a:pt x="2717" y="214"/>
                    <a:pt x="3276" y="294"/>
                    <a:pt x="3461" y="294"/>
                  </a:cubicBezTo>
                  <a:cubicBezTo>
                    <a:pt x="3504" y="294"/>
                    <a:pt x="3526" y="289"/>
                    <a:pt x="3526" y="279"/>
                  </a:cubicBezTo>
                  <a:cubicBezTo>
                    <a:pt x="2981" y="92"/>
                    <a:pt x="2415" y="1"/>
                    <a:pt x="18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9"/>
            <p:cNvSpPr/>
            <p:nvPr/>
          </p:nvSpPr>
          <p:spPr>
            <a:xfrm flipH="1">
              <a:off x="2191147" y="3320901"/>
              <a:ext cx="602795" cy="321849"/>
            </a:xfrm>
            <a:custGeom>
              <a:avLst/>
              <a:gdLst/>
              <a:ahLst/>
              <a:cxnLst/>
              <a:rect l="l" t="t" r="r" b="b"/>
              <a:pathLst>
                <a:path w="17935" h="9576" extrusionOk="0">
                  <a:moveTo>
                    <a:pt x="1" y="0"/>
                  </a:moveTo>
                  <a:cubicBezTo>
                    <a:pt x="1" y="31"/>
                    <a:pt x="305" y="31"/>
                    <a:pt x="822" y="122"/>
                  </a:cubicBezTo>
                  <a:cubicBezTo>
                    <a:pt x="1551" y="244"/>
                    <a:pt x="2250" y="426"/>
                    <a:pt x="2949" y="700"/>
                  </a:cubicBezTo>
                  <a:cubicBezTo>
                    <a:pt x="4712" y="1338"/>
                    <a:pt x="6931" y="2736"/>
                    <a:pt x="9606" y="3770"/>
                  </a:cubicBezTo>
                  <a:cubicBezTo>
                    <a:pt x="10943" y="4317"/>
                    <a:pt x="12220" y="4833"/>
                    <a:pt x="13314" y="5411"/>
                  </a:cubicBezTo>
                  <a:cubicBezTo>
                    <a:pt x="14287" y="5928"/>
                    <a:pt x="15168" y="6536"/>
                    <a:pt x="16019" y="7265"/>
                  </a:cubicBezTo>
                  <a:cubicBezTo>
                    <a:pt x="16567" y="7751"/>
                    <a:pt x="17053" y="8298"/>
                    <a:pt x="17478" y="8906"/>
                  </a:cubicBezTo>
                  <a:cubicBezTo>
                    <a:pt x="17782" y="9332"/>
                    <a:pt x="17934" y="9575"/>
                    <a:pt x="17934" y="9575"/>
                  </a:cubicBezTo>
                  <a:cubicBezTo>
                    <a:pt x="17904" y="9514"/>
                    <a:pt x="17874" y="9484"/>
                    <a:pt x="17843" y="9423"/>
                  </a:cubicBezTo>
                  <a:cubicBezTo>
                    <a:pt x="17782" y="9302"/>
                    <a:pt x="17691" y="9119"/>
                    <a:pt x="17539" y="8876"/>
                  </a:cubicBezTo>
                  <a:cubicBezTo>
                    <a:pt x="17144" y="8268"/>
                    <a:pt x="16658" y="7691"/>
                    <a:pt x="16111" y="7174"/>
                  </a:cubicBezTo>
                  <a:cubicBezTo>
                    <a:pt x="15290" y="6444"/>
                    <a:pt x="14378" y="5806"/>
                    <a:pt x="13375" y="5289"/>
                  </a:cubicBezTo>
                  <a:cubicBezTo>
                    <a:pt x="12190" y="4651"/>
                    <a:pt x="10943" y="4104"/>
                    <a:pt x="9697" y="3618"/>
                  </a:cubicBezTo>
                  <a:cubicBezTo>
                    <a:pt x="7022" y="2554"/>
                    <a:pt x="4803" y="1186"/>
                    <a:pt x="3010" y="578"/>
                  </a:cubicBezTo>
                  <a:cubicBezTo>
                    <a:pt x="2311" y="304"/>
                    <a:pt x="1581" y="152"/>
                    <a:pt x="822" y="31"/>
                  </a:cubicBezTo>
                  <a:cubicBezTo>
                    <a:pt x="639" y="0"/>
                    <a:pt x="426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9"/>
            <p:cNvSpPr/>
            <p:nvPr/>
          </p:nvSpPr>
          <p:spPr>
            <a:xfrm flipH="1">
              <a:off x="2302501" y="3555876"/>
              <a:ext cx="634456" cy="233993"/>
            </a:xfrm>
            <a:custGeom>
              <a:avLst/>
              <a:gdLst/>
              <a:ahLst/>
              <a:cxnLst/>
              <a:rect l="l" t="t" r="r" b="b"/>
              <a:pathLst>
                <a:path w="18877" h="6962" extrusionOk="0">
                  <a:moveTo>
                    <a:pt x="1" y="0"/>
                  </a:moveTo>
                  <a:cubicBezTo>
                    <a:pt x="61" y="31"/>
                    <a:pt x="122" y="31"/>
                    <a:pt x="213" y="31"/>
                  </a:cubicBezTo>
                  <a:lnTo>
                    <a:pt x="791" y="92"/>
                  </a:lnTo>
                  <a:cubicBezTo>
                    <a:pt x="1064" y="92"/>
                    <a:pt x="1368" y="122"/>
                    <a:pt x="1733" y="183"/>
                  </a:cubicBezTo>
                  <a:cubicBezTo>
                    <a:pt x="2098" y="213"/>
                    <a:pt x="2523" y="244"/>
                    <a:pt x="2979" y="304"/>
                  </a:cubicBezTo>
                  <a:cubicBezTo>
                    <a:pt x="3891" y="426"/>
                    <a:pt x="4985" y="639"/>
                    <a:pt x="6171" y="912"/>
                  </a:cubicBezTo>
                  <a:cubicBezTo>
                    <a:pt x="7447" y="1216"/>
                    <a:pt x="8724" y="1611"/>
                    <a:pt x="9970" y="2067"/>
                  </a:cubicBezTo>
                  <a:cubicBezTo>
                    <a:pt x="11217" y="2523"/>
                    <a:pt x="12402" y="3040"/>
                    <a:pt x="13587" y="3648"/>
                  </a:cubicBezTo>
                  <a:cubicBezTo>
                    <a:pt x="14682" y="4225"/>
                    <a:pt x="15654" y="4773"/>
                    <a:pt x="16414" y="5259"/>
                  </a:cubicBezTo>
                  <a:cubicBezTo>
                    <a:pt x="16809" y="5502"/>
                    <a:pt x="17144" y="5776"/>
                    <a:pt x="17448" y="5958"/>
                  </a:cubicBezTo>
                  <a:cubicBezTo>
                    <a:pt x="17752" y="6171"/>
                    <a:pt x="17995" y="6353"/>
                    <a:pt x="18208" y="6505"/>
                  </a:cubicBezTo>
                  <a:lnTo>
                    <a:pt x="18694" y="6870"/>
                  </a:lnTo>
                  <a:cubicBezTo>
                    <a:pt x="18785" y="6931"/>
                    <a:pt x="18876" y="6961"/>
                    <a:pt x="18876" y="6961"/>
                  </a:cubicBezTo>
                  <a:cubicBezTo>
                    <a:pt x="18815" y="6931"/>
                    <a:pt x="18785" y="6870"/>
                    <a:pt x="18724" y="6839"/>
                  </a:cubicBezTo>
                  <a:lnTo>
                    <a:pt x="18268" y="6444"/>
                  </a:lnTo>
                  <a:cubicBezTo>
                    <a:pt x="18056" y="6292"/>
                    <a:pt x="17812" y="6080"/>
                    <a:pt x="17508" y="5867"/>
                  </a:cubicBezTo>
                  <a:cubicBezTo>
                    <a:pt x="17204" y="5654"/>
                    <a:pt x="16870" y="5411"/>
                    <a:pt x="16475" y="5168"/>
                  </a:cubicBezTo>
                  <a:cubicBezTo>
                    <a:pt x="15563" y="4560"/>
                    <a:pt x="14651" y="3982"/>
                    <a:pt x="13679" y="3496"/>
                  </a:cubicBezTo>
                  <a:cubicBezTo>
                    <a:pt x="11308" y="2250"/>
                    <a:pt x="8815" y="1338"/>
                    <a:pt x="6201" y="730"/>
                  </a:cubicBezTo>
                  <a:cubicBezTo>
                    <a:pt x="5137" y="487"/>
                    <a:pt x="4074" y="304"/>
                    <a:pt x="3010" y="183"/>
                  </a:cubicBezTo>
                  <a:cubicBezTo>
                    <a:pt x="2523" y="122"/>
                    <a:pt x="2128" y="92"/>
                    <a:pt x="1763" y="61"/>
                  </a:cubicBezTo>
                  <a:cubicBezTo>
                    <a:pt x="1368" y="0"/>
                    <a:pt x="1064" y="0"/>
                    <a:pt x="7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9"/>
            <p:cNvSpPr/>
            <p:nvPr/>
          </p:nvSpPr>
          <p:spPr>
            <a:xfrm flipH="1">
              <a:off x="2267767" y="2664579"/>
              <a:ext cx="131818" cy="18855"/>
            </a:xfrm>
            <a:custGeom>
              <a:avLst/>
              <a:gdLst/>
              <a:ahLst/>
              <a:cxnLst/>
              <a:rect l="l" t="t" r="r" b="b"/>
              <a:pathLst>
                <a:path w="3922" h="561" extrusionOk="0">
                  <a:moveTo>
                    <a:pt x="1676" y="0"/>
                  </a:moveTo>
                  <a:cubicBezTo>
                    <a:pt x="1085" y="0"/>
                    <a:pt x="521" y="153"/>
                    <a:pt x="1" y="439"/>
                  </a:cubicBezTo>
                  <a:cubicBezTo>
                    <a:pt x="639" y="317"/>
                    <a:pt x="1308" y="226"/>
                    <a:pt x="1976" y="226"/>
                  </a:cubicBezTo>
                  <a:cubicBezTo>
                    <a:pt x="2615" y="257"/>
                    <a:pt x="3283" y="378"/>
                    <a:pt x="3922" y="561"/>
                  </a:cubicBezTo>
                  <a:cubicBezTo>
                    <a:pt x="3314" y="196"/>
                    <a:pt x="2645" y="13"/>
                    <a:pt x="1976" y="13"/>
                  </a:cubicBezTo>
                  <a:cubicBezTo>
                    <a:pt x="1875" y="5"/>
                    <a:pt x="1775" y="0"/>
                    <a:pt x="1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9"/>
            <p:cNvSpPr/>
            <p:nvPr/>
          </p:nvSpPr>
          <p:spPr>
            <a:xfrm flipH="1">
              <a:off x="1838704" y="2108854"/>
              <a:ext cx="651799" cy="713675"/>
            </a:xfrm>
            <a:custGeom>
              <a:avLst/>
              <a:gdLst/>
              <a:ahLst/>
              <a:cxnLst/>
              <a:rect l="l" t="t" r="r" b="b"/>
              <a:pathLst>
                <a:path w="19393" h="21234" extrusionOk="0">
                  <a:moveTo>
                    <a:pt x="9891" y="1"/>
                  </a:moveTo>
                  <a:cubicBezTo>
                    <a:pt x="8855" y="1"/>
                    <a:pt x="7827" y="187"/>
                    <a:pt x="6870" y="559"/>
                  </a:cubicBezTo>
                  <a:cubicBezTo>
                    <a:pt x="4408" y="1593"/>
                    <a:pt x="2371" y="3477"/>
                    <a:pt x="1155" y="5879"/>
                  </a:cubicBezTo>
                  <a:cubicBezTo>
                    <a:pt x="0" y="8401"/>
                    <a:pt x="244" y="11411"/>
                    <a:pt x="122" y="13994"/>
                  </a:cubicBezTo>
                  <a:lnTo>
                    <a:pt x="517" y="13994"/>
                  </a:lnTo>
                  <a:cubicBezTo>
                    <a:pt x="3678" y="15484"/>
                    <a:pt x="5350" y="17490"/>
                    <a:pt x="7903" y="20134"/>
                  </a:cubicBezTo>
                  <a:cubicBezTo>
                    <a:pt x="8542" y="20833"/>
                    <a:pt x="11247" y="21168"/>
                    <a:pt x="12371" y="21228"/>
                  </a:cubicBezTo>
                  <a:cubicBezTo>
                    <a:pt x="12422" y="21232"/>
                    <a:pt x="12473" y="21233"/>
                    <a:pt x="12525" y="21233"/>
                  </a:cubicBezTo>
                  <a:cubicBezTo>
                    <a:pt x="13428" y="21233"/>
                    <a:pt x="14419" y="20741"/>
                    <a:pt x="15138" y="20195"/>
                  </a:cubicBezTo>
                  <a:cubicBezTo>
                    <a:pt x="17752" y="18310"/>
                    <a:pt x="17752" y="16547"/>
                    <a:pt x="18572" y="13447"/>
                  </a:cubicBezTo>
                  <a:cubicBezTo>
                    <a:pt x="19393" y="10316"/>
                    <a:pt x="19393" y="7733"/>
                    <a:pt x="18025" y="4815"/>
                  </a:cubicBezTo>
                  <a:cubicBezTo>
                    <a:pt x="16657" y="1866"/>
                    <a:pt x="14104" y="164"/>
                    <a:pt x="10335" y="12"/>
                  </a:cubicBezTo>
                  <a:cubicBezTo>
                    <a:pt x="10187" y="5"/>
                    <a:pt x="10039" y="1"/>
                    <a:pt x="9891" y="1"/>
                  </a:cubicBezTo>
                  <a:close/>
                </a:path>
              </a:pathLst>
            </a:custGeom>
            <a:solidFill>
              <a:srgbClr val="FBB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9"/>
            <p:cNvSpPr/>
            <p:nvPr/>
          </p:nvSpPr>
          <p:spPr>
            <a:xfrm flipH="1">
              <a:off x="1905069" y="2581089"/>
              <a:ext cx="80765" cy="38752"/>
            </a:xfrm>
            <a:custGeom>
              <a:avLst/>
              <a:gdLst/>
              <a:ahLst/>
              <a:cxnLst/>
              <a:rect l="l" t="t" r="r" b="b"/>
              <a:pathLst>
                <a:path w="2403" h="1153" extrusionOk="0">
                  <a:moveTo>
                    <a:pt x="53" y="0"/>
                  </a:moveTo>
                  <a:cubicBezTo>
                    <a:pt x="45" y="0"/>
                    <a:pt x="38" y="2"/>
                    <a:pt x="31" y="5"/>
                  </a:cubicBezTo>
                  <a:cubicBezTo>
                    <a:pt x="1" y="35"/>
                    <a:pt x="1" y="187"/>
                    <a:pt x="123" y="400"/>
                  </a:cubicBezTo>
                  <a:cubicBezTo>
                    <a:pt x="305" y="704"/>
                    <a:pt x="609" y="917"/>
                    <a:pt x="943" y="1039"/>
                  </a:cubicBezTo>
                  <a:cubicBezTo>
                    <a:pt x="1146" y="1112"/>
                    <a:pt x="1359" y="1152"/>
                    <a:pt x="1571" y="1152"/>
                  </a:cubicBezTo>
                  <a:cubicBezTo>
                    <a:pt x="1708" y="1152"/>
                    <a:pt x="1845" y="1135"/>
                    <a:pt x="1977" y="1099"/>
                  </a:cubicBezTo>
                  <a:cubicBezTo>
                    <a:pt x="2250" y="1039"/>
                    <a:pt x="2402" y="978"/>
                    <a:pt x="2341" y="856"/>
                  </a:cubicBezTo>
                  <a:cubicBezTo>
                    <a:pt x="2331" y="826"/>
                    <a:pt x="2260" y="822"/>
                    <a:pt x="2147" y="822"/>
                  </a:cubicBezTo>
                  <a:cubicBezTo>
                    <a:pt x="2114" y="822"/>
                    <a:pt x="2078" y="823"/>
                    <a:pt x="2039" y="823"/>
                  </a:cubicBezTo>
                  <a:cubicBezTo>
                    <a:pt x="1805" y="823"/>
                    <a:pt x="1460" y="813"/>
                    <a:pt x="1095" y="674"/>
                  </a:cubicBezTo>
                  <a:cubicBezTo>
                    <a:pt x="492" y="473"/>
                    <a:pt x="187" y="0"/>
                    <a:pt x="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9"/>
            <p:cNvSpPr/>
            <p:nvPr/>
          </p:nvSpPr>
          <p:spPr>
            <a:xfrm flipH="1">
              <a:off x="2129825" y="2509565"/>
              <a:ext cx="74614" cy="46415"/>
            </a:xfrm>
            <a:custGeom>
              <a:avLst/>
              <a:gdLst/>
              <a:ahLst/>
              <a:cxnLst/>
              <a:rect l="l" t="t" r="r" b="b"/>
              <a:pathLst>
                <a:path w="2220" h="1381" extrusionOk="0">
                  <a:moveTo>
                    <a:pt x="51" y="1"/>
                  </a:moveTo>
                  <a:cubicBezTo>
                    <a:pt x="44" y="1"/>
                    <a:pt x="37" y="2"/>
                    <a:pt x="31" y="5"/>
                  </a:cubicBezTo>
                  <a:cubicBezTo>
                    <a:pt x="0" y="36"/>
                    <a:pt x="0" y="188"/>
                    <a:pt x="91" y="431"/>
                  </a:cubicBezTo>
                  <a:cubicBezTo>
                    <a:pt x="243" y="735"/>
                    <a:pt x="487" y="1008"/>
                    <a:pt x="821" y="1160"/>
                  </a:cubicBezTo>
                  <a:cubicBezTo>
                    <a:pt x="1076" y="1313"/>
                    <a:pt x="1373" y="1381"/>
                    <a:pt x="1659" y="1381"/>
                  </a:cubicBezTo>
                  <a:cubicBezTo>
                    <a:pt x="1715" y="1381"/>
                    <a:pt x="1770" y="1378"/>
                    <a:pt x="1824" y="1373"/>
                  </a:cubicBezTo>
                  <a:cubicBezTo>
                    <a:pt x="2098" y="1343"/>
                    <a:pt x="2219" y="1252"/>
                    <a:pt x="2219" y="1191"/>
                  </a:cubicBezTo>
                  <a:cubicBezTo>
                    <a:pt x="2189" y="1069"/>
                    <a:pt x="1581" y="1130"/>
                    <a:pt x="1003" y="826"/>
                  </a:cubicBezTo>
                  <a:cubicBezTo>
                    <a:pt x="427" y="509"/>
                    <a:pt x="178" y="1"/>
                    <a:pt x="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9"/>
            <p:cNvSpPr/>
            <p:nvPr/>
          </p:nvSpPr>
          <p:spPr>
            <a:xfrm flipH="1">
              <a:off x="2120649" y="2402211"/>
              <a:ext cx="65405" cy="19460"/>
            </a:xfrm>
            <a:custGeom>
              <a:avLst/>
              <a:gdLst/>
              <a:ahLst/>
              <a:cxnLst/>
              <a:rect l="l" t="t" r="r" b="b"/>
              <a:pathLst>
                <a:path w="1946" h="579" extrusionOk="0">
                  <a:moveTo>
                    <a:pt x="869" y="0"/>
                  </a:moveTo>
                  <a:cubicBezTo>
                    <a:pt x="649" y="0"/>
                    <a:pt x="446" y="64"/>
                    <a:pt x="244" y="190"/>
                  </a:cubicBezTo>
                  <a:cubicBezTo>
                    <a:pt x="92" y="281"/>
                    <a:pt x="0" y="403"/>
                    <a:pt x="31" y="464"/>
                  </a:cubicBezTo>
                  <a:cubicBezTo>
                    <a:pt x="76" y="525"/>
                    <a:pt x="198" y="540"/>
                    <a:pt x="365" y="540"/>
                  </a:cubicBezTo>
                  <a:cubicBezTo>
                    <a:pt x="532" y="540"/>
                    <a:pt x="745" y="525"/>
                    <a:pt x="973" y="525"/>
                  </a:cubicBezTo>
                  <a:cubicBezTo>
                    <a:pt x="1297" y="525"/>
                    <a:pt x="1581" y="579"/>
                    <a:pt x="1752" y="579"/>
                  </a:cubicBezTo>
                  <a:cubicBezTo>
                    <a:pt x="1838" y="579"/>
                    <a:pt x="1895" y="565"/>
                    <a:pt x="1915" y="525"/>
                  </a:cubicBezTo>
                  <a:cubicBezTo>
                    <a:pt x="1946" y="464"/>
                    <a:pt x="1885" y="342"/>
                    <a:pt x="1733" y="221"/>
                  </a:cubicBezTo>
                  <a:cubicBezTo>
                    <a:pt x="1520" y="99"/>
                    <a:pt x="1277" y="8"/>
                    <a:pt x="1003" y="8"/>
                  </a:cubicBezTo>
                  <a:cubicBezTo>
                    <a:pt x="958" y="3"/>
                    <a:pt x="913" y="0"/>
                    <a:pt x="8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9"/>
            <p:cNvSpPr/>
            <p:nvPr/>
          </p:nvSpPr>
          <p:spPr>
            <a:xfrm flipH="1">
              <a:off x="1883624" y="2470374"/>
              <a:ext cx="54179" cy="30720"/>
            </a:xfrm>
            <a:custGeom>
              <a:avLst/>
              <a:gdLst/>
              <a:ahLst/>
              <a:cxnLst/>
              <a:rect l="l" t="t" r="r" b="b"/>
              <a:pathLst>
                <a:path w="1612" h="914" extrusionOk="0">
                  <a:moveTo>
                    <a:pt x="255" y="1"/>
                  </a:moveTo>
                  <a:cubicBezTo>
                    <a:pt x="214" y="1"/>
                    <a:pt x="179" y="6"/>
                    <a:pt x="152" y="16"/>
                  </a:cubicBezTo>
                  <a:cubicBezTo>
                    <a:pt x="1" y="108"/>
                    <a:pt x="152" y="381"/>
                    <a:pt x="517" y="624"/>
                  </a:cubicBezTo>
                  <a:cubicBezTo>
                    <a:pt x="818" y="800"/>
                    <a:pt x="1161" y="913"/>
                    <a:pt x="1357" y="913"/>
                  </a:cubicBezTo>
                  <a:cubicBezTo>
                    <a:pt x="1398" y="913"/>
                    <a:pt x="1433" y="908"/>
                    <a:pt x="1460" y="898"/>
                  </a:cubicBezTo>
                  <a:cubicBezTo>
                    <a:pt x="1611" y="807"/>
                    <a:pt x="1429" y="533"/>
                    <a:pt x="1095" y="290"/>
                  </a:cubicBezTo>
                  <a:cubicBezTo>
                    <a:pt x="794" y="114"/>
                    <a:pt x="451" y="1"/>
                    <a:pt x="2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9"/>
            <p:cNvSpPr/>
            <p:nvPr/>
          </p:nvSpPr>
          <p:spPr>
            <a:xfrm flipH="1">
              <a:off x="2106330" y="2643572"/>
              <a:ext cx="35795" cy="44365"/>
            </a:xfrm>
            <a:custGeom>
              <a:avLst/>
              <a:gdLst/>
              <a:ahLst/>
              <a:cxnLst/>
              <a:rect l="l" t="t" r="r" b="b"/>
              <a:pathLst>
                <a:path w="1065" h="1320" extrusionOk="0">
                  <a:moveTo>
                    <a:pt x="213" y="0"/>
                  </a:moveTo>
                  <a:cubicBezTo>
                    <a:pt x="152" y="0"/>
                    <a:pt x="92" y="61"/>
                    <a:pt x="61" y="243"/>
                  </a:cubicBezTo>
                  <a:cubicBezTo>
                    <a:pt x="0" y="487"/>
                    <a:pt x="61" y="730"/>
                    <a:pt x="213" y="942"/>
                  </a:cubicBezTo>
                  <a:cubicBezTo>
                    <a:pt x="335" y="1125"/>
                    <a:pt x="548" y="1246"/>
                    <a:pt x="760" y="1307"/>
                  </a:cubicBezTo>
                  <a:cubicBezTo>
                    <a:pt x="814" y="1316"/>
                    <a:pt x="862" y="1320"/>
                    <a:pt x="903" y="1320"/>
                  </a:cubicBezTo>
                  <a:cubicBezTo>
                    <a:pt x="1003" y="1320"/>
                    <a:pt x="1064" y="1298"/>
                    <a:pt x="1064" y="1277"/>
                  </a:cubicBezTo>
                  <a:cubicBezTo>
                    <a:pt x="1064" y="1186"/>
                    <a:pt x="699" y="1094"/>
                    <a:pt x="456" y="760"/>
                  </a:cubicBezTo>
                  <a:cubicBezTo>
                    <a:pt x="213" y="395"/>
                    <a:pt x="244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9"/>
            <p:cNvSpPr/>
            <p:nvPr/>
          </p:nvSpPr>
          <p:spPr>
            <a:xfrm flipH="1">
              <a:off x="2045058" y="2579207"/>
              <a:ext cx="42920" cy="63758"/>
            </a:xfrm>
            <a:custGeom>
              <a:avLst/>
              <a:gdLst/>
              <a:ahLst/>
              <a:cxnLst/>
              <a:rect l="l" t="t" r="r" b="b"/>
              <a:pathLst>
                <a:path w="1277" h="1897" extrusionOk="0">
                  <a:moveTo>
                    <a:pt x="1216" y="0"/>
                  </a:moveTo>
                  <a:cubicBezTo>
                    <a:pt x="1155" y="0"/>
                    <a:pt x="1095" y="152"/>
                    <a:pt x="1064" y="426"/>
                  </a:cubicBezTo>
                  <a:cubicBezTo>
                    <a:pt x="1034" y="547"/>
                    <a:pt x="1034" y="699"/>
                    <a:pt x="1003" y="882"/>
                  </a:cubicBezTo>
                  <a:cubicBezTo>
                    <a:pt x="1003" y="973"/>
                    <a:pt x="973" y="1064"/>
                    <a:pt x="973" y="1155"/>
                  </a:cubicBezTo>
                  <a:cubicBezTo>
                    <a:pt x="973" y="1246"/>
                    <a:pt x="943" y="1338"/>
                    <a:pt x="943" y="1429"/>
                  </a:cubicBezTo>
                  <a:cubicBezTo>
                    <a:pt x="912" y="1459"/>
                    <a:pt x="882" y="1520"/>
                    <a:pt x="851" y="1550"/>
                  </a:cubicBezTo>
                  <a:cubicBezTo>
                    <a:pt x="791" y="1581"/>
                    <a:pt x="730" y="1581"/>
                    <a:pt x="669" y="1581"/>
                  </a:cubicBezTo>
                  <a:cubicBezTo>
                    <a:pt x="547" y="1581"/>
                    <a:pt x="426" y="1520"/>
                    <a:pt x="335" y="1429"/>
                  </a:cubicBezTo>
                  <a:cubicBezTo>
                    <a:pt x="152" y="1246"/>
                    <a:pt x="61" y="1125"/>
                    <a:pt x="31" y="1125"/>
                  </a:cubicBezTo>
                  <a:lnTo>
                    <a:pt x="31" y="1125"/>
                  </a:lnTo>
                  <a:cubicBezTo>
                    <a:pt x="0" y="1155"/>
                    <a:pt x="0" y="1307"/>
                    <a:pt x="152" y="1581"/>
                  </a:cubicBezTo>
                  <a:cubicBezTo>
                    <a:pt x="213" y="1642"/>
                    <a:pt x="274" y="1702"/>
                    <a:pt x="335" y="1763"/>
                  </a:cubicBezTo>
                  <a:cubicBezTo>
                    <a:pt x="426" y="1824"/>
                    <a:pt x="517" y="1854"/>
                    <a:pt x="608" y="1885"/>
                  </a:cubicBezTo>
                  <a:cubicBezTo>
                    <a:pt x="641" y="1893"/>
                    <a:pt x="676" y="1897"/>
                    <a:pt x="711" y="1897"/>
                  </a:cubicBezTo>
                  <a:cubicBezTo>
                    <a:pt x="809" y="1897"/>
                    <a:pt x="914" y="1868"/>
                    <a:pt x="1003" y="1824"/>
                  </a:cubicBezTo>
                  <a:cubicBezTo>
                    <a:pt x="1125" y="1763"/>
                    <a:pt x="1216" y="1642"/>
                    <a:pt x="1247" y="1520"/>
                  </a:cubicBezTo>
                  <a:cubicBezTo>
                    <a:pt x="1277" y="1398"/>
                    <a:pt x="1277" y="1307"/>
                    <a:pt x="1277" y="1186"/>
                  </a:cubicBezTo>
                  <a:lnTo>
                    <a:pt x="1277" y="912"/>
                  </a:lnTo>
                  <a:lnTo>
                    <a:pt x="1277" y="456"/>
                  </a:lnTo>
                  <a:cubicBezTo>
                    <a:pt x="1277" y="183"/>
                    <a:pt x="1247" y="0"/>
                    <a:pt x="12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9"/>
            <p:cNvSpPr/>
            <p:nvPr/>
          </p:nvSpPr>
          <p:spPr>
            <a:xfrm flipH="1">
              <a:off x="1847879" y="2100452"/>
              <a:ext cx="642623" cy="483110"/>
            </a:xfrm>
            <a:custGeom>
              <a:avLst/>
              <a:gdLst/>
              <a:ahLst/>
              <a:cxnLst/>
              <a:rect l="l" t="t" r="r" b="b"/>
              <a:pathLst>
                <a:path w="19120" h="14374" extrusionOk="0">
                  <a:moveTo>
                    <a:pt x="10518" y="1"/>
                  </a:moveTo>
                  <a:cubicBezTo>
                    <a:pt x="10204" y="1"/>
                    <a:pt x="9889" y="17"/>
                    <a:pt x="9575" y="50"/>
                  </a:cubicBezTo>
                  <a:cubicBezTo>
                    <a:pt x="6870" y="232"/>
                    <a:pt x="4165" y="1387"/>
                    <a:pt x="2493" y="3545"/>
                  </a:cubicBezTo>
                  <a:cubicBezTo>
                    <a:pt x="1490" y="4882"/>
                    <a:pt x="821" y="6463"/>
                    <a:pt x="548" y="8165"/>
                  </a:cubicBezTo>
                  <a:cubicBezTo>
                    <a:pt x="244" y="9807"/>
                    <a:pt x="92" y="11509"/>
                    <a:pt x="92" y="13180"/>
                  </a:cubicBezTo>
                  <a:cubicBezTo>
                    <a:pt x="0" y="13576"/>
                    <a:pt x="152" y="13971"/>
                    <a:pt x="426" y="14214"/>
                  </a:cubicBezTo>
                  <a:cubicBezTo>
                    <a:pt x="578" y="14320"/>
                    <a:pt x="753" y="14373"/>
                    <a:pt x="931" y="14373"/>
                  </a:cubicBezTo>
                  <a:cubicBezTo>
                    <a:pt x="1110" y="14373"/>
                    <a:pt x="1292" y="14320"/>
                    <a:pt x="1459" y="14214"/>
                  </a:cubicBezTo>
                  <a:cubicBezTo>
                    <a:pt x="2037" y="13819"/>
                    <a:pt x="2159" y="13120"/>
                    <a:pt x="2067" y="12481"/>
                  </a:cubicBezTo>
                  <a:cubicBezTo>
                    <a:pt x="2007" y="11934"/>
                    <a:pt x="1824" y="11387"/>
                    <a:pt x="1733" y="10840"/>
                  </a:cubicBezTo>
                  <a:cubicBezTo>
                    <a:pt x="1642" y="10202"/>
                    <a:pt x="1794" y="9563"/>
                    <a:pt x="2128" y="9047"/>
                  </a:cubicBezTo>
                  <a:cubicBezTo>
                    <a:pt x="2423" y="8625"/>
                    <a:pt x="2893" y="8379"/>
                    <a:pt x="3377" y="8379"/>
                  </a:cubicBezTo>
                  <a:cubicBezTo>
                    <a:pt x="3591" y="8379"/>
                    <a:pt x="3808" y="8427"/>
                    <a:pt x="4013" y="8530"/>
                  </a:cubicBezTo>
                  <a:cubicBezTo>
                    <a:pt x="4286" y="8651"/>
                    <a:pt x="4469" y="8895"/>
                    <a:pt x="4560" y="9168"/>
                  </a:cubicBezTo>
                  <a:cubicBezTo>
                    <a:pt x="4803" y="9958"/>
                    <a:pt x="4165" y="10232"/>
                    <a:pt x="3921" y="10749"/>
                  </a:cubicBezTo>
                  <a:cubicBezTo>
                    <a:pt x="3778" y="11065"/>
                    <a:pt x="3906" y="11544"/>
                    <a:pt x="4254" y="11544"/>
                  </a:cubicBezTo>
                  <a:cubicBezTo>
                    <a:pt x="4274" y="11544"/>
                    <a:pt x="4295" y="11542"/>
                    <a:pt x="4317" y="11539"/>
                  </a:cubicBezTo>
                  <a:cubicBezTo>
                    <a:pt x="4463" y="11539"/>
                    <a:pt x="4822" y="11695"/>
                    <a:pt x="5023" y="11695"/>
                  </a:cubicBezTo>
                  <a:cubicBezTo>
                    <a:pt x="5073" y="11695"/>
                    <a:pt x="5113" y="11685"/>
                    <a:pt x="5137" y="11661"/>
                  </a:cubicBezTo>
                  <a:cubicBezTo>
                    <a:pt x="5593" y="11053"/>
                    <a:pt x="5928" y="10354"/>
                    <a:pt x="6140" y="9624"/>
                  </a:cubicBezTo>
                  <a:cubicBezTo>
                    <a:pt x="6323" y="9016"/>
                    <a:pt x="6049" y="7983"/>
                    <a:pt x="6140" y="7375"/>
                  </a:cubicBezTo>
                  <a:cubicBezTo>
                    <a:pt x="6201" y="6737"/>
                    <a:pt x="6505" y="6129"/>
                    <a:pt x="6991" y="5734"/>
                  </a:cubicBezTo>
                  <a:cubicBezTo>
                    <a:pt x="7630" y="5308"/>
                    <a:pt x="8511" y="5430"/>
                    <a:pt x="9241" y="5126"/>
                  </a:cubicBezTo>
                  <a:cubicBezTo>
                    <a:pt x="9849" y="4852"/>
                    <a:pt x="10335" y="4214"/>
                    <a:pt x="11034" y="4214"/>
                  </a:cubicBezTo>
                  <a:cubicBezTo>
                    <a:pt x="11048" y="4213"/>
                    <a:pt x="11063" y="4213"/>
                    <a:pt x="11077" y="4213"/>
                  </a:cubicBezTo>
                  <a:cubicBezTo>
                    <a:pt x="11904" y="4213"/>
                    <a:pt x="12445" y="5071"/>
                    <a:pt x="13162" y="5460"/>
                  </a:cubicBezTo>
                  <a:cubicBezTo>
                    <a:pt x="14256" y="6037"/>
                    <a:pt x="15624" y="5551"/>
                    <a:pt x="16779" y="6007"/>
                  </a:cubicBezTo>
                  <a:cubicBezTo>
                    <a:pt x="17052" y="6159"/>
                    <a:pt x="17356" y="6311"/>
                    <a:pt x="17691" y="6433"/>
                  </a:cubicBezTo>
                  <a:cubicBezTo>
                    <a:pt x="17963" y="6514"/>
                    <a:pt x="18721" y="7447"/>
                    <a:pt x="19030" y="7447"/>
                  </a:cubicBezTo>
                  <a:cubicBezTo>
                    <a:pt x="19067" y="7447"/>
                    <a:pt x="19097" y="7434"/>
                    <a:pt x="19119" y="7405"/>
                  </a:cubicBezTo>
                  <a:cubicBezTo>
                    <a:pt x="18907" y="5369"/>
                    <a:pt x="17174" y="2481"/>
                    <a:pt x="15441" y="1387"/>
                  </a:cubicBezTo>
                  <a:cubicBezTo>
                    <a:pt x="13950" y="487"/>
                    <a:pt x="12242" y="1"/>
                    <a:pt x="105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9"/>
            <p:cNvSpPr/>
            <p:nvPr/>
          </p:nvSpPr>
          <p:spPr>
            <a:xfrm flipH="1">
              <a:off x="2325981" y="2378986"/>
              <a:ext cx="150136" cy="144422"/>
            </a:xfrm>
            <a:custGeom>
              <a:avLst/>
              <a:gdLst/>
              <a:ahLst/>
              <a:cxnLst/>
              <a:rect l="l" t="t" r="r" b="b"/>
              <a:pathLst>
                <a:path w="4467" h="4297" extrusionOk="0">
                  <a:moveTo>
                    <a:pt x="2869" y="0"/>
                  </a:moveTo>
                  <a:cubicBezTo>
                    <a:pt x="2286" y="0"/>
                    <a:pt x="1665" y="312"/>
                    <a:pt x="1153" y="1337"/>
                  </a:cubicBezTo>
                  <a:cubicBezTo>
                    <a:pt x="0" y="3727"/>
                    <a:pt x="1994" y="4296"/>
                    <a:pt x="2324" y="4296"/>
                  </a:cubicBezTo>
                  <a:cubicBezTo>
                    <a:pt x="2351" y="4296"/>
                    <a:pt x="2367" y="4292"/>
                    <a:pt x="2369" y="4286"/>
                  </a:cubicBezTo>
                  <a:cubicBezTo>
                    <a:pt x="3038" y="3556"/>
                    <a:pt x="3615" y="2766"/>
                    <a:pt x="4101" y="1884"/>
                  </a:cubicBezTo>
                  <a:cubicBezTo>
                    <a:pt x="4466" y="1124"/>
                    <a:pt x="4010" y="212"/>
                    <a:pt x="3190" y="30"/>
                  </a:cubicBezTo>
                  <a:cubicBezTo>
                    <a:pt x="3084" y="11"/>
                    <a:pt x="2977" y="0"/>
                    <a:pt x="2869" y="0"/>
                  </a:cubicBezTo>
                  <a:close/>
                </a:path>
              </a:pathLst>
            </a:custGeom>
            <a:solidFill>
              <a:srgbClr val="FBB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9"/>
            <p:cNvSpPr/>
            <p:nvPr/>
          </p:nvSpPr>
          <p:spPr>
            <a:xfrm flipH="1">
              <a:off x="2363791" y="2409975"/>
              <a:ext cx="56230" cy="81773"/>
            </a:xfrm>
            <a:custGeom>
              <a:avLst/>
              <a:gdLst/>
              <a:ahLst/>
              <a:cxnLst/>
              <a:rect l="l" t="t" r="r" b="b"/>
              <a:pathLst>
                <a:path w="1673" h="2433" extrusionOk="0">
                  <a:moveTo>
                    <a:pt x="1244" y="1"/>
                  </a:moveTo>
                  <a:cubicBezTo>
                    <a:pt x="1055" y="1"/>
                    <a:pt x="874" y="83"/>
                    <a:pt x="730" y="202"/>
                  </a:cubicBezTo>
                  <a:cubicBezTo>
                    <a:pt x="517" y="385"/>
                    <a:pt x="335" y="598"/>
                    <a:pt x="214" y="871"/>
                  </a:cubicBezTo>
                  <a:cubicBezTo>
                    <a:pt x="1" y="1388"/>
                    <a:pt x="31" y="1996"/>
                    <a:pt x="365" y="2300"/>
                  </a:cubicBezTo>
                  <a:cubicBezTo>
                    <a:pt x="458" y="2393"/>
                    <a:pt x="569" y="2432"/>
                    <a:pt x="684" y="2432"/>
                  </a:cubicBezTo>
                  <a:cubicBezTo>
                    <a:pt x="719" y="2432"/>
                    <a:pt x="755" y="2428"/>
                    <a:pt x="791" y="2421"/>
                  </a:cubicBezTo>
                  <a:cubicBezTo>
                    <a:pt x="913" y="2421"/>
                    <a:pt x="943" y="2360"/>
                    <a:pt x="943" y="2360"/>
                  </a:cubicBezTo>
                  <a:lnTo>
                    <a:pt x="791" y="2360"/>
                  </a:lnTo>
                  <a:cubicBezTo>
                    <a:pt x="669" y="2360"/>
                    <a:pt x="548" y="2300"/>
                    <a:pt x="457" y="2208"/>
                  </a:cubicBezTo>
                  <a:cubicBezTo>
                    <a:pt x="214" y="1965"/>
                    <a:pt x="214" y="1449"/>
                    <a:pt x="426" y="932"/>
                  </a:cubicBezTo>
                  <a:cubicBezTo>
                    <a:pt x="517" y="719"/>
                    <a:pt x="669" y="506"/>
                    <a:pt x="852" y="354"/>
                  </a:cubicBezTo>
                  <a:cubicBezTo>
                    <a:pt x="953" y="228"/>
                    <a:pt x="1097" y="164"/>
                    <a:pt x="1265" y="164"/>
                  </a:cubicBezTo>
                  <a:cubicBezTo>
                    <a:pt x="1298" y="164"/>
                    <a:pt x="1333" y="167"/>
                    <a:pt x="1369" y="172"/>
                  </a:cubicBezTo>
                  <a:cubicBezTo>
                    <a:pt x="1490" y="202"/>
                    <a:pt x="1551" y="294"/>
                    <a:pt x="1581" y="415"/>
                  </a:cubicBezTo>
                  <a:cubicBezTo>
                    <a:pt x="1581" y="506"/>
                    <a:pt x="1521" y="567"/>
                    <a:pt x="1551" y="567"/>
                  </a:cubicBezTo>
                  <a:cubicBezTo>
                    <a:pt x="1551" y="567"/>
                    <a:pt x="1612" y="567"/>
                    <a:pt x="1642" y="415"/>
                  </a:cubicBezTo>
                  <a:cubicBezTo>
                    <a:pt x="1673" y="354"/>
                    <a:pt x="1642" y="294"/>
                    <a:pt x="1612" y="202"/>
                  </a:cubicBezTo>
                  <a:cubicBezTo>
                    <a:pt x="1581" y="142"/>
                    <a:pt x="1490" y="50"/>
                    <a:pt x="1399" y="20"/>
                  </a:cubicBezTo>
                  <a:cubicBezTo>
                    <a:pt x="1347" y="7"/>
                    <a:pt x="1295" y="1"/>
                    <a:pt x="12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9"/>
            <p:cNvSpPr/>
            <p:nvPr/>
          </p:nvSpPr>
          <p:spPr>
            <a:xfrm flipH="1">
              <a:off x="2171738" y="2537059"/>
              <a:ext cx="78681" cy="110611"/>
            </a:xfrm>
            <a:custGeom>
              <a:avLst/>
              <a:gdLst/>
              <a:ahLst/>
              <a:cxnLst/>
              <a:rect l="l" t="t" r="r" b="b"/>
              <a:pathLst>
                <a:path w="2341" h="3291" extrusionOk="0">
                  <a:moveTo>
                    <a:pt x="116" y="0"/>
                  </a:moveTo>
                  <a:cubicBezTo>
                    <a:pt x="77" y="0"/>
                    <a:pt x="38" y="3"/>
                    <a:pt x="0" y="8"/>
                  </a:cubicBezTo>
                  <a:cubicBezTo>
                    <a:pt x="0" y="38"/>
                    <a:pt x="244" y="69"/>
                    <a:pt x="578" y="251"/>
                  </a:cubicBezTo>
                  <a:cubicBezTo>
                    <a:pt x="1520" y="677"/>
                    <a:pt x="2128" y="1619"/>
                    <a:pt x="2159" y="2652"/>
                  </a:cubicBezTo>
                  <a:cubicBezTo>
                    <a:pt x="2189" y="3017"/>
                    <a:pt x="2128" y="3291"/>
                    <a:pt x="2159" y="3291"/>
                  </a:cubicBezTo>
                  <a:cubicBezTo>
                    <a:pt x="2250" y="3078"/>
                    <a:pt x="2311" y="2865"/>
                    <a:pt x="2280" y="2652"/>
                  </a:cubicBezTo>
                  <a:cubicBezTo>
                    <a:pt x="2341" y="1528"/>
                    <a:pt x="1672" y="525"/>
                    <a:pt x="639" y="130"/>
                  </a:cubicBezTo>
                  <a:cubicBezTo>
                    <a:pt x="489" y="55"/>
                    <a:pt x="297" y="0"/>
                    <a:pt x="1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9"/>
            <p:cNvSpPr/>
            <p:nvPr/>
          </p:nvSpPr>
          <p:spPr>
            <a:xfrm flipH="1">
              <a:off x="2078780" y="2095578"/>
              <a:ext cx="408664" cy="367189"/>
            </a:xfrm>
            <a:custGeom>
              <a:avLst/>
              <a:gdLst/>
              <a:ahLst/>
              <a:cxnLst/>
              <a:rect l="l" t="t" r="r" b="b"/>
              <a:pathLst>
                <a:path w="12159" h="10925" extrusionOk="0">
                  <a:moveTo>
                    <a:pt x="9955" y="1"/>
                  </a:moveTo>
                  <a:cubicBezTo>
                    <a:pt x="9788" y="1"/>
                    <a:pt x="9621" y="5"/>
                    <a:pt x="9454" y="12"/>
                  </a:cubicBezTo>
                  <a:cubicBezTo>
                    <a:pt x="8451" y="73"/>
                    <a:pt x="7478" y="286"/>
                    <a:pt x="6536" y="620"/>
                  </a:cubicBezTo>
                  <a:cubicBezTo>
                    <a:pt x="5411" y="1076"/>
                    <a:pt x="4347" y="1714"/>
                    <a:pt x="3435" y="2505"/>
                  </a:cubicBezTo>
                  <a:cubicBezTo>
                    <a:pt x="2949" y="2900"/>
                    <a:pt x="2493" y="3356"/>
                    <a:pt x="2128" y="3872"/>
                  </a:cubicBezTo>
                  <a:cubicBezTo>
                    <a:pt x="1794" y="4359"/>
                    <a:pt x="1490" y="4875"/>
                    <a:pt x="1216" y="5392"/>
                  </a:cubicBezTo>
                  <a:cubicBezTo>
                    <a:pt x="821" y="6304"/>
                    <a:pt x="517" y="7246"/>
                    <a:pt x="305" y="8219"/>
                  </a:cubicBezTo>
                  <a:cubicBezTo>
                    <a:pt x="183" y="8888"/>
                    <a:pt x="92" y="9526"/>
                    <a:pt x="61" y="10195"/>
                  </a:cubicBezTo>
                  <a:cubicBezTo>
                    <a:pt x="31" y="10438"/>
                    <a:pt x="31" y="10620"/>
                    <a:pt x="31" y="10742"/>
                  </a:cubicBezTo>
                  <a:cubicBezTo>
                    <a:pt x="1" y="10803"/>
                    <a:pt x="1" y="10863"/>
                    <a:pt x="31" y="10924"/>
                  </a:cubicBezTo>
                  <a:cubicBezTo>
                    <a:pt x="61" y="10681"/>
                    <a:pt x="92" y="10468"/>
                    <a:pt x="122" y="10195"/>
                  </a:cubicBezTo>
                  <a:cubicBezTo>
                    <a:pt x="183" y="9556"/>
                    <a:pt x="305" y="8888"/>
                    <a:pt x="457" y="8249"/>
                  </a:cubicBezTo>
                  <a:cubicBezTo>
                    <a:pt x="669" y="7307"/>
                    <a:pt x="973" y="6365"/>
                    <a:pt x="1399" y="5483"/>
                  </a:cubicBezTo>
                  <a:cubicBezTo>
                    <a:pt x="1642" y="4967"/>
                    <a:pt x="1946" y="4450"/>
                    <a:pt x="2280" y="3994"/>
                  </a:cubicBezTo>
                  <a:cubicBezTo>
                    <a:pt x="2645" y="3508"/>
                    <a:pt x="3071" y="3052"/>
                    <a:pt x="3557" y="2657"/>
                  </a:cubicBezTo>
                  <a:cubicBezTo>
                    <a:pt x="4469" y="1866"/>
                    <a:pt x="5502" y="1258"/>
                    <a:pt x="6596" y="802"/>
                  </a:cubicBezTo>
                  <a:cubicBezTo>
                    <a:pt x="7508" y="468"/>
                    <a:pt x="8481" y="225"/>
                    <a:pt x="9454" y="164"/>
                  </a:cubicBezTo>
                  <a:cubicBezTo>
                    <a:pt x="9731" y="152"/>
                    <a:pt x="10008" y="144"/>
                    <a:pt x="10282" y="144"/>
                  </a:cubicBezTo>
                  <a:cubicBezTo>
                    <a:pt x="10671" y="144"/>
                    <a:pt x="11056" y="159"/>
                    <a:pt x="11429" y="195"/>
                  </a:cubicBezTo>
                  <a:lnTo>
                    <a:pt x="11977" y="255"/>
                  </a:lnTo>
                  <a:lnTo>
                    <a:pt x="12159" y="255"/>
                  </a:lnTo>
                  <a:cubicBezTo>
                    <a:pt x="12098" y="225"/>
                    <a:pt x="12037" y="225"/>
                    <a:pt x="11977" y="195"/>
                  </a:cubicBezTo>
                  <a:lnTo>
                    <a:pt x="11460" y="103"/>
                  </a:lnTo>
                  <a:cubicBezTo>
                    <a:pt x="10958" y="35"/>
                    <a:pt x="10457" y="1"/>
                    <a:pt x="99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9"/>
            <p:cNvSpPr/>
            <p:nvPr/>
          </p:nvSpPr>
          <p:spPr>
            <a:xfrm flipH="1">
              <a:off x="2198311" y="3448589"/>
              <a:ext cx="756023" cy="433737"/>
            </a:xfrm>
            <a:custGeom>
              <a:avLst/>
              <a:gdLst/>
              <a:ahLst/>
              <a:cxnLst/>
              <a:rect l="l" t="t" r="r" b="b"/>
              <a:pathLst>
                <a:path w="22494" h="12905" extrusionOk="0">
                  <a:moveTo>
                    <a:pt x="18755" y="1"/>
                  </a:moveTo>
                  <a:lnTo>
                    <a:pt x="14165" y="305"/>
                  </a:lnTo>
                  <a:cubicBezTo>
                    <a:pt x="13162" y="518"/>
                    <a:pt x="12129" y="700"/>
                    <a:pt x="11126" y="791"/>
                  </a:cubicBezTo>
                  <a:cubicBezTo>
                    <a:pt x="9849" y="852"/>
                    <a:pt x="6566" y="4743"/>
                    <a:pt x="5107" y="5411"/>
                  </a:cubicBezTo>
                  <a:cubicBezTo>
                    <a:pt x="4984" y="5469"/>
                    <a:pt x="4845" y="5496"/>
                    <a:pt x="4694" y="5496"/>
                  </a:cubicBezTo>
                  <a:cubicBezTo>
                    <a:pt x="3104" y="5496"/>
                    <a:pt x="214" y="2554"/>
                    <a:pt x="214" y="2554"/>
                  </a:cubicBezTo>
                  <a:lnTo>
                    <a:pt x="214" y="2554"/>
                  </a:lnTo>
                  <a:cubicBezTo>
                    <a:pt x="214" y="2554"/>
                    <a:pt x="1" y="3253"/>
                    <a:pt x="700" y="5472"/>
                  </a:cubicBezTo>
                  <a:cubicBezTo>
                    <a:pt x="1399" y="7691"/>
                    <a:pt x="3770" y="10183"/>
                    <a:pt x="5746" y="11977"/>
                  </a:cubicBezTo>
                  <a:cubicBezTo>
                    <a:pt x="6513" y="12684"/>
                    <a:pt x="8240" y="12904"/>
                    <a:pt x="10089" y="12904"/>
                  </a:cubicBezTo>
                  <a:cubicBezTo>
                    <a:pt x="12929" y="12904"/>
                    <a:pt x="16058" y="12385"/>
                    <a:pt x="16445" y="12311"/>
                  </a:cubicBezTo>
                  <a:cubicBezTo>
                    <a:pt x="17083" y="12220"/>
                    <a:pt x="22494" y="8451"/>
                    <a:pt x="22494" y="8451"/>
                  </a:cubicBezTo>
                  <a:lnTo>
                    <a:pt x="20822" y="4530"/>
                  </a:lnTo>
                  <a:lnTo>
                    <a:pt x="13770" y="4074"/>
                  </a:lnTo>
                  <a:cubicBezTo>
                    <a:pt x="13770" y="4074"/>
                    <a:pt x="15402" y="3505"/>
                    <a:pt x="16637" y="3505"/>
                  </a:cubicBezTo>
                  <a:cubicBezTo>
                    <a:pt x="16771" y="3505"/>
                    <a:pt x="16900" y="3512"/>
                    <a:pt x="17022" y="3527"/>
                  </a:cubicBezTo>
                  <a:cubicBezTo>
                    <a:pt x="17048" y="3530"/>
                    <a:pt x="17073" y="3531"/>
                    <a:pt x="17097" y="3531"/>
                  </a:cubicBezTo>
                  <a:cubicBezTo>
                    <a:pt x="18288" y="3531"/>
                    <a:pt x="18755" y="1"/>
                    <a:pt x="187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9"/>
            <p:cNvSpPr/>
            <p:nvPr/>
          </p:nvSpPr>
          <p:spPr>
            <a:xfrm flipH="1">
              <a:off x="1373888" y="2261616"/>
              <a:ext cx="1467043" cy="1548009"/>
            </a:xfrm>
            <a:custGeom>
              <a:avLst/>
              <a:gdLst/>
              <a:ahLst/>
              <a:cxnLst/>
              <a:rect l="l" t="t" r="r" b="b"/>
              <a:pathLst>
                <a:path w="43649" h="46058" extrusionOk="0">
                  <a:moveTo>
                    <a:pt x="36675" y="1"/>
                  </a:moveTo>
                  <a:cubicBezTo>
                    <a:pt x="34801" y="1"/>
                    <a:pt x="32260" y="742"/>
                    <a:pt x="30579" y="4191"/>
                  </a:cubicBezTo>
                  <a:cubicBezTo>
                    <a:pt x="27661" y="10209"/>
                    <a:pt x="20062" y="31820"/>
                    <a:pt x="18360" y="32337"/>
                  </a:cubicBezTo>
                  <a:lnTo>
                    <a:pt x="6080" y="18203"/>
                  </a:lnTo>
                  <a:lnTo>
                    <a:pt x="1" y="21638"/>
                  </a:lnTo>
                  <a:cubicBezTo>
                    <a:pt x="1" y="21638"/>
                    <a:pt x="2615" y="27048"/>
                    <a:pt x="6171" y="32975"/>
                  </a:cubicBezTo>
                  <a:cubicBezTo>
                    <a:pt x="9970" y="39260"/>
                    <a:pt x="14897" y="46057"/>
                    <a:pt x="20011" y="46057"/>
                  </a:cubicBezTo>
                  <a:cubicBezTo>
                    <a:pt x="20463" y="46057"/>
                    <a:pt x="20915" y="46004"/>
                    <a:pt x="21369" y="45894"/>
                  </a:cubicBezTo>
                  <a:cubicBezTo>
                    <a:pt x="30640" y="43675"/>
                    <a:pt x="43649" y="15772"/>
                    <a:pt x="43649" y="15772"/>
                  </a:cubicBezTo>
                  <a:cubicBezTo>
                    <a:pt x="43649" y="15772"/>
                    <a:pt x="43558" y="1060"/>
                    <a:pt x="39120" y="422"/>
                  </a:cubicBezTo>
                  <a:cubicBezTo>
                    <a:pt x="39120" y="422"/>
                    <a:pt x="38087" y="1"/>
                    <a:pt x="36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9"/>
            <p:cNvSpPr/>
            <p:nvPr/>
          </p:nvSpPr>
          <p:spPr>
            <a:xfrm flipH="1">
              <a:off x="2225903" y="2308470"/>
              <a:ext cx="682451" cy="679393"/>
            </a:xfrm>
            <a:custGeom>
              <a:avLst/>
              <a:gdLst/>
              <a:ahLst/>
              <a:cxnLst/>
              <a:rect l="l" t="t" r="r" b="b"/>
              <a:pathLst>
                <a:path w="20305" h="20214" extrusionOk="0">
                  <a:moveTo>
                    <a:pt x="13496" y="0"/>
                  </a:moveTo>
                  <a:cubicBezTo>
                    <a:pt x="13496" y="1"/>
                    <a:pt x="8147" y="2706"/>
                    <a:pt x="7600" y="3101"/>
                  </a:cubicBezTo>
                  <a:cubicBezTo>
                    <a:pt x="7052" y="3526"/>
                    <a:pt x="6293" y="3982"/>
                    <a:pt x="6293" y="3982"/>
                  </a:cubicBezTo>
                  <a:cubicBezTo>
                    <a:pt x="5897" y="4013"/>
                    <a:pt x="5563" y="4073"/>
                    <a:pt x="5198" y="4165"/>
                  </a:cubicBezTo>
                  <a:cubicBezTo>
                    <a:pt x="4864" y="4286"/>
                    <a:pt x="183" y="13435"/>
                    <a:pt x="92" y="15107"/>
                  </a:cubicBezTo>
                  <a:cubicBezTo>
                    <a:pt x="1" y="16809"/>
                    <a:pt x="2007" y="20213"/>
                    <a:pt x="2007" y="20213"/>
                  </a:cubicBezTo>
                  <a:lnTo>
                    <a:pt x="8055" y="16809"/>
                  </a:lnTo>
                  <a:lnTo>
                    <a:pt x="7903" y="16292"/>
                  </a:lnTo>
                  <a:cubicBezTo>
                    <a:pt x="7600" y="15289"/>
                    <a:pt x="7995" y="14195"/>
                    <a:pt x="8907" y="13648"/>
                  </a:cubicBezTo>
                  <a:cubicBezTo>
                    <a:pt x="9545" y="13253"/>
                    <a:pt x="10183" y="12919"/>
                    <a:pt x="10852" y="12615"/>
                  </a:cubicBezTo>
                  <a:cubicBezTo>
                    <a:pt x="12524" y="11855"/>
                    <a:pt x="13405" y="10396"/>
                    <a:pt x="14226" y="9393"/>
                  </a:cubicBezTo>
                  <a:cubicBezTo>
                    <a:pt x="15046" y="8420"/>
                    <a:pt x="17661" y="8390"/>
                    <a:pt x="18968" y="7052"/>
                  </a:cubicBezTo>
                  <a:cubicBezTo>
                    <a:pt x="20305" y="5745"/>
                    <a:pt x="19819" y="4560"/>
                    <a:pt x="19150" y="4256"/>
                  </a:cubicBezTo>
                  <a:cubicBezTo>
                    <a:pt x="19100" y="4233"/>
                    <a:pt x="19035" y="4223"/>
                    <a:pt x="18956" y="4223"/>
                  </a:cubicBezTo>
                  <a:cubicBezTo>
                    <a:pt x="17979" y="4223"/>
                    <a:pt x="14956" y="5852"/>
                    <a:pt x="14591" y="6049"/>
                  </a:cubicBezTo>
                  <a:cubicBezTo>
                    <a:pt x="14340" y="6175"/>
                    <a:pt x="12926" y="6889"/>
                    <a:pt x="11810" y="6889"/>
                  </a:cubicBezTo>
                  <a:cubicBezTo>
                    <a:pt x="11302" y="6889"/>
                    <a:pt x="10856" y="6741"/>
                    <a:pt x="10609" y="6323"/>
                  </a:cubicBezTo>
                  <a:cubicBezTo>
                    <a:pt x="9849" y="5016"/>
                    <a:pt x="12797" y="3131"/>
                    <a:pt x="12797" y="3131"/>
                  </a:cubicBezTo>
                  <a:lnTo>
                    <a:pt x="13496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CC0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9"/>
            <p:cNvSpPr/>
            <p:nvPr/>
          </p:nvSpPr>
          <p:spPr>
            <a:xfrm flipH="1">
              <a:off x="1345228" y="2232879"/>
              <a:ext cx="676334" cy="814236"/>
            </a:xfrm>
            <a:custGeom>
              <a:avLst/>
              <a:gdLst/>
              <a:ahLst/>
              <a:cxnLst/>
              <a:rect l="l" t="t" r="r" b="b"/>
              <a:pathLst>
                <a:path w="20123" h="24226" extrusionOk="0">
                  <a:moveTo>
                    <a:pt x="14012" y="0"/>
                  </a:moveTo>
                  <a:cubicBezTo>
                    <a:pt x="14012" y="0"/>
                    <a:pt x="7933" y="274"/>
                    <a:pt x="6535" y="3252"/>
                  </a:cubicBezTo>
                  <a:cubicBezTo>
                    <a:pt x="5167" y="6201"/>
                    <a:pt x="0" y="18146"/>
                    <a:pt x="0" y="18146"/>
                  </a:cubicBezTo>
                  <a:lnTo>
                    <a:pt x="16475" y="24225"/>
                  </a:lnTo>
                  <a:cubicBezTo>
                    <a:pt x="16475" y="24225"/>
                    <a:pt x="19271" y="19119"/>
                    <a:pt x="19696" y="16201"/>
                  </a:cubicBezTo>
                  <a:cubicBezTo>
                    <a:pt x="20122" y="13313"/>
                    <a:pt x="19636" y="669"/>
                    <a:pt x="140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9"/>
            <p:cNvSpPr/>
            <p:nvPr/>
          </p:nvSpPr>
          <p:spPr>
            <a:xfrm flipH="1">
              <a:off x="1446394" y="2242055"/>
              <a:ext cx="577218" cy="812219"/>
            </a:xfrm>
            <a:custGeom>
              <a:avLst/>
              <a:gdLst/>
              <a:ahLst/>
              <a:cxnLst/>
              <a:rect l="l" t="t" r="r" b="b"/>
              <a:pathLst>
                <a:path w="17174" h="24166" extrusionOk="0">
                  <a:moveTo>
                    <a:pt x="11915" y="1"/>
                  </a:moveTo>
                  <a:cubicBezTo>
                    <a:pt x="11904" y="1"/>
                    <a:pt x="11893" y="5"/>
                    <a:pt x="11882" y="10"/>
                  </a:cubicBezTo>
                  <a:lnTo>
                    <a:pt x="11882" y="10"/>
                  </a:lnTo>
                  <a:cubicBezTo>
                    <a:pt x="11904" y="3"/>
                    <a:pt x="11915" y="1"/>
                    <a:pt x="11915" y="1"/>
                  </a:cubicBezTo>
                  <a:close/>
                  <a:moveTo>
                    <a:pt x="11882" y="10"/>
                  </a:moveTo>
                  <a:cubicBezTo>
                    <a:pt x="11831" y="25"/>
                    <a:pt x="11721" y="59"/>
                    <a:pt x="11551" y="122"/>
                  </a:cubicBezTo>
                  <a:cubicBezTo>
                    <a:pt x="11642" y="92"/>
                    <a:pt x="11733" y="62"/>
                    <a:pt x="11824" y="31"/>
                  </a:cubicBezTo>
                  <a:cubicBezTo>
                    <a:pt x="11844" y="31"/>
                    <a:pt x="11863" y="19"/>
                    <a:pt x="11882" y="10"/>
                  </a:cubicBezTo>
                  <a:close/>
                  <a:moveTo>
                    <a:pt x="11551" y="122"/>
                  </a:moveTo>
                  <a:cubicBezTo>
                    <a:pt x="11156" y="244"/>
                    <a:pt x="10791" y="396"/>
                    <a:pt x="10456" y="578"/>
                  </a:cubicBezTo>
                  <a:cubicBezTo>
                    <a:pt x="9241" y="1369"/>
                    <a:pt x="8177" y="2372"/>
                    <a:pt x="7326" y="3557"/>
                  </a:cubicBezTo>
                  <a:cubicBezTo>
                    <a:pt x="6049" y="5259"/>
                    <a:pt x="4924" y="7083"/>
                    <a:pt x="3982" y="8998"/>
                  </a:cubicBezTo>
                  <a:cubicBezTo>
                    <a:pt x="2888" y="11126"/>
                    <a:pt x="1824" y="13557"/>
                    <a:pt x="760" y="16141"/>
                  </a:cubicBezTo>
                  <a:lnTo>
                    <a:pt x="395" y="17022"/>
                  </a:lnTo>
                  <a:cubicBezTo>
                    <a:pt x="335" y="17144"/>
                    <a:pt x="274" y="17296"/>
                    <a:pt x="213" y="17417"/>
                  </a:cubicBezTo>
                  <a:lnTo>
                    <a:pt x="91" y="17630"/>
                  </a:lnTo>
                  <a:lnTo>
                    <a:pt x="61" y="17721"/>
                  </a:lnTo>
                  <a:lnTo>
                    <a:pt x="31" y="17752"/>
                  </a:lnTo>
                  <a:cubicBezTo>
                    <a:pt x="48" y="17769"/>
                    <a:pt x="56" y="17787"/>
                    <a:pt x="65" y="17805"/>
                  </a:cubicBezTo>
                  <a:lnTo>
                    <a:pt x="65" y="17805"/>
                  </a:lnTo>
                  <a:lnTo>
                    <a:pt x="0" y="17934"/>
                  </a:lnTo>
                  <a:cubicBezTo>
                    <a:pt x="9" y="17934"/>
                    <a:pt x="19" y="17934"/>
                    <a:pt x="31" y="17934"/>
                  </a:cubicBezTo>
                  <a:lnTo>
                    <a:pt x="31" y="17934"/>
                  </a:lnTo>
                  <a:lnTo>
                    <a:pt x="31" y="17934"/>
                  </a:lnTo>
                  <a:lnTo>
                    <a:pt x="12189" y="22402"/>
                  </a:lnTo>
                  <a:lnTo>
                    <a:pt x="15836" y="23709"/>
                  </a:lnTo>
                  <a:lnTo>
                    <a:pt x="16809" y="24044"/>
                  </a:lnTo>
                  <a:lnTo>
                    <a:pt x="17083" y="24135"/>
                  </a:lnTo>
                  <a:cubicBezTo>
                    <a:pt x="17113" y="24135"/>
                    <a:pt x="17143" y="24165"/>
                    <a:pt x="17174" y="24165"/>
                  </a:cubicBezTo>
                  <a:lnTo>
                    <a:pt x="17083" y="24104"/>
                  </a:lnTo>
                  <a:lnTo>
                    <a:pt x="16840" y="24013"/>
                  </a:lnTo>
                  <a:lnTo>
                    <a:pt x="15867" y="23618"/>
                  </a:lnTo>
                  <a:lnTo>
                    <a:pt x="12250" y="22250"/>
                  </a:lnTo>
                  <a:lnTo>
                    <a:pt x="222" y="17800"/>
                  </a:lnTo>
                  <a:lnTo>
                    <a:pt x="274" y="17721"/>
                  </a:lnTo>
                  <a:lnTo>
                    <a:pt x="365" y="17509"/>
                  </a:lnTo>
                  <a:lnTo>
                    <a:pt x="547" y="17083"/>
                  </a:lnTo>
                  <a:lnTo>
                    <a:pt x="943" y="16202"/>
                  </a:lnTo>
                  <a:cubicBezTo>
                    <a:pt x="1976" y="13618"/>
                    <a:pt x="3040" y="11217"/>
                    <a:pt x="4134" y="9059"/>
                  </a:cubicBezTo>
                  <a:cubicBezTo>
                    <a:pt x="5076" y="7144"/>
                    <a:pt x="6171" y="5320"/>
                    <a:pt x="7447" y="3618"/>
                  </a:cubicBezTo>
                  <a:cubicBezTo>
                    <a:pt x="8268" y="2432"/>
                    <a:pt x="9301" y="1429"/>
                    <a:pt x="10487" y="639"/>
                  </a:cubicBezTo>
                  <a:cubicBezTo>
                    <a:pt x="10821" y="426"/>
                    <a:pt x="11156" y="274"/>
                    <a:pt x="11551" y="122"/>
                  </a:cubicBezTo>
                  <a:close/>
                </a:path>
              </a:pathLst>
            </a:custGeom>
            <a:solidFill>
              <a:srgbClr val="C94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9"/>
            <p:cNvSpPr/>
            <p:nvPr/>
          </p:nvSpPr>
          <p:spPr>
            <a:xfrm flipH="1">
              <a:off x="2084901" y="3381165"/>
              <a:ext cx="541491" cy="424427"/>
            </a:xfrm>
            <a:custGeom>
              <a:avLst/>
              <a:gdLst/>
              <a:ahLst/>
              <a:cxnLst/>
              <a:rect l="l" t="t" r="r" b="b"/>
              <a:pathLst>
                <a:path w="16111" h="12628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62"/>
                    <a:pt x="62" y="153"/>
                    <a:pt x="122" y="214"/>
                  </a:cubicBezTo>
                  <a:lnTo>
                    <a:pt x="457" y="730"/>
                  </a:lnTo>
                  <a:lnTo>
                    <a:pt x="1764" y="2676"/>
                  </a:lnTo>
                  <a:lnTo>
                    <a:pt x="3739" y="5563"/>
                  </a:lnTo>
                  <a:cubicBezTo>
                    <a:pt x="4104" y="6110"/>
                    <a:pt x="4499" y="6688"/>
                    <a:pt x="4925" y="7265"/>
                  </a:cubicBezTo>
                  <a:cubicBezTo>
                    <a:pt x="5320" y="7843"/>
                    <a:pt x="5776" y="8420"/>
                    <a:pt x="6262" y="8998"/>
                  </a:cubicBezTo>
                  <a:cubicBezTo>
                    <a:pt x="7174" y="10123"/>
                    <a:pt x="8299" y="11065"/>
                    <a:pt x="9575" y="11733"/>
                  </a:cubicBezTo>
                  <a:cubicBezTo>
                    <a:pt x="10639" y="12189"/>
                    <a:pt x="11794" y="12493"/>
                    <a:pt x="12949" y="12585"/>
                  </a:cubicBezTo>
                  <a:cubicBezTo>
                    <a:pt x="13203" y="12614"/>
                    <a:pt x="13456" y="12627"/>
                    <a:pt x="13709" y="12627"/>
                  </a:cubicBezTo>
                  <a:cubicBezTo>
                    <a:pt x="14246" y="12627"/>
                    <a:pt x="14783" y="12566"/>
                    <a:pt x="15320" y="12463"/>
                  </a:cubicBezTo>
                  <a:cubicBezTo>
                    <a:pt x="15503" y="12433"/>
                    <a:pt x="15715" y="12372"/>
                    <a:pt x="15928" y="12281"/>
                  </a:cubicBezTo>
                  <a:cubicBezTo>
                    <a:pt x="15989" y="12250"/>
                    <a:pt x="16050" y="12220"/>
                    <a:pt x="16111" y="12189"/>
                  </a:cubicBezTo>
                  <a:cubicBezTo>
                    <a:pt x="16111" y="12186"/>
                    <a:pt x="16107" y="12185"/>
                    <a:pt x="16101" y="12185"/>
                  </a:cubicBezTo>
                  <a:cubicBezTo>
                    <a:pt x="16050" y="12185"/>
                    <a:pt x="15779" y="12293"/>
                    <a:pt x="15290" y="12402"/>
                  </a:cubicBezTo>
                  <a:cubicBezTo>
                    <a:pt x="14830" y="12476"/>
                    <a:pt x="14358" y="12516"/>
                    <a:pt x="13889" y="12516"/>
                  </a:cubicBezTo>
                  <a:cubicBezTo>
                    <a:pt x="13584" y="12516"/>
                    <a:pt x="13280" y="12499"/>
                    <a:pt x="12980" y="12463"/>
                  </a:cubicBezTo>
                  <a:cubicBezTo>
                    <a:pt x="10366" y="12281"/>
                    <a:pt x="7964" y="10974"/>
                    <a:pt x="6414" y="8876"/>
                  </a:cubicBezTo>
                  <a:cubicBezTo>
                    <a:pt x="5928" y="8299"/>
                    <a:pt x="5502" y="7691"/>
                    <a:pt x="5077" y="7144"/>
                  </a:cubicBezTo>
                  <a:lnTo>
                    <a:pt x="3891" y="5442"/>
                  </a:lnTo>
                  <a:lnTo>
                    <a:pt x="1885" y="2584"/>
                  </a:lnTo>
                  <a:lnTo>
                    <a:pt x="518" y="700"/>
                  </a:lnTo>
                  <a:lnTo>
                    <a:pt x="153" y="183"/>
                  </a:lnTo>
                  <a:cubicBezTo>
                    <a:pt x="92" y="122"/>
                    <a:pt x="62" y="62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9"/>
            <p:cNvSpPr/>
            <p:nvPr/>
          </p:nvSpPr>
          <p:spPr>
            <a:xfrm flipH="1">
              <a:off x="2123709" y="3349504"/>
              <a:ext cx="101166" cy="147145"/>
            </a:xfrm>
            <a:custGeom>
              <a:avLst/>
              <a:gdLst/>
              <a:ahLst/>
              <a:cxnLst/>
              <a:rect l="l" t="t" r="r" b="b"/>
              <a:pathLst>
                <a:path w="3010" h="4378" extrusionOk="0">
                  <a:moveTo>
                    <a:pt x="31" y="1"/>
                  </a:moveTo>
                  <a:lnTo>
                    <a:pt x="31" y="1"/>
                  </a:lnTo>
                  <a:cubicBezTo>
                    <a:pt x="0" y="31"/>
                    <a:pt x="274" y="183"/>
                    <a:pt x="639" y="487"/>
                  </a:cubicBezTo>
                  <a:cubicBezTo>
                    <a:pt x="1125" y="882"/>
                    <a:pt x="1551" y="1368"/>
                    <a:pt x="1915" y="1885"/>
                  </a:cubicBezTo>
                  <a:cubicBezTo>
                    <a:pt x="2280" y="2432"/>
                    <a:pt x="2584" y="3010"/>
                    <a:pt x="2766" y="3618"/>
                  </a:cubicBezTo>
                  <a:cubicBezTo>
                    <a:pt x="2827" y="3861"/>
                    <a:pt x="2918" y="4104"/>
                    <a:pt x="3010" y="4377"/>
                  </a:cubicBezTo>
                  <a:cubicBezTo>
                    <a:pt x="3010" y="4104"/>
                    <a:pt x="2979" y="3830"/>
                    <a:pt x="2918" y="3557"/>
                  </a:cubicBezTo>
                  <a:cubicBezTo>
                    <a:pt x="2736" y="2919"/>
                    <a:pt x="2462" y="2311"/>
                    <a:pt x="2098" y="1763"/>
                  </a:cubicBezTo>
                  <a:cubicBezTo>
                    <a:pt x="1733" y="1247"/>
                    <a:pt x="1247" y="760"/>
                    <a:pt x="730" y="365"/>
                  </a:cubicBezTo>
                  <a:cubicBezTo>
                    <a:pt x="517" y="183"/>
                    <a:pt x="274" y="61"/>
                    <a:pt x="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01774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p5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Gangguan Nafas</a:t>
            </a:r>
            <a:endParaRPr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9AE8885-D3CB-3D24-2ED5-58582BBCB7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95250" indent="0" algn="just"/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Sindrom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gawat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nafas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adalah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syndrome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nafas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disebabkan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disinfeksi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surfaktan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terutama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pada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bayi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lahir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masa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gestasi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kurang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ID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ID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p51"/>
          <p:cNvSpPr txBox="1">
            <a:spLocks noGrp="1"/>
          </p:cNvSpPr>
          <p:nvPr>
            <p:ph type="title"/>
          </p:nvPr>
        </p:nvSpPr>
        <p:spPr>
          <a:xfrm>
            <a:off x="1059797" y="83245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Kelainan Kongenital</a:t>
            </a:r>
            <a:endParaRPr dirty="0"/>
          </a:p>
        </p:txBody>
      </p:sp>
      <p:sp>
        <p:nvSpPr>
          <p:cNvPr id="1174" name="Google Shape;1174;p51"/>
          <p:cNvSpPr txBox="1">
            <a:spLocks noGrp="1"/>
          </p:cNvSpPr>
          <p:nvPr>
            <p:ph type="subTitle" idx="1"/>
          </p:nvPr>
        </p:nvSpPr>
        <p:spPr>
          <a:xfrm>
            <a:off x="82847" y="308834"/>
            <a:ext cx="1953900" cy="12336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Atresia Esofagus</a:t>
            </a:r>
            <a:endParaRPr dirty="0"/>
          </a:p>
        </p:txBody>
      </p:sp>
      <p:sp>
        <p:nvSpPr>
          <p:cNvPr id="1175" name="Google Shape;1175;p51"/>
          <p:cNvSpPr txBox="1">
            <a:spLocks noGrp="1"/>
          </p:cNvSpPr>
          <p:nvPr>
            <p:ph type="subTitle" idx="2"/>
          </p:nvPr>
        </p:nvSpPr>
        <p:spPr>
          <a:xfrm>
            <a:off x="2096141" y="1126929"/>
            <a:ext cx="2163575" cy="3623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Labioskizis dan Labiopalatoskizis</a:t>
            </a:r>
            <a:endParaRPr dirty="0"/>
          </a:p>
        </p:txBody>
      </p:sp>
      <p:sp>
        <p:nvSpPr>
          <p:cNvPr id="1178" name="Google Shape;1178;p51"/>
          <p:cNvSpPr txBox="1">
            <a:spLocks noGrp="1"/>
          </p:cNvSpPr>
          <p:nvPr>
            <p:ph type="subTitle" idx="5"/>
          </p:nvPr>
        </p:nvSpPr>
        <p:spPr>
          <a:xfrm>
            <a:off x="194890" y="2978023"/>
            <a:ext cx="1953900" cy="32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Atersia Ani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CD6F41-DD6B-C44A-CFD8-F249F7E26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744" y="1250803"/>
            <a:ext cx="1892905" cy="16859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EF09E6-103E-4B65-D1F3-B3B74B0D0C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930" y="1657475"/>
            <a:ext cx="2857500" cy="1600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112F49-5C57-F234-C835-1BE2BFCDCE5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763" t="522" b="43776"/>
          <a:stretch/>
        </p:blipFill>
        <p:spPr>
          <a:xfrm>
            <a:off x="406401" y="3257675"/>
            <a:ext cx="1717094" cy="1531243"/>
          </a:xfrm>
          <a:prstGeom prst="rect">
            <a:avLst/>
          </a:prstGeom>
        </p:spPr>
      </p:pic>
      <p:sp>
        <p:nvSpPr>
          <p:cNvPr id="64" name="Google Shape;1178;p51">
            <a:extLst>
              <a:ext uri="{FF2B5EF4-FFF2-40B4-BE49-F238E27FC236}">
                <a16:creationId xmlns:a16="http://schemas.microsoft.com/office/drawing/2014/main" id="{7723C54B-8975-AFFB-7CCE-2D41BE12996F}"/>
              </a:ext>
            </a:extLst>
          </p:cNvPr>
          <p:cNvSpPr txBox="1">
            <a:spLocks/>
          </p:cNvSpPr>
          <p:nvPr/>
        </p:nvSpPr>
        <p:spPr>
          <a:xfrm>
            <a:off x="5030522" y="761675"/>
            <a:ext cx="1953900" cy="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  <a:defRPr sz="2200" b="0" i="0" u="none" strike="noStrike" cap="none">
                <a:solidFill>
                  <a:schemeClr val="accent2"/>
                </a:solidFill>
                <a:latin typeface="Galada"/>
                <a:ea typeface="Galada"/>
                <a:cs typeface="Galada"/>
                <a:sym typeface="Galada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None/>
              <a:defRPr sz="14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None/>
              <a:defRPr sz="14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None/>
              <a:defRPr sz="14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None/>
              <a:defRPr sz="14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None/>
              <a:defRPr sz="14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None/>
              <a:defRPr sz="14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None/>
              <a:defRPr sz="14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None/>
              <a:defRPr sz="14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pPr marL="0" indent="0"/>
            <a:r>
              <a:rPr lang="en-ID" dirty="0" err="1"/>
              <a:t>Gastroskisis</a:t>
            </a:r>
            <a:r>
              <a:rPr lang="en-ID" dirty="0"/>
              <a:t> dan </a:t>
            </a:r>
            <a:r>
              <a:rPr lang="en-ID" dirty="0" err="1"/>
              <a:t>Omfalokel</a:t>
            </a:r>
            <a:endParaRPr lang="en-ID" dirty="0"/>
          </a:p>
        </p:txBody>
      </p:sp>
      <p:sp>
        <p:nvSpPr>
          <p:cNvPr id="65" name="Google Shape;1178;p51">
            <a:extLst>
              <a:ext uri="{FF2B5EF4-FFF2-40B4-BE49-F238E27FC236}">
                <a16:creationId xmlns:a16="http://schemas.microsoft.com/office/drawing/2014/main" id="{7FB01976-9CEB-CDA8-6904-618092F63B63}"/>
              </a:ext>
            </a:extLst>
          </p:cNvPr>
          <p:cNvSpPr txBox="1">
            <a:spLocks/>
          </p:cNvSpPr>
          <p:nvPr/>
        </p:nvSpPr>
        <p:spPr>
          <a:xfrm>
            <a:off x="6984422" y="514350"/>
            <a:ext cx="1953900" cy="851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  <a:defRPr sz="2200" b="0" i="0" u="none" strike="noStrike" cap="none">
                <a:solidFill>
                  <a:schemeClr val="accent2"/>
                </a:solidFill>
                <a:latin typeface="Galada"/>
                <a:ea typeface="Galada"/>
                <a:cs typeface="Galada"/>
                <a:sym typeface="Galada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None/>
              <a:defRPr sz="14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None/>
              <a:defRPr sz="14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None/>
              <a:defRPr sz="14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None/>
              <a:defRPr sz="14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None/>
              <a:defRPr sz="14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None/>
              <a:defRPr sz="14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None/>
              <a:defRPr sz="14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None/>
              <a:defRPr sz="14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pPr marL="0" indent="0"/>
            <a:r>
              <a:rPr lang="en-ID" dirty="0"/>
              <a:t>Hernia </a:t>
            </a:r>
            <a:r>
              <a:rPr lang="en-ID" dirty="0" err="1"/>
              <a:t>Diafragmatika</a:t>
            </a:r>
            <a:endParaRPr lang="en-ID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771211-3B77-189E-1F5E-F378BB88F4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8570" y="1228850"/>
            <a:ext cx="1857375" cy="2457450"/>
          </a:xfrm>
          <a:prstGeom prst="rect">
            <a:avLst/>
          </a:prstGeom>
        </p:spPr>
      </p:pic>
      <p:sp>
        <p:nvSpPr>
          <p:cNvPr id="67" name="Google Shape;1178;p51">
            <a:extLst>
              <a:ext uri="{FF2B5EF4-FFF2-40B4-BE49-F238E27FC236}">
                <a16:creationId xmlns:a16="http://schemas.microsoft.com/office/drawing/2014/main" id="{5955398C-9099-463E-8EC0-5FE69B979B58}"/>
              </a:ext>
            </a:extLst>
          </p:cNvPr>
          <p:cNvSpPr txBox="1">
            <a:spLocks/>
          </p:cNvSpPr>
          <p:nvPr/>
        </p:nvSpPr>
        <p:spPr>
          <a:xfrm>
            <a:off x="7062085" y="3038056"/>
            <a:ext cx="1953900" cy="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  <a:defRPr sz="2200" b="0" i="0" u="none" strike="noStrike" cap="none">
                <a:solidFill>
                  <a:schemeClr val="accent2"/>
                </a:solidFill>
                <a:latin typeface="Galada"/>
                <a:ea typeface="Galada"/>
                <a:cs typeface="Galada"/>
                <a:sym typeface="Galada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None/>
              <a:defRPr sz="14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None/>
              <a:defRPr sz="14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None/>
              <a:defRPr sz="14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None/>
              <a:defRPr sz="14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None/>
              <a:defRPr sz="14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None/>
              <a:defRPr sz="14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None/>
              <a:defRPr sz="14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None/>
              <a:defRPr sz="14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pPr marL="0" indent="0"/>
            <a:r>
              <a:rPr lang="en-US" dirty="0"/>
              <a:t>M</a:t>
            </a:r>
            <a:r>
              <a:rPr lang="en-ID" dirty="0" err="1"/>
              <a:t>eninokel</a:t>
            </a:r>
            <a:r>
              <a:rPr lang="en-ID" dirty="0"/>
              <a:t> dan </a:t>
            </a:r>
            <a:r>
              <a:rPr lang="en-ID" dirty="0" err="1"/>
              <a:t>Ensefalokel</a:t>
            </a:r>
            <a:endParaRPr lang="en-ID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0D2572-02E4-EB07-7F71-3074609580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1382" y="1248188"/>
            <a:ext cx="1787728" cy="1600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194683A-5069-90E1-6EB2-20590F30D6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84422" y="3549924"/>
            <a:ext cx="2031563" cy="148232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5" name="Google Shape;2625;p73"/>
          <p:cNvSpPr txBox="1">
            <a:spLocks noGrp="1"/>
          </p:cNvSpPr>
          <p:nvPr>
            <p:ph type="title"/>
          </p:nvPr>
        </p:nvSpPr>
        <p:spPr>
          <a:xfrm flipH="1">
            <a:off x="5015875" y="2413488"/>
            <a:ext cx="3414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G</a:t>
            </a:r>
            <a:r>
              <a:rPr lang="en" dirty="0"/>
              <a:t>angguan Minor Pada Bayi</a:t>
            </a:r>
            <a:endParaRPr dirty="0"/>
          </a:p>
        </p:txBody>
      </p:sp>
      <p:sp>
        <p:nvSpPr>
          <p:cNvPr id="2627" name="Google Shape;2627;p73"/>
          <p:cNvSpPr txBox="1">
            <a:spLocks noGrp="1"/>
          </p:cNvSpPr>
          <p:nvPr>
            <p:ph type="title" idx="2"/>
          </p:nvPr>
        </p:nvSpPr>
        <p:spPr>
          <a:xfrm flipH="1">
            <a:off x="6525175" y="450306"/>
            <a:ext cx="1905600" cy="12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grpSp>
        <p:nvGrpSpPr>
          <p:cNvPr id="2628" name="Google Shape;2628;p73"/>
          <p:cNvGrpSpPr/>
          <p:nvPr/>
        </p:nvGrpSpPr>
        <p:grpSpPr>
          <a:xfrm>
            <a:off x="528350" y="1084825"/>
            <a:ext cx="3738841" cy="4058669"/>
            <a:chOff x="833150" y="1084825"/>
            <a:chExt cx="3738841" cy="4058669"/>
          </a:xfrm>
        </p:grpSpPr>
        <p:sp>
          <p:nvSpPr>
            <p:cNvPr id="2629" name="Google Shape;2629;p73"/>
            <p:cNvSpPr/>
            <p:nvPr/>
          </p:nvSpPr>
          <p:spPr>
            <a:xfrm>
              <a:off x="2054631" y="3655468"/>
              <a:ext cx="340839" cy="618529"/>
            </a:xfrm>
            <a:custGeom>
              <a:avLst/>
              <a:gdLst/>
              <a:ahLst/>
              <a:cxnLst/>
              <a:rect l="l" t="t" r="r" b="b"/>
              <a:pathLst>
                <a:path w="8107" h="14712" extrusionOk="0">
                  <a:moveTo>
                    <a:pt x="8106" y="1"/>
                  </a:moveTo>
                  <a:cubicBezTo>
                    <a:pt x="7272" y="1569"/>
                    <a:pt x="5404" y="2302"/>
                    <a:pt x="3936" y="3370"/>
                  </a:cubicBezTo>
                  <a:cubicBezTo>
                    <a:pt x="2235" y="4604"/>
                    <a:pt x="1001" y="6472"/>
                    <a:pt x="501" y="8540"/>
                  </a:cubicBezTo>
                  <a:cubicBezTo>
                    <a:pt x="0" y="10575"/>
                    <a:pt x="234" y="12810"/>
                    <a:pt x="1168" y="14711"/>
                  </a:cubicBezTo>
                  <a:lnTo>
                    <a:pt x="1201" y="14711"/>
                  </a:lnTo>
                  <a:cubicBezTo>
                    <a:pt x="1234" y="13544"/>
                    <a:pt x="1535" y="12410"/>
                    <a:pt x="2102" y="11376"/>
                  </a:cubicBezTo>
                  <a:cubicBezTo>
                    <a:pt x="3069" y="9708"/>
                    <a:pt x="4604" y="8473"/>
                    <a:pt x="5771" y="6972"/>
                  </a:cubicBezTo>
                  <a:cubicBezTo>
                    <a:pt x="7272" y="5004"/>
                    <a:pt x="8106" y="2503"/>
                    <a:pt x="8106" y="1"/>
                  </a:cubicBezTo>
                  <a:close/>
                </a:path>
              </a:pathLst>
            </a:custGeom>
            <a:solidFill>
              <a:srgbClr val="B543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73"/>
            <p:cNvSpPr/>
            <p:nvPr/>
          </p:nvSpPr>
          <p:spPr>
            <a:xfrm>
              <a:off x="2211699" y="4070588"/>
              <a:ext cx="319775" cy="527339"/>
            </a:xfrm>
            <a:custGeom>
              <a:avLst/>
              <a:gdLst/>
              <a:ahLst/>
              <a:cxnLst/>
              <a:rect l="l" t="t" r="r" b="b"/>
              <a:pathLst>
                <a:path w="7606" h="12543" extrusionOk="0">
                  <a:moveTo>
                    <a:pt x="7172" y="0"/>
                  </a:moveTo>
                  <a:lnTo>
                    <a:pt x="7172" y="0"/>
                  </a:lnTo>
                  <a:cubicBezTo>
                    <a:pt x="7139" y="334"/>
                    <a:pt x="6872" y="568"/>
                    <a:pt x="6638" y="801"/>
                  </a:cubicBezTo>
                  <a:cubicBezTo>
                    <a:pt x="4904" y="2402"/>
                    <a:pt x="3102" y="3937"/>
                    <a:pt x="1835" y="5905"/>
                  </a:cubicBezTo>
                  <a:cubicBezTo>
                    <a:pt x="601" y="7839"/>
                    <a:pt x="0" y="10341"/>
                    <a:pt x="834" y="12476"/>
                  </a:cubicBezTo>
                  <a:cubicBezTo>
                    <a:pt x="834" y="12509"/>
                    <a:pt x="834" y="12509"/>
                    <a:pt x="834" y="12543"/>
                  </a:cubicBezTo>
                  <a:cubicBezTo>
                    <a:pt x="2035" y="10775"/>
                    <a:pt x="3870" y="9507"/>
                    <a:pt x="5171" y="7839"/>
                  </a:cubicBezTo>
                  <a:cubicBezTo>
                    <a:pt x="6872" y="5638"/>
                    <a:pt x="7606" y="2736"/>
                    <a:pt x="7172" y="0"/>
                  </a:cubicBezTo>
                  <a:close/>
                </a:path>
              </a:pathLst>
            </a:custGeom>
            <a:solidFill>
              <a:srgbClr val="B543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73"/>
            <p:cNvSpPr/>
            <p:nvPr/>
          </p:nvSpPr>
          <p:spPr>
            <a:xfrm>
              <a:off x="2790866" y="1441087"/>
              <a:ext cx="102416" cy="102416"/>
            </a:xfrm>
            <a:custGeom>
              <a:avLst/>
              <a:gdLst/>
              <a:ahLst/>
              <a:cxnLst/>
              <a:rect l="l" t="t" r="r" b="b"/>
              <a:pathLst>
                <a:path w="2436" h="2436" fill="none" extrusionOk="0">
                  <a:moveTo>
                    <a:pt x="34" y="34"/>
                  </a:moveTo>
                  <a:cubicBezTo>
                    <a:pt x="34" y="1"/>
                    <a:pt x="1" y="34"/>
                    <a:pt x="1" y="34"/>
                  </a:cubicBezTo>
                  <a:cubicBezTo>
                    <a:pt x="1" y="67"/>
                    <a:pt x="34" y="101"/>
                    <a:pt x="34" y="101"/>
                  </a:cubicBezTo>
                  <a:cubicBezTo>
                    <a:pt x="1001" y="668"/>
                    <a:pt x="1735" y="1568"/>
                    <a:pt x="2436" y="2436"/>
                  </a:cubicBezTo>
                </a:path>
              </a:pathLst>
            </a:custGeom>
            <a:noFill/>
            <a:ln w="10850" cap="flat" cmpd="sng">
              <a:solidFill>
                <a:srgbClr val="EFEFE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73"/>
            <p:cNvSpPr/>
            <p:nvPr/>
          </p:nvSpPr>
          <p:spPr>
            <a:xfrm>
              <a:off x="2842745" y="1414433"/>
              <a:ext cx="102458" cy="91232"/>
            </a:xfrm>
            <a:custGeom>
              <a:avLst/>
              <a:gdLst/>
              <a:ahLst/>
              <a:cxnLst/>
              <a:rect l="l" t="t" r="r" b="b"/>
              <a:pathLst>
                <a:path w="2437" h="2170" fill="none" extrusionOk="0">
                  <a:moveTo>
                    <a:pt x="1" y="1"/>
                  </a:moveTo>
                  <a:cubicBezTo>
                    <a:pt x="935" y="568"/>
                    <a:pt x="1769" y="1302"/>
                    <a:pt x="2436" y="2169"/>
                  </a:cubicBezTo>
                </a:path>
              </a:pathLst>
            </a:custGeom>
            <a:noFill/>
            <a:ln w="10850" cap="flat" cmpd="sng">
              <a:solidFill>
                <a:srgbClr val="EFEFE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73"/>
            <p:cNvSpPr/>
            <p:nvPr/>
          </p:nvSpPr>
          <p:spPr>
            <a:xfrm>
              <a:off x="1706820" y="2063767"/>
              <a:ext cx="835889" cy="1265017"/>
            </a:xfrm>
            <a:custGeom>
              <a:avLst/>
              <a:gdLst/>
              <a:ahLst/>
              <a:cxnLst/>
              <a:rect l="l" t="t" r="r" b="b"/>
              <a:pathLst>
                <a:path w="19882" h="30089" extrusionOk="0">
                  <a:moveTo>
                    <a:pt x="4737" y="0"/>
                  </a:moveTo>
                  <a:lnTo>
                    <a:pt x="4737" y="0"/>
                  </a:lnTo>
                  <a:cubicBezTo>
                    <a:pt x="6205" y="3469"/>
                    <a:pt x="6105" y="7539"/>
                    <a:pt x="4504" y="10941"/>
                  </a:cubicBezTo>
                  <a:cubicBezTo>
                    <a:pt x="4204" y="11609"/>
                    <a:pt x="3837" y="12209"/>
                    <a:pt x="3303" y="12709"/>
                  </a:cubicBezTo>
                  <a:cubicBezTo>
                    <a:pt x="2954" y="12564"/>
                    <a:pt x="2581" y="12470"/>
                    <a:pt x="2203" y="12470"/>
                  </a:cubicBezTo>
                  <a:cubicBezTo>
                    <a:pt x="2148" y="12470"/>
                    <a:pt x="2091" y="12472"/>
                    <a:pt x="2035" y="12476"/>
                  </a:cubicBezTo>
                  <a:cubicBezTo>
                    <a:pt x="1502" y="12543"/>
                    <a:pt x="968" y="12776"/>
                    <a:pt x="668" y="13210"/>
                  </a:cubicBezTo>
                  <a:cubicBezTo>
                    <a:pt x="501" y="13410"/>
                    <a:pt x="401" y="13643"/>
                    <a:pt x="334" y="13910"/>
                  </a:cubicBezTo>
                  <a:cubicBezTo>
                    <a:pt x="1" y="15245"/>
                    <a:pt x="701" y="16679"/>
                    <a:pt x="1802" y="17513"/>
                  </a:cubicBezTo>
                  <a:cubicBezTo>
                    <a:pt x="2869" y="18313"/>
                    <a:pt x="4204" y="18614"/>
                    <a:pt x="5538" y="18614"/>
                  </a:cubicBezTo>
                  <a:cubicBezTo>
                    <a:pt x="5838" y="21115"/>
                    <a:pt x="6072" y="23617"/>
                    <a:pt x="6238" y="26152"/>
                  </a:cubicBezTo>
                  <a:cubicBezTo>
                    <a:pt x="6339" y="27453"/>
                    <a:pt x="6405" y="28788"/>
                    <a:pt x="6472" y="30089"/>
                  </a:cubicBezTo>
                  <a:cubicBezTo>
                    <a:pt x="7873" y="28788"/>
                    <a:pt x="9741" y="27987"/>
                    <a:pt x="11576" y="27287"/>
                  </a:cubicBezTo>
                  <a:cubicBezTo>
                    <a:pt x="13710" y="26519"/>
                    <a:pt x="15879" y="25852"/>
                    <a:pt x="18080" y="25318"/>
                  </a:cubicBezTo>
                  <a:cubicBezTo>
                    <a:pt x="17547" y="24451"/>
                    <a:pt x="17046" y="23551"/>
                    <a:pt x="16579" y="22650"/>
                  </a:cubicBezTo>
                  <a:cubicBezTo>
                    <a:pt x="12810" y="22483"/>
                    <a:pt x="10508" y="21916"/>
                    <a:pt x="10508" y="21916"/>
                  </a:cubicBezTo>
                  <a:cubicBezTo>
                    <a:pt x="12243" y="21816"/>
                    <a:pt x="13911" y="21249"/>
                    <a:pt x="15445" y="20348"/>
                  </a:cubicBezTo>
                  <a:cubicBezTo>
                    <a:pt x="16379" y="19814"/>
                    <a:pt x="17246" y="19181"/>
                    <a:pt x="18014" y="18447"/>
                  </a:cubicBezTo>
                  <a:cubicBezTo>
                    <a:pt x="18981" y="17546"/>
                    <a:pt x="19882" y="16379"/>
                    <a:pt x="19815" y="15078"/>
                  </a:cubicBezTo>
                  <a:cubicBezTo>
                    <a:pt x="19781" y="14511"/>
                    <a:pt x="19548" y="13977"/>
                    <a:pt x="19314" y="13477"/>
                  </a:cubicBezTo>
                  <a:cubicBezTo>
                    <a:pt x="18347" y="11475"/>
                    <a:pt x="16879" y="9741"/>
                    <a:pt x="15278" y="8173"/>
                  </a:cubicBezTo>
                  <a:cubicBezTo>
                    <a:pt x="15612" y="7172"/>
                    <a:pt x="15879" y="6138"/>
                    <a:pt x="16012" y="5104"/>
                  </a:cubicBezTo>
                  <a:cubicBezTo>
                    <a:pt x="16012" y="5037"/>
                    <a:pt x="16012" y="4937"/>
                    <a:pt x="15979" y="4870"/>
                  </a:cubicBezTo>
                  <a:cubicBezTo>
                    <a:pt x="15945" y="4804"/>
                    <a:pt x="15845" y="4804"/>
                    <a:pt x="15779" y="4804"/>
                  </a:cubicBezTo>
                  <a:cubicBezTo>
                    <a:pt x="14144" y="4670"/>
                    <a:pt x="12510" y="4737"/>
                    <a:pt x="10942" y="4337"/>
                  </a:cubicBezTo>
                  <a:cubicBezTo>
                    <a:pt x="10008" y="3136"/>
                    <a:pt x="8874" y="2102"/>
                    <a:pt x="7573" y="1301"/>
                  </a:cubicBezTo>
                  <a:cubicBezTo>
                    <a:pt x="6672" y="734"/>
                    <a:pt x="5738" y="301"/>
                    <a:pt x="4737" y="0"/>
                  </a:cubicBezTo>
                  <a:close/>
                </a:path>
              </a:pathLst>
            </a:custGeom>
            <a:solidFill>
              <a:srgbClr val="BA7A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73"/>
            <p:cNvSpPr/>
            <p:nvPr/>
          </p:nvSpPr>
          <p:spPr>
            <a:xfrm>
              <a:off x="2399625" y="1084825"/>
              <a:ext cx="918629" cy="942088"/>
            </a:xfrm>
            <a:custGeom>
              <a:avLst/>
              <a:gdLst/>
              <a:ahLst/>
              <a:cxnLst/>
              <a:rect l="l" t="t" r="r" b="b"/>
              <a:pathLst>
                <a:path w="21850" h="22408" extrusionOk="0">
                  <a:moveTo>
                    <a:pt x="10114" y="1"/>
                  </a:moveTo>
                  <a:cubicBezTo>
                    <a:pt x="9052" y="1"/>
                    <a:pt x="7992" y="152"/>
                    <a:pt x="6972" y="469"/>
                  </a:cubicBezTo>
                  <a:cubicBezTo>
                    <a:pt x="4070" y="1370"/>
                    <a:pt x="1601" y="3605"/>
                    <a:pt x="601" y="6473"/>
                  </a:cubicBezTo>
                  <a:cubicBezTo>
                    <a:pt x="167" y="7641"/>
                    <a:pt x="0" y="8875"/>
                    <a:pt x="0" y="10109"/>
                  </a:cubicBezTo>
                  <a:cubicBezTo>
                    <a:pt x="0" y="10309"/>
                    <a:pt x="0" y="10476"/>
                    <a:pt x="0" y="10676"/>
                  </a:cubicBezTo>
                  <a:cubicBezTo>
                    <a:pt x="0" y="11177"/>
                    <a:pt x="67" y="11710"/>
                    <a:pt x="134" y="12244"/>
                  </a:cubicBezTo>
                  <a:cubicBezTo>
                    <a:pt x="300" y="13378"/>
                    <a:pt x="601" y="14512"/>
                    <a:pt x="1168" y="15546"/>
                  </a:cubicBezTo>
                  <a:cubicBezTo>
                    <a:pt x="1968" y="17014"/>
                    <a:pt x="3269" y="18248"/>
                    <a:pt x="4870" y="18782"/>
                  </a:cubicBezTo>
                  <a:cubicBezTo>
                    <a:pt x="5437" y="18949"/>
                    <a:pt x="6004" y="19049"/>
                    <a:pt x="6538" y="19282"/>
                  </a:cubicBezTo>
                  <a:cubicBezTo>
                    <a:pt x="7105" y="19549"/>
                    <a:pt x="7572" y="19983"/>
                    <a:pt x="7639" y="20583"/>
                  </a:cubicBezTo>
                  <a:cubicBezTo>
                    <a:pt x="7706" y="21117"/>
                    <a:pt x="7472" y="21784"/>
                    <a:pt x="7872" y="22151"/>
                  </a:cubicBezTo>
                  <a:cubicBezTo>
                    <a:pt x="8006" y="22251"/>
                    <a:pt x="8139" y="22285"/>
                    <a:pt x="8306" y="22318"/>
                  </a:cubicBezTo>
                  <a:cubicBezTo>
                    <a:pt x="8538" y="22378"/>
                    <a:pt x="8778" y="22407"/>
                    <a:pt x="9020" y="22407"/>
                  </a:cubicBezTo>
                  <a:cubicBezTo>
                    <a:pt x="9719" y="22407"/>
                    <a:pt x="10429" y="22164"/>
                    <a:pt x="10975" y="21718"/>
                  </a:cubicBezTo>
                  <a:cubicBezTo>
                    <a:pt x="11275" y="21884"/>
                    <a:pt x="11642" y="21951"/>
                    <a:pt x="12009" y="21984"/>
                  </a:cubicBezTo>
                  <a:cubicBezTo>
                    <a:pt x="12112" y="21990"/>
                    <a:pt x="12215" y="21992"/>
                    <a:pt x="12317" y="21992"/>
                  </a:cubicBezTo>
                  <a:cubicBezTo>
                    <a:pt x="14117" y="21992"/>
                    <a:pt x="15913" y="21173"/>
                    <a:pt x="17112" y="19816"/>
                  </a:cubicBezTo>
                  <a:cubicBezTo>
                    <a:pt x="17146" y="19783"/>
                    <a:pt x="17212" y="19716"/>
                    <a:pt x="17246" y="19649"/>
                  </a:cubicBezTo>
                  <a:cubicBezTo>
                    <a:pt x="17779" y="19016"/>
                    <a:pt x="18146" y="18282"/>
                    <a:pt x="18380" y="17481"/>
                  </a:cubicBezTo>
                  <a:cubicBezTo>
                    <a:pt x="18713" y="16380"/>
                    <a:pt x="18747" y="15180"/>
                    <a:pt x="18447" y="14079"/>
                  </a:cubicBezTo>
                  <a:cubicBezTo>
                    <a:pt x="18447" y="14079"/>
                    <a:pt x="18380" y="9442"/>
                    <a:pt x="21849" y="8141"/>
                  </a:cubicBezTo>
                  <a:lnTo>
                    <a:pt x="21849" y="8141"/>
                  </a:lnTo>
                  <a:cubicBezTo>
                    <a:pt x="21716" y="8174"/>
                    <a:pt x="21616" y="8174"/>
                    <a:pt x="21482" y="8208"/>
                  </a:cubicBezTo>
                  <a:cubicBezTo>
                    <a:pt x="20415" y="5406"/>
                    <a:pt x="18380" y="2937"/>
                    <a:pt x="15745" y="1470"/>
                  </a:cubicBezTo>
                  <a:cubicBezTo>
                    <a:pt x="14035" y="518"/>
                    <a:pt x="12074" y="1"/>
                    <a:pt x="10114" y="1"/>
                  </a:cubicBezTo>
                  <a:close/>
                </a:path>
              </a:pathLst>
            </a:custGeom>
            <a:solidFill>
              <a:srgbClr val="BA7A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73"/>
            <p:cNvSpPr/>
            <p:nvPr/>
          </p:nvSpPr>
          <p:spPr>
            <a:xfrm>
              <a:off x="3097981" y="1419099"/>
              <a:ext cx="1474010" cy="2111290"/>
            </a:xfrm>
            <a:custGeom>
              <a:avLst/>
              <a:gdLst/>
              <a:ahLst/>
              <a:cxnLst/>
              <a:rect l="l" t="t" r="r" b="b"/>
              <a:pathLst>
                <a:path w="35060" h="50218" extrusionOk="0">
                  <a:moveTo>
                    <a:pt x="7330" y="0"/>
                  </a:moveTo>
                  <a:cubicBezTo>
                    <a:pt x="6629" y="0"/>
                    <a:pt x="5929" y="59"/>
                    <a:pt x="5238" y="190"/>
                  </a:cubicBezTo>
                  <a:cubicBezTo>
                    <a:pt x="1769" y="1491"/>
                    <a:pt x="1836" y="6128"/>
                    <a:pt x="1836" y="6128"/>
                  </a:cubicBezTo>
                  <a:cubicBezTo>
                    <a:pt x="2136" y="7229"/>
                    <a:pt x="2102" y="8429"/>
                    <a:pt x="1769" y="9530"/>
                  </a:cubicBezTo>
                  <a:cubicBezTo>
                    <a:pt x="2136" y="11598"/>
                    <a:pt x="3237" y="13500"/>
                    <a:pt x="4337" y="15334"/>
                  </a:cubicBezTo>
                  <a:cubicBezTo>
                    <a:pt x="3904" y="15401"/>
                    <a:pt x="3503" y="15635"/>
                    <a:pt x="3170" y="15935"/>
                  </a:cubicBezTo>
                  <a:lnTo>
                    <a:pt x="3070" y="16035"/>
                  </a:lnTo>
                  <a:cubicBezTo>
                    <a:pt x="2803" y="16335"/>
                    <a:pt x="2569" y="16702"/>
                    <a:pt x="2469" y="17102"/>
                  </a:cubicBezTo>
                  <a:cubicBezTo>
                    <a:pt x="2436" y="17236"/>
                    <a:pt x="2403" y="17402"/>
                    <a:pt x="2303" y="17469"/>
                  </a:cubicBezTo>
                  <a:cubicBezTo>
                    <a:pt x="2203" y="17536"/>
                    <a:pt x="2102" y="17536"/>
                    <a:pt x="2002" y="17569"/>
                  </a:cubicBezTo>
                  <a:cubicBezTo>
                    <a:pt x="1535" y="17669"/>
                    <a:pt x="1068" y="18003"/>
                    <a:pt x="902" y="18503"/>
                  </a:cubicBezTo>
                  <a:cubicBezTo>
                    <a:pt x="735" y="18970"/>
                    <a:pt x="802" y="19504"/>
                    <a:pt x="1102" y="19904"/>
                  </a:cubicBezTo>
                  <a:cubicBezTo>
                    <a:pt x="768" y="19938"/>
                    <a:pt x="368" y="20004"/>
                    <a:pt x="168" y="20238"/>
                  </a:cubicBezTo>
                  <a:cubicBezTo>
                    <a:pt x="134" y="20305"/>
                    <a:pt x="101" y="20371"/>
                    <a:pt x="68" y="20438"/>
                  </a:cubicBezTo>
                  <a:cubicBezTo>
                    <a:pt x="1" y="20671"/>
                    <a:pt x="134" y="20938"/>
                    <a:pt x="234" y="21138"/>
                  </a:cubicBezTo>
                  <a:cubicBezTo>
                    <a:pt x="335" y="21305"/>
                    <a:pt x="435" y="21472"/>
                    <a:pt x="535" y="21605"/>
                  </a:cubicBezTo>
                  <a:cubicBezTo>
                    <a:pt x="1369" y="22873"/>
                    <a:pt x="2536" y="23874"/>
                    <a:pt x="3704" y="24841"/>
                  </a:cubicBezTo>
                  <a:cubicBezTo>
                    <a:pt x="3704" y="24874"/>
                    <a:pt x="3737" y="24874"/>
                    <a:pt x="3770" y="24908"/>
                  </a:cubicBezTo>
                  <a:cubicBezTo>
                    <a:pt x="4004" y="25108"/>
                    <a:pt x="4237" y="25308"/>
                    <a:pt x="4538" y="25375"/>
                  </a:cubicBezTo>
                  <a:cubicBezTo>
                    <a:pt x="4615" y="25404"/>
                    <a:pt x="4702" y="25419"/>
                    <a:pt x="4789" y="25419"/>
                  </a:cubicBezTo>
                  <a:cubicBezTo>
                    <a:pt x="5001" y="25419"/>
                    <a:pt x="5220" y="25330"/>
                    <a:pt x="5338" y="25141"/>
                  </a:cubicBezTo>
                  <a:cubicBezTo>
                    <a:pt x="5472" y="24874"/>
                    <a:pt x="5405" y="24541"/>
                    <a:pt x="5505" y="24274"/>
                  </a:cubicBezTo>
                  <a:cubicBezTo>
                    <a:pt x="5572" y="24107"/>
                    <a:pt x="5705" y="24007"/>
                    <a:pt x="5838" y="23874"/>
                  </a:cubicBezTo>
                  <a:cubicBezTo>
                    <a:pt x="6639" y="23107"/>
                    <a:pt x="7473" y="22306"/>
                    <a:pt x="8307" y="21539"/>
                  </a:cubicBezTo>
                  <a:cubicBezTo>
                    <a:pt x="8474" y="21405"/>
                    <a:pt x="8640" y="21239"/>
                    <a:pt x="8807" y="21072"/>
                  </a:cubicBezTo>
                  <a:cubicBezTo>
                    <a:pt x="9775" y="20138"/>
                    <a:pt x="10675" y="19137"/>
                    <a:pt x="11109" y="17903"/>
                  </a:cubicBezTo>
                  <a:cubicBezTo>
                    <a:pt x="11476" y="16835"/>
                    <a:pt x="11442" y="15701"/>
                    <a:pt x="11309" y="14567"/>
                  </a:cubicBezTo>
                  <a:cubicBezTo>
                    <a:pt x="10909" y="11532"/>
                    <a:pt x="9775" y="8630"/>
                    <a:pt x="8407" y="5828"/>
                  </a:cubicBezTo>
                  <a:cubicBezTo>
                    <a:pt x="8607" y="4994"/>
                    <a:pt x="8974" y="4160"/>
                    <a:pt x="9441" y="3426"/>
                  </a:cubicBezTo>
                  <a:cubicBezTo>
                    <a:pt x="9508" y="3326"/>
                    <a:pt x="9641" y="3192"/>
                    <a:pt x="9775" y="3192"/>
                  </a:cubicBezTo>
                  <a:cubicBezTo>
                    <a:pt x="9875" y="3226"/>
                    <a:pt x="9941" y="3292"/>
                    <a:pt x="9975" y="3392"/>
                  </a:cubicBezTo>
                  <a:cubicBezTo>
                    <a:pt x="10142" y="3626"/>
                    <a:pt x="10242" y="3893"/>
                    <a:pt x="10275" y="4193"/>
                  </a:cubicBezTo>
                  <a:cubicBezTo>
                    <a:pt x="10442" y="3659"/>
                    <a:pt x="10675" y="3126"/>
                    <a:pt x="11009" y="2692"/>
                  </a:cubicBezTo>
                  <a:cubicBezTo>
                    <a:pt x="11068" y="2603"/>
                    <a:pt x="11181" y="2487"/>
                    <a:pt x="11300" y="2487"/>
                  </a:cubicBezTo>
                  <a:cubicBezTo>
                    <a:pt x="11314" y="2487"/>
                    <a:pt x="11328" y="2488"/>
                    <a:pt x="11342" y="2492"/>
                  </a:cubicBezTo>
                  <a:cubicBezTo>
                    <a:pt x="11409" y="2492"/>
                    <a:pt x="11476" y="2558"/>
                    <a:pt x="11509" y="2625"/>
                  </a:cubicBezTo>
                  <a:cubicBezTo>
                    <a:pt x="11976" y="3226"/>
                    <a:pt x="12043" y="4026"/>
                    <a:pt x="12076" y="4760"/>
                  </a:cubicBezTo>
                  <a:cubicBezTo>
                    <a:pt x="12210" y="4060"/>
                    <a:pt x="12543" y="3392"/>
                    <a:pt x="13010" y="2859"/>
                  </a:cubicBezTo>
                  <a:cubicBezTo>
                    <a:pt x="13411" y="3559"/>
                    <a:pt x="13511" y="4393"/>
                    <a:pt x="13577" y="5194"/>
                  </a:cubicBezTo>
                  <a:cubicBezTo>
                    <a:pt x="13711" y="7329"/>
                    <a:pt x="13477" y="9463"/>
                    <a:pt x="13244" y="11565"/>
                  </a:cubicBezTo>
                  <a:cubicBezTo>
                    <a:pt x="13544" y="9230"/>
                    <a:pt x="14044" y="6962"/>
                    <a:pt x="14711" y="4693"/>
                  </a:cubicBezTo>
                  <a:cubicBezTo>
                    <a:pt x="14774" y="4537"/>
                    <a:pt x="14895" y="4323"/>
                    <a:pt x="15074" y="4323"/>
                  </a:cubicBezTo>
                  <a:cubicBezTo>
                    <a:pt x="15086" y="4323"/>
                    <a:pt x="15099" y="4324"/>
                    <a:pt x="15112" y="4326"/>
                  </a:cubicBezTo>
                  <a:cubicBezTo>
                    <a:pt x="15178" y="4326"/>
                    <a:pt x="15279" y="4426"/>
                    <a:pt x="15312" y="4493"/>
                  </a:cubicBezTo>
                  <a:cubicBezTo>
                    <a:pt x="15579" y="4893"/>
                    <a:pt x="15645" y="5394"/>
                    <a:pt x="15712" y="5894"/>
                  </a:cubicBezTo>
                  <a:cubicBezTo>
                    <a:pt x="16112" y="8963"/>
                    <a:pt x="16446" y="12165"/>
                    <a:pt x="15479" y="15134"/>
                  </a:cubicBezTo>
                  <a:lnTo>
                    <a:pt x="15445" y="15134"/>
                  </a:lnTo>
                  <a:cubicBezTo>
                    <a:pt x="15279" y="21239"/>
                    <a:pt x="14711" y="27343"/>
                    <a:pt x="13811" y="33347"/>
                  </a:cubicBezTo>
                  <a:cubicBezTo>
                    <a:pt x="14011" y="33414"/>
                    <a:pt x="14211" y="33514"/>
                    <a:pt x="14378" y="33681"/>
                  </a:cubicBezTo>
                  <a:cubicBezTo>
                    <a:pt x="14645" y="33981"/>
                    <a:pt x="14711" y="34448"/>
                    <a:pt x="14745" y="34848"/>
                  </a:cubicBezTo>
                  <a:cubicBezTo>
                    <a:pt x="14912" y="36883"/>
                    <a:pt x="14912" y="38918"/>
                    <a:pt x="14745" y="40953"/>
                  </a:cubicBezTo>
                  <a:cubicBezTo>
                    <a:pt x="14678" y="41720"/>
                    <a:pt x="14578" y="42520"/>
                    <a:pt x="14378" y="43254"/>
                  </a:cubicBezTo>
                  <a:cubicBezTo>
                    <a:pt x="14445" y="43388"/>
                    <a:pt x="14545" y="43521"/>
                    <a:pt x="14645" y="43621"/>
                  </a:cubicBezTo>
                  <a:cubicBezTo>
                    <a:pt x="14678" y="43688"/>
                    <a:pt x="14711" y="43788"/>
                    <a:pt x="14711" y="43855"/>
                  </a:cubicBezTo>
                  <a:cubicBezTo>
                    <a:pt x="14711" y="43955"/>
                    <a:pt x="14645" y="43988"/>
                    <a:pt x="14578" y="44055"/>
                  </a:cubicBezTo>
                  <a:cubicBezTo>
                    <a:pt x="14244" y="44322"/>
                    <a:pt x="13911" y="44555"/>
                    <a:pt x="13611" y="44855"/>
                  </a:cubicBezTo>
                  <a:cubicBezTo>
                    <a:pt x="13611" y="44855"/>
                    <a:pt x="13577" y="44889"/>
                    <a:pt x="13577" y="44889"/>
                  </a:cubicBezTo>
                  <a:cubicBezTo>
                    <a:pt x="13210" y="45389"/>
                    <a:pt x="12710" y="45789"/>
                    <a:pt x="12210" y="46156"/>
                  </a:cubicBezTo>
                  <a:cubicBezTo>
                    <a:pt x="11843" y="46490"/>
                    <a:pt x="11509" y="46824"/>
                    <a:pt x="11176" y="47190"/>
                  </a:cubicBezTo>
                  <a:cubicBezTo>
                    <a:pt x="10842" y="47524"/>
                    <a:pt x="10508" y="47891"/>
                    <a:pt x="10342" y="48358"/>
                  </a:cubicBezTo>
                  <a:cubicBezTo>
                    <a:pt x="10175" y="48792"/>
                    <a:pt x="10175" y="49325"/>
                    <a:pt x="10442" y="49726"/>
                  </a:cubicBezTo>
                  <a:cubicBezTo>
                    <a:pt x="10734" y="50108"/>
                    <a:pt x="11209" y="50217"/>
                    <a:pt x="11701" y="50217"/>
                  </a:cubicBezTo>
                  <a:cubicBezTo>
                    <a:pt x="11939" y="50217"/>
                    <a:pt x="12182" y="50192"/>
                    <a:pt x="12410" y="50159"/>
                  </a:cubicBezTo>
                  <a:cubicBezTo>
                    <a:pt x="15145" y="49759"/>
                    <a:pt x="17714" y="48658"/>
                    <a:pt x="20249" y="47557"/>
                  </a:cubicBezTo>
                  <a:cubicBezTo>
                    <a:pt x="20883" y="47291"/>
                    <a:pt x="21516" y="46990"/>
                    <a:pt x="21883" y="46423"/>
                  </a:cubicBezTo>
                  <a:cubicBezTo>
                    <a:pt x="22284" y="45756"/>
                    <a:pt x="22184" y="44922"/>
                    <a:pt x="21917" y="44222"/>
                  </a:cubicBezTo>
                  <a:cubicBezTo>
                    <a:pt x="21850" y="44088"/>
                    <a:pt x="21783" y="43921"/>
                    <a:pt x="21683" y="43788"/>
                  </a:cubicBezTo>
                  <a:cubicBezTo>
                    <a:pt x="21416" y="43254"/>
                    <a:pt x="21083" y="42787"/>
                    <a:pt x="20816" y="42254"/>
                  </a:cubicBezTo>
                  <a:cubicBezTo>
                    <a:pt x="21416" y="41753"/>
                    <a:pt x="22083" y="41220"/>
                    <a:pt x="22284" y="40452"/>
                  </a:cubicBezTo>
                  <a:cubicBezTo>
                    <a:pt x="22417" y="40019"/>
                    <a:pt x="22384" y="39552"/>
                    <a:pt x="22317" y="39085"/>
                  </a:cubicBezTo>
                  <a:cubicBezTo>
                    <a:pt x="22184" y="38117"/>
                    <a:pt x="21917" y="37183"/>
                    <a:pt x="21583" y="36283"/>
                  </a:cubicBezTo>
                  <a:cubicBezTo>
                    <a:pt x="21516" y="36082"/>
                    <a:pt x="21416" y="35882"/>
                    <a:pt x="21483" y="35682"/>
                  </a:cubicBezTo>
                  <a:cubicBezTo>
                    <a:pt x="21550" y="35482"/>
                    <a:pt x="21750" y="35349"/>
                    <a:pt x="21883" y="35148"/>
                  </a:cubicBezTo>
                  <a:cubicBezTo>
                    <a:pt x="22150" y="34782"/>
                    <a:pt x="22017" y="34214"/>
                    <a:pt x="21717" y="33881"/>
                  </a:cubicBezTo>
                  <a:cubicBezTo>
                    <a:pt x="21416" y="33514"/>
                    <a:pt x="20983" y="33314"/>
                    <a:pt x="20582" y="33114"/>
                  </a:cubicBezTo>
                  <a:cubicBezTo>
                    <a:pt x="20816" y="32747"/>
                    <a:pt x="21516" y="32914"/>
                    <a:pt x="21683" y="32513"/>
                  </a:cubicBezTo>
                  <a:cubicBezTo>
                    <a:pt x="21817" y="32246"/>
                    <a:pt x="21516" y="31946"/>
                    <a:pt x="21250" y="31779"/>
                  </a:cubicBezTo>
                  <a:cubicBezTo>
                    <a:pt x="20849" y="31513"/>
                    <a:pt x="20482" y="31212"/>
                    <a:pt x="20082" y="30945"/>
                  </a:cubicBezTo>
                  <a:lnTo>
                    <a:pt x="20082" y="30912"/>
                  </a:lnTo>
                  <a:cubicBezTo>
                    <a:pt x="21516" y="30545"/>
                    <a:pt x="22951" y="30178"/>
                    <a:pt x="24385" y="29811"/>
                  </a:cubicBezTo>
                  <a:cubicBezTo>
                    <a:pt x="24619" y="29745"/>
                    <a:pt x="24885" y="29678"/>
                    <a:pt x="25119" y="29611"/>
                  </a:cubicBezTo>
                  <a:cubicBezTo>
                    <a:pt x="27220" y="29077"/>
                    <a:pt x="29289" y="28477"/>
                    <a:pt x="31090" y="27343"/>
                  </a:cubicBezTo>
                  <a:cubicBezTo>
                    <a:pt x="33125" y="26042"/>
                    <a:pt x="34793" y="23974"/>
                    <a:pt x="34926" y="21572"/>
                  </a:cubicBezTo>
                  <a:cubicBezTo>
                    <a:pt x="35059" y="19704"/>
                    <a:pt x="34259" y="17936"/>
                    <a:pt x="33291" y="16335"/>
                  </a:cubicBezTo>
                  <a:cubicBezTo>
                    <a:pt x="32424" y="14867"/>
                    <a:pt x="31290" y="13400"/>
                    <a:pt x="29656" y="12933"/>
                  </a:cubicBezTo>
                  <a:cubicBezTo>
                    <a:pt x="29989" y="12766"/>
                    <a:pt x="30056" y="12265"/>
                    <a:pt x="29856" y="11965"/>
                  </a:cubicBezTo>
                  <a:cubicBezTo>
                    <a:pt x="29689" y="11632"/>
                    <a:pt x="29355" y="11432"/>
                    <a:pt x="28988" y="11298"/>
                  </a:cubicBezTo>
                  <a:cubicBezTo>
                    <a:pt x="28481" y="11085"/>
                    <a:pt x="27932" y="10978"/>
                    <a:pt x="27373" y="10978"/>
                  </a:cubicBezTo>
                  <a:cubicBezTo>
                    <a:pt x="27234" y="10978"/>
                    <a:pt x="27094" y="10985"/>
                    <a:pt x="26954" y="10998"/>
                  </a:cubicBezTo>
                  <a:cubicBezTo>
                    <a:pt x="25986" y="9130"/>
                    <a:pt x="24485" y="7529"/>
                    <a:pt x="22817" y="6228"/>
                  </a:cubicBezTo>
                  <a:cubicBezTo>
                    <a:pt x="21016" y="4860"/>
                    <a:pt x="19015" y="3793"/>
                    <a:pt x="16980" y="2825"/>
                  </a:cubicBezTo>
                  <a:cubicBezTo>
                    <a:pt x="15078" y="1891"/>
                    <a:pt x="13144" y="1024"/>
                    <a:pt x="11076" y="490"/>
                  </a:cubicBezTo>
                  <a:cubicBezTo>
                    <a:pt x="9854" y="190"/>
                    <a:pt x="8590" y="0"/>
                    <a:pt x="73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73"/>
            <p:cNvSpPr/>
            <p:nvPr/>
          </p:nvSpPr>
          <p:spPr>
            <a:xfrm>
              <a:off x="3942221" y="2663997"/>
              <a:ext cx="346472" cy="596037"/>
            </a:xfrm>
            <a:custGeom>
              <a:avLst/>
              <a:gdLst/>
              <a:ahLst/>
              <a:cxnLst/>
              <a:rect l="l" t="t" r="r" b="b"/>
              <a:pathLst>
                <a:path w="8241" h="14177" extrusionOk="0">
                  <a:moveTo>
                    <a:pt x="5038" y="0"/>
                  </a:moveTo>
                  <a:cubicBezTo>
                    <a:pt x="4804" y="67"/>
                    <a:pt x="4538" y="134"/>
                    <a:pt x="4304" y="200"/>
                  </a:cubicBezTo>
                  <a:cubicBezTo>
                    <a:pt x="2870" y="567"/>
                    <a:pt x="1435" y="934"/>
                    <a:pt x="1" y="1301"/>
                  </a:cubicBezTo>
                  <a:lnTo>
                    <a:pt x="1" y="1334"/>
                  </a:lnTo>
                  <a:cubicBezTo>
                    <a:pt x="401" y="1601"/>
                    <a:pt x="768" y="1902"/>
                    <a:pt x="1169" y="2168"/>
                  </a:cubicBezTo>
                  <a:cubicBezTo>
                    <a:pt x="1435" y="2335"/>
                    <a:pt x="1736" y="2635"/>
                    <a:pt x="1602" y="2902"/>
                  </a:cubicBezTo>
                  <a:cubicBezTo>
                    <a:pt x="1435" y="3336"/>
                    <a:pt x="735" y="3136"/>
                    <a:pt x="501" y="3503"/>
                  </a:cubicBezTo>
                  <a:cubicBezTo>
                    <a:pt x="902" y="3703"/>
                    <a:pt x="1335" y="3903"/>
                    <a:pt x="1636" y="4270"/>
                  </a:cubicBezTo>
                  <a:cubicBezTo>
                    <a:pt x="1936" y="4603"/>
                    <a:pt x="2069" y="5171"/>
                    <a:pt x="1802" y="5537"/>
                  </a:cubicBezTo>
                  <a:cubicBezTo>
                    <a:pt x="1669" y="5738"/>
                    <a:pt x="1469" y="5871"/>
                    <a:pt x="1402" y="6071"/>
                  </a:cubicBezTo>
                  <a:cubicBezTo>
                    <a:pt x="1335" y="6271"/>
                    <a:pt x="1435" y="6471"/>
                    <a:pt x="1502" y="6672"/>
                  </a:cubicBezTo>
                  <a:cubicBezTo>
                    <a:pt x="1836" y="7572"/>
                    <a:pt x="2103" y="8506"/>
                    <a:pt x="2236" y="9474"/>
                  </a:cubicBezTo>
                  <a:cubicBezTo>
                    <a:pt x="2303" y="9941"/>
                    <a:pt x="2336" y="10408"/>
                    <a:pt x="2203" y="10841"/>
                  </a:cubicBezTo>
                  <a:cubicBezTo>
                    <a:pt x="2002" y="11609"/>
                    <a:pt x="1335" y="12142"/>
                    <a:pt x="735" y="12643"/>
                  </a:cubicBezTo>
                  <a:cubicBezTo>
                    <a:pt x="1002" y="13176"/>
                    <a:pt x="1335" y="13643"/>
                    <a:pt x="1602" y="14177"/>
                  </a:cubicBezTo>
                  <a:cubicBezTo>
                    <a:pt x="3003" y="14177"/>
                    <a:pt x="4404" y="13977"/>
                    <a:pt x="5705" y="13577"/>
                  </a:cubicBezTo>
                  <a:cubicBezTo>
                    <a:pt x="6172" y="13443"/>
                    <a:pt x="6639" y="13243"/>
                    <a:pt x="6873" y="12843"/>
                  </a:cubicBezTo>
                  <a:cubicBezTo>
                    <a:pt x="7006" y="12576"/>
                    <a:pt x="7006" y="12242"/>
                    <a:pt x="7006" y="11942"/>
                  </a:cubicBezTo>
                  <a:cubicBezTo>
                    <a:pt x="6973" y="10775"/>
                    <a:pt x="6739" y="9607"/>
                    <a:pt x="6339" y="8506"/>
                  </a:cubicBezTo>
                  <a:cubicBezTo>
                    <a:pt x="6773" y="8406"/>
                    <a:pt x="7240" y="8306"/>
                    <a:pt x="7606" y="8073"/>
                  </a:cubicBezTo>
                  <a:cubicBezTo>
                    <a:pt x="7973" y="7806"/>
                    <a:pt x="8240" y="7339"/>
                    <a:pt x="8107" y="6905"/>
                  </a:cubicBezTo>
                  <a:cubicBezTo>
                    <a:pt x="7973" y="6405"/>
                    <a:pt x="7440" y="6171"/>
                    <a:pt x="6973" y="6004"/>
                  </a:cubicBezTo>
                  <a:cubicBezTo>
                    <a:pt x="7673" y="5638"/>
                    <a:pt x="7973" y="4704"/>
                    <a:pt x="7840" y="3903"/>
                  </a:cubicBezTo>
                  <a:cubicBezTo>
                    <a:pt x="7673" y="3102"/>
                    <a:pt x="7173" y="2435"/>
                    <a:pt x="6639" y="1835"/>
                  </a:cubicBezTo>
                  <a:cubicBezTo>
                    <a:pt x="6072" y="1234"/>
                    <a:pt x="5472" y="667"/>
                    <a:pt x="50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73"/>
            <p:cNvSpPr/>
            <p:nvPr/>
          </p:nvSpPr>
          <p:spPr>
            <a:xfrm>
              <a:off x="3371462" y="1523615"/>
              <a:ext cx="417987" cy="1297516"/>
            </a:xfrm>
            <a:custGeom>
              <a:avLst/>
              <a:gdLst/>
              <a:ahLst/>
              <a:cxnLst/>
              <a:rect l="l" t="t" r="r" b="b"/>
              <a:pathLst>
                <a:path w="9942" h="30862" extrusionOk="0">
                  <a:moveTo>
                    <a:pt x="4795" y="1"/>
                  </a:moveTo>
                  <a:cubicBezTo>
                    <a:pt x="4676" y="1"/>
                    <a:pt x="4563" y="117"/>
                    <a:pt x="4504" y="206"/>
                  </a:cubicBezTo>
                  <a:cubicBezTo>
                    <a:pt x="4170" y="640"/>
                    <a:pt x="3937" y="1173"/>
                    <a:pt x="3770" y="1707"/>
                  </a:cubicBezTo>
                  <a:cubicBezTo>
                    <a:pt x="3737" y="1407"/>
                    <a:pt x="3637" y="1140"/>
                    <a:pt x="3470" y="906"/>
                  </a:cubicBezTo>
                  <a:cubicBezTo>
                    <a:pt x="3436" y="806"/>
                    <a:pt x="3370" y="740"/>
                    <a:pt x="3270" y="706"/>
                  </a:cubicBezTo>
                  <a:cubicBezTo>
                    <a:pt x="3136" y="706"/>
                    <a:pt x="3003" y="840"/>
                    <a:pt x="2936" y="940"/>
                  </a:cubicBezTo>
                  <a:cubicBezTo>
                    <a:pt x="2469" y="1674"/>
                    <a:pt x="2102" y="2508"/>
                    <a:pt x="1902" y="3342"/>
                  </a:cubicBezTo>
                  <a:cubicBezTo>
                    <a:pt x="3270" y="6144"/>
                    <a:pt x="4404" y="9046"/>
                    <a:pt x="4804" y="12081"/>
                  </a:cubicBezTo>
                  <a:cubicBezTo>
                    <a:pt x="4937" y="13215"/>
                    <a:pt x="4971" y="14349"/>
                    <a:pt x="4604" y="15417"/>
                  </a:cubicBezTo>
                  <a:cubicBezTo>
                    <a:pt x="4170" y="16651"/>
                    <a:pt x="3270" y="17652"/>
                    <a:pt x="2302" y="18586"/>
                  </a:cubicBezTo>
                  <a:cubicBezTo>
                    <a:pt x="1668" y="22288"/>
                    <a:pt x="901" y="25924"/>
                    <a:pt x="1" y="29560"/>
                  </a:cubicBezTo>
                  <a:cubicBezTo>
                    <a:pt x="2269" y="29894"/>
                    <a:pt x="4571" y="30294"/>
                    <a:pt x="6839" y="30761"/>
                  </a:cubicBezTo>
                  <a:cubicBezTo>
                    <a:pt x="7006" y="30794"/>
                    <a:pt x="7172" y="30828"/>
                    <a:pt x="7306" y="30861"/>
                  </a:cubicBezTo>
                  <a:cubicBezTo>
                    <a:pt x="8206" y="24824"/>
                    <a:pt x="8774" y="18753"/>
                    <a:pt x="8940" y="12648"/>
                  </a:cubicBezTo>
                  <a:lnTo>
                    <a:pt x="8974" y="12648"/>
                  </a:lnTo>
                  <a:cubicBezTo>
                    <a:pt x="9941" y="9679"/>
                    <a:pt x="9607" y="6477"/>
                    <a:pt x="9207" y="3408"/>
                  </a:cubicBezTo>
                  <a:cubicBezTo>
                    <a:pt x="9140" y="2908"/>
                    <a:pt x="9074" y="2407"/>
                    <a:pt x="8807" y="2007"/>
                  </a:cubicBezTo>
                  <a:cubicBezTo>
                    <a:pt x="8774" y="1940"/>
                    <a:pt x="8673" y="1840"/>
                    <a:pt x="8573" y="1840"/>
                  </a:cubicBezTo>
                  <a:cubicBezTo>
                    <a:pt x="8563" y="1838"/>
                    <a:pt x="8552" y="1837"/>
                    <a:pt x="8541" y="1837"/>
                  </a:cubicBezTo>
                  <a:cubicBezTo>
                    <a:pt x="8390" y="1837"/>
                    <a:pt x="8269" y="2051"/>
                    <a:pt x="8206" y="2207"/>
                  </a:cubicBezTo>
                  <a:cubicBezTo>
                    <a:pt x="7539" y="4476"/>
                    <a:pt x="7039" y="6744"/>
                    <a:pt x="6739" y="9079"/>
                  </a:cubicBezTo>
                  <a:cubicBezTo>
                    <a:pt x="6972" y="6977"/>
                    <a:pt x="7172" y="4843"/>
                    <a:pt x="7072" y="2708"/>
                  </a:cubicBezTo>
                  <a:cubicBezTo>
                    <a:pt x="7006" y="1907"/>
                    <a:pt x="6906" y="1073"/>
                    <a:pt x="6505" y="373"/>
                  </a:cubicBezTo>
                  <a:cubicBezTo>
                    <a:pt x="6038" y="906"/>
                    <a:pt x="5705" y="1574"/>
                    <a:pt x="5571" y="2274"/>
                  </a:cubicBezTo>
                  <a:cubicBezTo>
                    <a:pt x="5538" y="1540"/>
                    <a:pt x="5471" y="740"/>
                    <a:pt x="5004" y="139"/>
                  </a:cubicBezTo>
                  <a:cubicBezTo>
                    <a:pt x="4971" y="72"/>
                    <a:pt x="4904" y="6"/>
                    <a:pt x="4837" y="6"/>
                  </a:cubicBezTo>
                  <a:cubicBezTo>
                    <a:pt x="4823" y="2"/>
                    <a:pt x="4809" y="1"/>
                    <a:pt x="4795" y="1"/>
                  </a:cubicBezTo>
                  <a:close/>
                </a:path>
              </a:pathLst>
            </a:custGeom>
            <a:solidFill>
              <a:srgbClr val="BA7A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73"/>
            <p:cNvSpPr/>
            <p:nvPr/>
          </p:nvSpPr>
          <p:spPr>
            <a:xfrm>
              <a:off x="1858296" y="2762123"/>
              <a:ext cx="1866645" cy="2381371"/>
            </a:xfrm>
            <a:custGeom>
              <a:avLst/>
              <a:gdLst/>
              <a:ahLst/>
              <a:cxnLst/>
              <a:rect l="l" t="t" r="r" b="b"/>
              <a:pathLst>
                <a:path w="44399" h="56642" extrusionOk="0">
                  <a:moveTo>
                    <a:pt x="34994" y="0"/>
                  </a:moveTo>
                  <a:cubicBezTo>
                    <a:pt x="34140" y="0"/>
                    <a:pt x="33202" y="297"/>
                    <a:pt x="33257" y="1102"/>
                  </a:cubicBezTo>
                  <a:cubicBezTo>
                    <a:pt x="33324" y="1702"/>
                    <a:pt x="34025" y="2269"/>
                    <a:pt x="33758" y="2803"/>
                  </a:cubicBezTo>
                  <a:cubicBezTo>
                    <a:pt x="33414" y="2528"/>
                    <a:pt x="32972" y="2386"/>
                    <a:pt x="32534" y="2386"/>
                  </a:cubicBezTo>
                  <a:cubicBezTo>
                    <a:pt x="32122" y="2386"/>
                    <a:pt x="31713" y="2511"/>
                    <a:pt x="31389" y="2770"/>
                  </a:cubicBezTo>
                  <a:cubicBezTo>
                    <a:pt x="30689" y="3304"/>
                    <a:pt x="30455" y="4304"/>
                    <a:pt x="30822" y="5071"/>
                  </a:cubicBezTo>
                  <a:cubicBezTo>
                    <a:pt x="30612" y="4898"/>
                    <a:pt x="30342" y="4817"/>
                    <a:pt x="30071" y="4817"/>
                  </a:cubicBezTo>
                  <a:cubicBezTo>
                    <a:pt x="29610" y="4817"/>
                    <a:pt x="29143" y="5052"/>
                    <a:pt x="28954" y="5472"/>
                  </a:cubicBezTo>
                  <a:cubicBezTo>
                    <a:pt x="28754" y="5839"/>
                    <a:pt x="28787" y="6272"/>
                    <a:pt x="28521" y="6573"/>
                  </a:cubicBezTo>
                  <a:cubicBezTo>
                    <a:pt x="28220" y="6940"/>
                    <a:pt x="27687" y="6973"/>
                    <a:pt x="27220" y="7006"/>
                  </a:cubicBezTo>
                  <a:cubicBezTo>
                    <a:pt x="22950" y="7106"/>
                    <a:pt x="18647" y="7673"/>
                    <a:pt x="14477" y="8707"/>
                  </a:cubicBezTo>
                  <a:cubicBezTo>
                    <a:pt x="12276" y="9241"/>
                    <a:pt x="10107" y="9908"/>
                    <a:pt x="7973" y="10676"/>
                  </a:cubicBezTo>
                  <a:cubicBezTo>
                    <a:pt x="6138" y="11376"/>
                    <a:pt x="4270" y="12177"/>
                    <a:pt x="2869" y="13478"/>
                  </a:cubicBezTo>
                  <a:cubicBezTo>
                    <a:pt x="2435" y="13844"/>
                    <a:pt x="2068" y="14245"/>
                    <a:pt x="1768" y="14712"/>
                  </a:cubicBezTo>
                  <a:cubicBezTo>
                    <a:pt x="0" y="17147"/>
                    <a:pt x="0" y="20416"/>
                    <a:pt x="334" y="23385"/>
                  </a:cubicBezTo>
                  <a:cubicBezTo>
                    <a:pt x="1134" y="31090"/>
                    <a:pt x="3670" y="38629"/>
                    <a:pt x="7639" y="45267"/>
                  </a:cubicBezTo>
                  <a:cubicBezTo>
                    <a:pt x="7478" y="45208"/>
                    <a:pt x="7306" y="45180"/>
                    <a:pt x="7133" y="45180"/>
                  </a:cubicBezTo>
                  <a:cubicBezTo>
                    <a:pt x="6516" y="45180"/>
                    <a:pt x="5887" y="45535"/>
                    <a:pt x="5704" y="46134"/>
                  </a:cubicBezTo>
                  <a:cubicBezTo>
                    <a:pt x="5504" y="46835"/>
                    <a:pt x="6105" y="47635"/>
                    <a:pt x="6772" y="47669"/>
                  </a:cubicBezTo>
                  <a:cubicBezTo>
                    <a:pt x="6838" y="47635"/>
                    <a:pt x="6939" y="47635"/>
                    <a:pt x="7005" y="47635"/>
                  </a:cubicBezTo>
                  <a:cubicBezTo>
                    <a:pt x="6939" y="47635"/>
                    <a:pt x="6838" y="47669"/>
                    <a:pt x="6772" y="47669"/>
                  </a:cubicBezTo>
                  <a:cubicBezTo>
                    <a:pt x="6238" y="47769"/>
                    <a:pt x="5804" y="48269"/>
                    <a:pt x="5804" y="48836"/>
                  </a:cubicBezTo>
                  <a:cubicBezTo>
                    <a:pt x="5771" y="49437"/>
                    <a:pt x="6338" y="50037"/>
                    <a:pt x="6972" y="50037"/>
                  </a:cubicBezTo>
                  <a:cubicBezTo>
                    <a:pt x="6305" y="52205"/>
                    <a:pt x="5771" y="54407"/>
                    <a:pt x="5371" y="56642"/>
                  </a:cubicBezTo>
                  <a:lnTo>
                    <a:pt x="42597" y="56642"/>
                  </a:lnTo>
                  <a:cubicBezTo>
                    <a:pt x="40362" y="48636"/>
                    <a:pt x="36226" y="41331"/>
                    <a:pt x="32090" y="34126"/>
                  </a:cubicBezTo>
                  <a:cubicBezTo>
                    <a:pt x="33424" y="32658"/>
                    <a:pt x="34558" y="31023"/>
                    <a:pt x="34692" y="29089"/>
                  </a:cubicBezTo>
                  <a:cubicBezTo>
                    <a:pt x="34825" y="26554"/>
                    <a:pt x="33157" y="24285"/>
                    <a:pt x="31556" y="22317"/>
                  </a:cubicBezTo>
                  <a:cubicBezTo>
                    <a:pt x="31089" y="21750"/>
                    <a:pt x="30655" y="21183"/>
                    <a:pt x="30188" y="20649"/>
                  </a:cubicBezTo>
                  <a:cubicBezTo>
                    <a:pt x="33691" y="18781"/>
                    <a:pt x="37160" y="16880"/>
                    <a:pt x="40596" y="14879"/>
                  </a:cubicBezTo>
                  <a:cubicBezTo>
                    <a:pt x="40963" y="14645"/>
                    <a:pt x="41330" y="14445"/>
                    <a:pt x="41697" y="14211"/>
                  </a:cubicBezTo>
                  <a:cubicBezTo>
                    <a:pt x="42130" y="13744"/>
                    <a:pt x="42631" y="13311"/>
                    <a:pt x="43098" y="12910"/>
                  </a:cubicBezTo>
                  <a:cubicBezTo>
                    <a:pt x="43465" y="12410"/>
                    <a:pt x="43698" y="11876"/>
                    <a:pt x="43865" y="11309"/>
                  </a:cubicBezTo>
                  <a:cubicBezTo>
                    <a:pt x="44065" y="10575"/>
                    <a:pt x="44165" y="9775"/>
                    <a:pt x="44232" y="9008"/>
                  </a:cubicBezTo>
                  <a:cubicBezTo>
                    <a:pt x="44399" y="6973"/>
                    <a:pt x="44399" y="4938"/>
                    <a:pt x="44232" y="2903"/>
                  </a:cubicBezTo>
                  <a:cubicBezTo>
                    <a:pt x="44198" y="2503"/>
                    <a:pt x="44132" y="2036"/>
                    <a:pt x="43865" y="1736"/>
                  </a:cubicBezTo>
                  <a:cubicBezTo>
                    <a:pt x="43698" y="1569"/>
                    <a:pt x="43498" y="1469"/>
                    <a:pt x="43298" y="1402"/>
                  </a:cubicBezTo>
                  <a:cubicBezTo>
                    <a:pt x="43164" y="1369"/>
                    <a:pt x="42998" y="1335"/>
                    <a:pt x="42831" y="1302"/>
                  </a:cubicBezTo>
                  <a:cubicBezTo>
                    <a:pt x="40563" y="835"/>
                    <a:pt x="38261" y="435"/>
                    <a:pt x="35993" y="101"/>
                  </a:cubicBezTo>
                  <a:cubicBezTo>
                    <a:pt x="35826" y="68"/>
                    <a:pt x="35659" y="68"/>
                    <a:pt x="35492" y="35"/>
                  </a:cubicBezTo>
                  <a:cubicBezTo>
                    <a:pt x="35336" y="12"/>
                    <a:pt x="35167" y="0"/>
                    <a:pt x="349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73"/>
            <p:cNvSpPr/>
            <p:nvPr/>
          </p:nvSpPr>
          <p:spPr>
            <a:xfrm>
              <a:off x="3119044" y="1819757"/>
              <a:ext cx="161317" cy="269282"/>
            </a:xfrm>
            <a:custGeom>
              <a:avLst/>
              <a:gdLst/>
              <a:ahLst/>
              <a:cxnLst/>
              <a:rect l="l" t="t" r="r" b="b"/>
              <a:pathLst>
                <a:path w="3837" h="6405" extrusionOk="0">
                  <a:moveTo>
                    <a:pt x="1268" y="0"/>
                  </a:moveTo>
                  <a:cubicBezTo>
                    <a:pt x="1034" y="801"/>
                    <a:pt x="667" y="1535"/>
                    <a:pt x="134" y="2168"/>
                  </a:cubicBezTo>
                  <a:cubicBezTo>
                    <a:pt x="100" y="2235"/>
                    <a:pt x="34" y="2302"/>
                    <a:pt x="0" y="2335"/>
                  </a:cubicBezTo>
                  <a:cubicBezTo>
                    <a:pt x="501" y="3836"/>
                    <a:pt x="1368" y="5237"/>
                    <a:pt x="2502" y="6338"/>
                  </a:cubicBezTo>
                  <a:cubicBezTo>
                    <a:pt x="2535" y="6371"/>
                    <a:pt x="2602" y="6371"/>
                    <a:pt x="2636" y="6371"/>
                  </a:cubicBezTo>
                  <a:lnTo>
                    <a:pt x="2669" y="6405"/>
                  </a:lnTo>
                  <a:cubicBezTo>
                    <a:pt x="3002" y="6105"/>
                    <a:pt x="3403" y="5871"/>
                    <a:pt x="3836" y="5804"/>
                  </a:cubicBezTo>
                  <a:cubicBezTo>
                    <a:pt x="2736" y="3970"/>
                    <a:pt x="1635" y="2068"/>
                    <a:pt x="12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73"/>
            <p:cNvSpPr/>
            <p:nvPr/>
          </p:nvSpPr>
          <p:spPr>
            <a:xfrm>
              <a:off x="3054510" y="2093197"/>
              <a:ext cx="172542" cy="176747"/>
            </a:xfrm>
            <a:custGeom>
              <a:avLst/>
              <a:gdLst/>
              <a:ahLst/>
              <a:cxnLst/>
              <a:rect l="l" t="t" r="r" b="b"/>
              <a:pathLst>
                <a:path w="4104" h="4204" extrusionOk="0">
                  <a:moveTo>
                    <a:pt x="4104" y="1"/>
                  </a:moveTo>
                  <a:cubicBezTo>
                    <a:pt x="3237" y="201"/>
                    <a:pt x="2369" y="368"/>
                    <a:pt x="1469" y="568"/>
                  </a:cubicBezTo>
                  <a:cubicBezTo>
                    <a:pt x="1335" y="601"/>
                    <a:pt x="1168" y="635"/>
                    <a:pt x="1068" y="701"/>
                  </a:cubicBezTo>
                  <a:cubicBezTo>
                    <a:pt x="768" y="968"/>
                    <a:pt x="868" y="1435"/>
                    <a:pt x="1002" y="1802"/>
                  </a:cubicBezTo>
                  <a:cubicBezTo>
                    <a:pt x="828" y="1678"/>
                    <a:pt x="635" y="1553"/>
                    <a:pt x="452" y="1553"/>
                  </a:cubicBezTo>
                  <a:cubicBezTo>
                    <a:pt x="389" y="1553"/>
                    <a:pt x="327" y="1568"/>
                    <a:pt x="268" y="1602"/>
                  </a:cubicBezTo>
                  <a:cubicBezTo>
                    <a:pt x="1" y="1735"/>
                    <a:pt x="1" y="2102"/>
                    <a:pt x="101" y="2403"/>
                  </a:cubicBezTo>
                  <a:cubicBezTo>
                    <a:pt x="101" y="2436"/>
                    <a:pt x="101" y="2469"/>
                    <a:pt x="101" y="2469"/>
                  </a:cubicBezTo>
                  <a:cubicBezTo>
                    <a:pt x="334" y="3103"/>
                    <a:pt x="668" y="3670"/>
                    <a:pt x="1102" y="4137"/>
                  </a:cubicBezTo>
                  <a:lnTo>
                    <a:pt x="1202" y="4204"/>
                  </a:lnTo>
                  <a:cubicBezTo>
                    <a:pt x="1402" y="3970"/>
                    <a:pt x="1802" y="3904"/>
                    <a:pt x="2136" y="3870"/>
                  </a:cubicBezTo>
                  <a:cubicBezTo>
                    <a:pt x="1836" y="3470"/>
                    <a:pt x="1769" y="2936"/>
                    <a:pt x="1936" y="2469"/>
                  </a:cubicBezTo>
                  <a:cubicBezTo>
                    <a:pt x="2102" y="1969"/>
                    <a:pt x="2569" y="1635"/>
                    <a:pt x="3036" y="1535"/>
                  </a:cubicBezTo>
                  <a:cubicBezTo>
                    <a:pt x="3136" y="1502"/>
                    <a:pt x="3237" y="1502"/>
                    <a:pt x="3337" y="1435"/>
                  </a:cubicBezTo>
                  <a:cubicBezTo>
                    <a:pt x="3437" y="1368"/>
                    <a:pt x="3470" y="1202"/>
                    <a:pt x="3503" y="1068"/>
                  </a:cubicBezTo>
                  <a:cubicBezTo>
                    <a:pt x="3603" y="668"/>
                    <a:pt x="3837" y="301"/>
                    <a:pt x="41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73"/>
            <p:cNvSpPr/>
            <p:nvPr/>
          </p:nvSpPr>
          <p:spPr>
            <a:xfrm>
              <a:off x="2919892" y="2327411"/>
              <a:ext cx="333817" cy="324274"/>
            </a:xfrm>
            <a:custGeom>
              <a:avLst/>
              <a:gdLst/>
              <a:ahLst/>
              <a:cxnLst/>
              <a:rect l="l" t="t" r="r" b="b"/>
              <a:pathLst>
                <a:path w="7940" h="7713" extrusionOk="0">
                  <a:moveTo>
                    <a:pt x="4771" y="0"/>
                  </a:moveTo>
                  <a:cubicBezTo>
                    <a:pt x="3170" y="467"/>
                    <a:pt x="1702" y="1335"/>
                    <a:pt x="501" y="2502"/>
                  </a:cubicBezTo>
                  <a:cubicBezTo>
                    <a:pt x="434" y="2569"/>
                    <a:pt x="368" y="2636"/>
                    <a:pt x="301" y="2702"/>
                  </a:cubicBezTo>
                  <a:cubicBezTo>
                    <a:pt x="201" y="2802"/>
                    <a:pt x="67" y="2936"/>
                    <a:pt x="34" y="3103"/>
                  </a:cubicBezTo>
                  <a:cubicBezTo>
                    <a:pt x="1" y="3269"/>
                    <a:pt x="34" y="3470"/>
                    <a:pt x="201" y="3536"/>
                  </a:cubicBezTo>
                  <a:cubicBezTo>
                    <a:pt x="230" y="3546"/>
                    <a:pt x="262" y="3550"/>
                    <a:pt x="296" y="3550"/>
                  </a:cubicBezTo>
                  <a:cubicBezTo>
                    <a:pt x="376" y="3550"/>
                    <a:pt x="464" y="3527"/>
                    <a:pt x="534" y="3503"/>
                  </a:cubicBezTo>
                  <a:cubicBezTo>
                    <a:pt x="968" y="3403"/>
                    <a:pt x="1402" y="3303"/>
                    <a:pt x="1835" y="3169"/>
                  </a:cubicBezTo>
                  <a:lnTo>
                    <a:pt x="1835" y="3169"/>
                  </a:lnTo>
                  <a:cubicBezTo>
                    <a:pt x="1068" y="3970"/>
                    <a:pt x="601" y="5004"/>
                    <a:pt x="534" y="6105"/>
                  </a:cubicBezTo>
                  <a:cubicBezTo>
                    <a:pt x="1001" y="5905"/>
                    <a:pt x="1435" y="5671"/>
                    <a:pt x="1869" y="5438"/>
                  </a:cubicBezTo>
                  <a:lnTo>
                    <a:pt x="1869" y="5438"/>
                  </a:lnTo>
                  <a:cubicBezTo>
                    <a:pt x="1568" y="6005"/>
                    <a:pt x="1435" y="6672"/>
                    <a:pt x="1502" y="7339"/>
                  </a:cubicBezTo>
                  <a:cubicBezTo>
                    <a:pt x="1535" y="7506"/>
                    <a:pt x="1602" y="7706"/>
                    <a:pt x="1769" y="7706"/>
                  </a:cubicBezTo>
                  <a:cubicBezTo>
                    <a:pt x="1782" y="7710"/>
                    <a:pt x="1795" y="7713"/>
                    <a:pt x="1809" y="7713"/>
                  </a:cubicBezTo>
                  <a:cubicBezTo>
                    <a:pt x="1895" y="7713"/>
                    <a:pt x="1978" y="7626"/>
                    <a:pt x="2035" y="7539"/>
                  </a:cubicBezTo>
                  <a:cubicBezTo>
                    <a:pt x="2436" y="7106"/>
                    <a:pt x="2803" y="6639"/>
                    <a:pt x="3136" y="6138"/>
                  </a:cubicBezTo>
                  <a:cubicBezTo>
                    <a:pt x="3870" y="6071"/>
                    <a:pt x="4637" y="5938"/>
                    <a:pt x="5338" y="5705"/>
                  </a:cubicBezTo>
                  <a:cubicBezTo>
                    <a:pt x="6005" y="5471"/>
                    <a:pt x="6639" y="5171"/>
                    <a:pt x="7139" y="4737"/>
                  </a:cubicBezTo>
                  <a:cubicBezTo>
                    <a:pt x="7573" y="4337"/>
                    <a:pt x="7873" y="3803"/>
                    <a:pt x="7940" y="3236"/>
                  </a:cubicBezTo>
                  <a:cubicBezTo>
                    <a:pt x="6772" y="2269"/>
                    <a:pt x="5605" y="1268"/>
                    <a:pt x="4771" y="0"/>
                  </a:cubicBezTo>
                  <a:close/>
                </a:path>
              </a:pathLst>
            </a:custGeom>
            <a:solidFill>
              <a:srgbClr val="BA7A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73"/>
            <p:cNvSpPr/>
            <p:nvPr/>
          </p:nvSpPr>
          <p:spPr>
            <a:xfrm>
              <a:off x="2852583" y="2194181"/>
              <a:ext cx="267895" cy="240609"/>
            </a:xfrm>
            <a:custGeom>
              <a:avLst/>
              <a:gdLst/>
              <a:ahLst/>
              <a:cxnLst/>
              <a:rect l="l" t="t" r="r" b="b"/>
              <a:pathLst>
                <a:path w="6372" h="5723" extrusionOk="0">
                  <a:moveTo>
                    <a:pt x="4904" y="1"/>
                  </a:moveTo>
                  <a:cubicBezTo>
                    <a:pt x="3470" y="101"/>
                    <a:pt x="2069" y="401"/>
                    <a:pt x="768" y="968"/>
                  </a:cubicBezTo>
                  <a:cubicBezTo>
                    <a:pt x="434" y="1101"/>
                    <a:pt x="0" y="1402"/>
                    <a:pt x="101" y="1768"/>
                  </a:cubicBezTo>
                  <a:cubicBezTo>
                    <a:pt x="167" y="2069"/>
                    <a:pt x="568" y="2202"/>
                    <a:pt x="901" y="2202"/>
                  </a:cubicBezTo>
                  <a:cubicBezTo>
                    <a:pt x="1065" y="2184"/>
                    <a:pt x="1249" y="2156"/>
                    <a:pt x="1432" y="2156"/>
                  </a:cubicBezTo>
                  <a:cubicBezTo>
                    <a:pt x="1583" y="2156"/>
                    <a:pt x="1732" y="2175"/>
                    <a:pt x="1868" y="2235"/>
                  </a:cubicBezTo>
                  <a:cubicBezTo>
                    <a:pt x="1168" y="2803"/>
                    <a:pt x="434" y="3403"/>
                    <a:pt x="267" y="4270"/>
                  </a:cubicBezTo>
                  <a:cubicBezTo>
                    <a:pt x="234" y="4404"/>
                    <a:pt x="234" y="4570"/>
                    <a:pt x="367" y="4637"/>
                  </a:cubicBezTo>
                  <a:cubicBezTo>
                    <a:pt x="434" y="4637"/>
                    <a:pt x="501" y="4637"/>
                    <a:pt x="601" y="4604"/>
                  </a:cubicBezTo>
                  <a:cubicBezTo>
                    <a:pt x="1035" y="4470"/>
                    <a:pt x="1468" y="4270"/>
                    <a:pt x="1835" y="3970"/>
                  </a:cubicBezTo>
                  <a:lnTo>
                    <a:pt x="1835" y="3970"/>
                  </a:lnTo>
                  <a:cubicBezTo>
                    <a:pt x="1702" y="4337"/>
                    <a:pt x="1635" y="4704"/>
                    <a:pt x="1568" y="5037"/>
                  </a:cubicBezTo>
                  <a:cubicBezTo>
                    <a:pt x="1535" y="5238"/>
                    <a:pt x="1535" y="5438"/>
                    <a:pt x="1635" y="5605"/>
                  </a:cubicBezTo>
                  <a:cubicBezTo>
                    <a:pt x="1691" y="5679"/>
                    <a:pt x="1789" y="5723"/>
                    <a:pt x="1883" y="5723"/>
                  </a:cubicBezTo>
                  <a:cubicBezTo>
                    <a:pt x="1955" y="5723"/>
                    <a:pt x="2025" y="5696"/>
                    <a:pt x="2069" y="5638"/>
                  </a:cubicBezTo>
                  <a:lnTo>
                    <a:pt x="2102" y="5671"/>
                  </a:lnTo>
                  <a:cubicBezTo>
                    <a:pt x="3303" y="4504"/>
                    <a:pt x="4771" y="3636"/>
                    <a:pt x="6372" y="3169"/>
                  </a:cubicBezTo>
                  <a:cubicBezTo>
                    <a:pt x="6272" y="3036"/>
                    <a:pt x="6172" y="2869"/>
                    <a:pt x="6071" y="2702"/>
                  </a:cubicBezTo>
                  <a:cubicBezTo>
                    <a:pt x="5971" y="2502"/>
                    <a:pt x="5838" y="2235"/>
                    <a:pt x="5905" y="2002"/>
                  </a:cubicBezTo>
                  <a:cubicBezTo>
                    <a:pt x="5938" y="1935"/>
                    <a:pt x="5971" y="1869"/>
                    <a:pt x="6005" y="1802"/>
                  </a:cubicBezTo>
                  <a:lnTo>
                    <a:pt x="5905" y="1735"/>
                  </a:lnTo>
                  <a:cubicBezTo>
                    <a:pt x="5471" y="1268"/>
                    <a:pt x="5137" y="701"/>
                    <a:pt x="4904" y="67"/>
                  </a:cubicBezTo>
                  <a:cubicBezTo>
                    <a:pt x="4904" y="67"/>
                    <a:pt x="4904" y="34"/>
                    <a:pt x="4904" y="1"/>
                  </a:cubicBezTo>
                  <a:close/>
                </a:path>
              </a:pathLst>
            </a:custGeom>
            <a:solidFill>
              <a:srgbClr val="BA7A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73"/>
            <p:cNvSpPr/>
            <p:nvPr/>
          </p:nvSpPr>
          <p:spPr>
            <a:xfrm>
              <a:off x="2148594" y="2919233"/>
              <a:ext cx="255282" cy="96782"/>
            </a:xfrm>
            <a:custGeom>
              <a:avLst/>
              <a:gdLst/>
              <a:ahLst/>
              <a:cxnLst/>
              <a:rect l="l" t="t" r="r" b="b"/>
              <a:pathLst>
                <a:path w="6072" h="2302" extrusionOk="0">
                  <a:moveTo>
                    <a:pt x="4937" y="0"/>
                  </a:moveTo>
                  <a:cubicBezTo>
                    <a:pt x="3403" y="901"/>
                    <a:pt x="1735" y="1468"/>
                    <a:pt x="0" y="1568"/>
                  </a:cubicBezTo>
                  <a:cubicBezTo>
                    <a:pt x="0" y="1568"/>
                    <a:pt x="2302" y="2135"/>
                    <a:pt x="6071" y="2302"/>
                  </a:cubicBezTo>
                  <a:cubicBezTo>
                    <a:pt x="5671" y="1568"/>
                    <a:pt x="5271" y="801"/>
                    <a:pt x="49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73"/>
            <p:cNvSpPr/>
            <p:nvPr/>
          </p:nvSpPr>
          <p:spPr>
            <a:xfrm>
              <a:off x="1213165" y="1837667"/>
              <a:ext cx="834502" cy="1325642"/>
            </a:xfrm>
            <a:custGeom>
              <a:avLst/>
              <a:gdLst/>
              <a:ahLst/>
              <a:cxnLst/>
              <a:rect l="l" t="t" r="r" b="b"/>
              <a:pathLst>
                <a:path w="19849" h="31531" extrusionOk="0">
                  <a:moveTo>
                    <a:pt x="18172" y="336"/>
                  </a:moveTo>
                  <a:cubicBezTo>
                    <a:pt x="18551" y="336"/>
                    <a:pt x="18870" y="480"/>
                    <a:pt x="19081" y="842"/>
                  </a:cubicBezTo>
                  <a:cubicBezTo>
                    <a:pt x="19315" y="1209"/>
                    <a:pt x="19381" y="1676"/>
                    <a:pt x="19448" y="2109"/>
                  </a:cubicBezTo>
                  <a:cubicBezTo>
                    <a:pt x="19482" y="2510"/>
                    <a:pt x="19515" y="2943"/>
                    <a:pt x="19482" y="3344"/>
                  </a:cubicBezTo>
                  <a:cubicBezTo>
                    <a:pt x="19381" y="2843"/>
                    <a:pt x="19215" y="2343"/>
                    <a:pt x="19015" y="1876"/>
                  </a:cubicBezTo>
                  <a:cubicBezTo>
                    <a:pt x="18914" y="1709"/>
                    <a:pt x="18814" y="1509"/>
                    <a:pt x="18614" y="1442"/>
                  </a:cubicBezTo>
                  <a:cubicBezTo>
                    <a:pt x="18553" y="1412"/>
                    <a:pt x="18490" y="1399"/>
                    <a:pt x="18427" y="1399"/>
                  </a:cubicBezTo>
                  <a:cubicBezTo>
                    <a:pt x="18212" y="1399"/>
                    <a:pt x="17986" y="1547"/>
                    <a:pt x="17780" y="1676"/>
                  </a:cubicBezTo>
                  <a:cubicBezTo>
                    <a:pt x="16680" y="2410"/>
                    <a:pt x="15445" y="2810"/>
                    <a:pt x="14144" y="3143"/>
                  </a:cubicBezTo>
                  <a:cubicBezTo>
                    <a:pt x="14745" y="2710"/>
                    <a:pt x="15345" y="2243"/>
                    <a:pt x="15879" y="1742"/>
                  </a:cubicBezTo>
                  <a:cubicBezTo>
                    <a:pt x="16513" y="1175"/>
                    <a:pt x="17147" y="375"/>
                    <a:pt x="18047" y="341"/>
                  </a:cubicBezTo>
                  <a:cubicBezTo>
                    <a:pt x="18089" y="338"/>
                    <a:pt x="18131" y="336"/>
                    <a:pt x="18172" y="336"/>
                  </a:cubicBezTo>
                  <a:close/>
                  <a:moveTo>
                    <a:pt x="18155" y="1"/>
                  </a:moveTo>
                  <a:cubicBezTo>
                    <a:pt x="17505" y="1"/>
                    <a:pt x="16872" y="401"/>
                    <a:pt x="16379" y="842"/>
                  </a:cubicBezTo>
                  <a:cubicBezTo>
                    <a:pt x="15645" y="1509"/>
                    <a:pt x="14912" y="2209"/>
                    <a:pt x="14078" y="2776"/>
                  </a:cubicBezTo>
                  <a:cubicBezTo>
                    <a:pt x="13811" y="2977"/>
                    <a:pt x="13544" y="3177"/>
                    <a:pt x="13277" y="3344"/>
                  </a:cubicBezTo>
                  <a:cubicBezTo>
                    <a:pt x="12276" y="3577"/>
                    <a:pt x="11276" y="3777"/>
                    <a:pt x="10342" y="4077"/>
                  </a:cubicBezTo>
                  <a:cubicBezTo>
                    <a:pt x="6472" y="5312"/>
                    <a:pt x="3103" y="8147"/>
                    <a:pt x="1469" y="11850"/>
                  </a:cubicBezTo>
                  <a:cubicBezTo>
                    <a:pt x="101" y="14918"/>
                    <a:pt x="1" y="18554"/>
                    <a:pt x="1235" y="21690"/>
                  </a:cubicBezTo>
                  <a:cubicBezTo>
                    <a:pt x="1302" y="21890"/>
                    <a:pt x="1369" y="22057"/>
                    <a:pt x="1469" y="22257"/>
                  </a:cubicBezTo>
                  <a:cubicBezTo>
                    <a:pt x="1669" y="22657"/>
                    <a:pt x="1869" y="23091"/>
                    <a:pt x="2102" y="23491"/>
                  </a:cubicBezTo>
                  <a:cubicBezTo>
                    <a:pt x="2703" y="24459"/>
                    <a:pt x="3470" y="25326"/>
                    <a:pt x="4371" y="25993"/>
                  </a:cubicBezTo>
                  <a:cubicBezTo>
                    <a:pt x="5005" y="26460"/>
                    <a:pt x="5672" y="26794"/>
                    <a:pt x="6372" y="27060"/>
                  </a:cubicBezTo>
                  <a:cubicBezTo>
                    <a:pt x="7473" y="27494"/>
                    <a:pt x="8574" y="27794"/>
                    <a:pt x="9741" y="27961"/>
                  </a:cubicBezTo>
                  <a:cubicBezTo>
                    <a:pt x="11276" y="28195"/>
                    <a:pt x="12910" y="28161"/>
                    <a:pt x="14411" y="28595"/>
                  </a:cubicBezTo>
                  <a:cubicBezTo>
                    <a:pt x="15946" y="28995"/>
                    <a:pt x="17413" y="30029"/>
                    <a:pt x="17814" y="31530"/>
                  </a:cubicBezTo>
                  <a:lnTo>
                    <a:pt x="17980" y="31530"/>
                  </a:lnTo>
                  <a:cubicBezTo>
                    <a:pt x="17814" y="28995"/>
                    <a:pt x="17580" y="26493"/>
                    <a:pt x="17280" y="23992"/>
                  </a:cubicBezTo>
                  <a:cubicBezTo>
                    <a:pt x="15946" y="23992"/>
                    <a:pt x="14611" y="23691"/>
                    <a:pt x="13544" y="22891"/>
                  </a:cubicBezTo>
                  <a:cubicBezTo>
                    <a:pt x="12443" y="22057"/>
                    <a:pt x="11743" y="20623"/>
                    <a:pt x="12076" y="19288"/>
                  </a:cubicBezTo>
                  <a:cubicBezTo>
                    <a:pt x="12143" y="19021"/>
                    <a:pt x="12243" y="18788"/>
                    <a:pt x="12410" y="18588"/>
                  </a:cubicBezTo>
                  <a:cubicBezTo>
                    <a:pt x="12710" y="18154"/>
                    <a:pt x="13244" y="17921"/>
                    <a:pt x="13777" y="17854"/>
                  </a:cubicBezTo>
                  <a:cubicBezTo>
                    <a:pt x="13833" y="17850"/>
                    <a:pt x="13890" y="17848"/>
                    <a:pt x="13945" y="17848"/>
                  </a:cubicBezTo>
                  <a:cubicBezTo>
                    <a:pt x="14323" y="17848"/>
                    <a:pt x="14696" y="17942"/>
                    <a:pt x="15045" y="18087"/>
                  </a:cubicBezTo>
                  <a:cubicBezTo>
                    <a:pt x="15579" y="17587"/>
                    <a:pt x="15946" y="16987"/>
                    <a:pt x="16246" y="16319"/>
                  </a:cubicBezTo>
                  <a:cubicBezTo>
                    <a:pt x="17847" y="12917"/>
                    <a:pt x="17947" y="8847"/>
                    <a:pt x="16479" y="5378"/>
                  </a:cubicBezTo>
                  <a:lnTo>
                    <a:pt x="16479" y="5378"/>
                  </a:lnTo>
                  <a:cubicBezTo>
                    <a:pt x="17480" y="5679"/>
                    <a:pt x="18414" y="6112"/>
                    <a:pt x="19315" y="6679"/>
                  </a:cubicBezTo>
                  <a:cubicBezTo>
                    <a:pt x="19515" y="6079"/>
                    <a:pt x="19615" y="5478"/>
                    <a:pt x="19615" y="4878"/>
                  </a:cubicBezTo>
                  <a:cubicBezTo>
                    <a:pt x="19782" y="4044"/>
                    <a:pt x="19848" y="3177"/>
                    <a:pt x="19782" y="2343"/>
                  </a:cubicBezTo>
                  <a:cubicBezTo>
                    <a:pt x="19715" y="1509"/>
                    <a:pt x="19582" y="475"/>
                    <a:pt x="18714" y="108"/>
                  </a:cubicBezTo>
                  <a:cubicBezTo>
                    <a:pt x="18529" y="34"/>
                    <a:pt x="18341" y="1"/>
                    <a:pt x="181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73"/>
            <p:cNvSpPr/>
            <p:nvPr/>
          </p:nvSpPr>
          <p:spPr>
            <a:xfrm>
              <a:off x="833150" y="2749510"/>
              <a:ext cx="994347" cy="1644156"/>
            </a:xfrm>
            <a:custGeom>
              <a:avLst/>
              <a:gdLst/>
              <a:ahLst/>
              <a:cxnLst/>
              <a:rect l="l" t="t" r="r" b="b"/>
              <a:pathLst>
                <a:path w="23651" h="39107" extrusionOk="0">
                  <a:moveTo>
                    <a:pt x="4737" y="5205"/>
                  </a:moveTo>
                  <a:lnTo>
                    <a:pt x="4737" y="5205"/>
                  </a:lnTo>
                  <a:cubicBezTo>
                    <a:pt x="4603" y="5905"/>
                    <a:pt x="4603" y="6606"/>
                    <a:pt x="4804" y="7306"/>
                  </a:cubicBezTo>
                  <a:cubicBezTo>
                    <a:pt x="5304" y="9274"/>
                    <a:pt x="7105" y="10842"/>
                    <a:pt x="7039" y="12877"/>
                  </a:cubicBezTo>
                  <a:cubicBezTo>
                    <a:pt x="7005" y="13878"/>
                    <a:pt x="6471" y="14812"/>
                    <a:pt x="5871" y="15679"/>
                  </a:cubicBezTo>
                  <a:cubicBezTo>
                    <a:pt x="4770" y="17280"/>
                    <a:pt x="3403" y="18714"/>
                    <a:pt x="2635" y="20516"/>
                  </a:cubicBezTo>
                  <a:cubicBezTo>
                    <a:pt x="1902" y="22317"/>
                    <a:pt x="1935" y="24652"/>
                    <a:pt x="3369" y="25953"/>
                  </a:cubicBezTo>
                  <a:cubicBezTo>
                    <a:pt x="4570" y="27054"/>
                    <a:pt x="6538" y="27287"/>
                    <a:pt x="7305" y="28722"/>
                  </a:cubicBezTo>
                  <a:cubicBezTo>
                    <a:pt x="7572" y="29222"/>
                    <a:pt x="7639" y="29789"/>
                    <a:pt x="7672" y="30389"/>
                  </a:cubicBezTo>
                  <a:cubicBezTo>
                    <a:pt x="7072" y="29856"/>
                    <a:pt x="6371" y="29455"/>
                    <a:pt x="5704" y="29122"/>
                  </a:cubicBezTo>
                  <a:cubicBezTo>
                    <a:pt x="4437" y="28455"/>
                    <a:pt x="3102" y="27954"/>
                    <a:pt x="2068" y="26954"/>
                  </a:cubicBezTo>
                  <a:cubicBezTo>
                    <a:pt x="1068" y="25986"/>
                    <a:pt x="534" y="24619"/>
                    <a:pt x="467" y="23251"/>
                  </a:cubicBezTo>
                  <a:cubicBezTo>
                    <a:pt x="400" y="21817"/>
                    <a:pt x="834" y="20382"/>
                    <a:pt x="1568" y="19115"/>
                  </a:cubicBezTo>
                  <a:cubicBezTo>
                    <a:pt x="2369" y="17814"/>
                    <a:pt x="3569" y="16780"/>
                    <a:pt x="4537" y="15612"/>
                  </a:cubicBezTo>
                  <a:cubicBezTo>
                    <a:pt x="5437" y="14545"/>
                    <a:pt x="6238" y="13244"/>
                    <a:pt x="6238" y="11809"/>
                  </a:cubicBezTo>
                  <a:cubicBezTo>
                    <a:pt x="6205" y="10342"/>
                    <a:pt x="5271" y="9174"/>
                    <a:pt x="4837" y="7840"/>
                  </a:cubicBezTo>
                  <a:cubicBezTo>
                    <a:pt x="4537" y="6973"/>
                    <a:pt x="4537" y="6072"/>
                    <a:pt x="4737" y="5205"/>
                  </a:cubicBezTo>
                  <a:close/>
                  <a:moveTo>
                    <a:pt x="14144" y="15379"/>
                  </a:moveTo>
                  <a:cubicBezTo>
                    <a:pt x="14010" y="16413"/>
                    <a:pt x="13943" y="17480"/>
                    <a:pt x="14244" y="18514"/>
                  </a:cubicBezTo>
                  <a:cubicBezTo>
                    <a:pt x="14577" y="19615"/>
                    <a:pt x="15344" y="20416"/>
                    <a:pt x="16278" y="21049"/>
                  </a:cubicBezTo>
                  <a:cubicBezTo>
                    <a:pt x="17313" y="21750"/>
                    <a:pt x="18480" y="22150"/>
                    <a:pt x="19547" y="22784"/>
                  </a:cubicBezTo>
                  <a:cubicBezTo>
                    <a:pt x="20481" y="23351"/>
                    <a:pt x="21249" y="24118"/>
                    <a:pt x="21849" y="25019"/>
                  </a:cubicBezTo>
                  <a:cubicBezTo>
                    <a:pt x="22983" y="26787"/>
                    <a:pt x="23384" y="28988"/>
                    <a:pt x="22816" y="31023"/>
                  </a:cubicBezTo>
                  <a:cubicBezTo>
                    <a:pt x="22516" y="32057"/>
                    <a:pt x="22016" y="33025"/>
                    <a:pt x="21315" y="33825"/>
                  </a:cubicBezTo>
                  <a:cubicBezTo>
                    <a:pt x="22583" y="30923"/>
                    <a:pt x="22116" y="27287"/>
                    <a:pt x="20115" y="24819"/>
                  </a:cubicBezTo>
                  <a:cubicBezTo>
                    <a:pt x="19181" y="23651"/>
                    <a:pt x="17946" y="22751"/>
                    <a:pt x="16712" y="21883"/>
                  </a:cubicBezTo>
                  <a:cubicBezTo>
                    <a:pt x="15645" y="21149"/>
                    <a:pt x="14511" y="20382"/>
                    <a:pt x="14010" y="19181"/>
                  </a:cubicBezTo>
                  <a:cubicBezTo>
                    <a:pt x="13476" y="17981"/>
                    <a:pt x="13743" y="16680"/>
                    <a:pt x="14144" y="15379"/>
                  </a:cubicBezTo>
                  <a:close/>
                  <a:moveTo>
                    <a:pt x="10274" y="1"/>
                  </a:moveTo>
                  <a:cubicBezTo>
                    <a:pt x="9273" y="268"/>
                    <a:pt x="8306" y="668"/>
                    <a:pt x="7472" y="1235"/>
                  </a:cubicBezTo>
                  <a:cubicBezTo>
                    <a:pt x="5504" y="2136"/>
                    <a:pt x="4203" y="4304"/>
                    <a:pt x="4270" y="6472"/>
                  </a:cubicBezTo>
                  <a:cubicBezTo>
                    <a:pt x="4303" y="7106"/>
                    <a:pt x="4437" y="7673"/>
                    <a:pt x="4637" y="8240"/>
                  </a:cubicBezTo>
                  <a:cubicBezTo>
                    <a:pt x="4904" y="8907"/>
                    <a:pt x="5271" y="9541"/>
                    <a:pt x="5537" y="10208"/>
                  </a:cubicBezTo>
                  <a:cubicBezTo>
                    <a:pt x="5804" y="10875"/>
                    <a:pt x="5971" y="11576"/>
                    <a:pt x="5871" y="12310"/>
                  </a:cubicBezTo>
                  <a:cubicBezTo>
                    <a:pt x="5771" y="13044"/>
                    <a:pt x="5471" y="13744"/>
                    <a:pt x="5104" y="14345"/>
                  </a:cubicBezTo>
                  <a:cubicBezTo>
                    <a:pt x="4270" y="15679"/>
                    <a:pt x="3036" y="16646"/>
                    <a:pt x="2068" y="17847"/>
                  </a:cubicBezTo>
                  <a:cubicBezTo>
                    <a:pt x="1168" y="18981"/>
                    <a:pt x="501" y="20316"/>
                    <a:pt x="234" y="21717"/>
                  </a:cubicBezTo>
                  <a:cubicBezTo>
                    <a:pt x="0" y="23084"/>
                    <a:pt x="167" y="24485"/>
                    <a:pt x="767" y="25686"/>
                  </a:cubicBezTo>
                  <a:cubicBezTo>
                    <a:pt x="1401" y="26987"/>
                    <a:pt x="2502" y="27821"/>
                    <a:pt x="3736" y="28488"/>
                  </a:cubicBezTo>
                  <a:cubicBezTo>
                    <a:pt x="4970" y="29155"/>
                    <a:pt x="6305" y="29656"/>
                    <a:pt x="7405" y="30556"/>
                  </a:cubicBezTo>
                  <a:cubicBezTo>
                    <a:pt x="7472" y="30656"/>
                    <a:pt x="7572" y="30723"/>
                    <a:pt x="7672" y="30823"/>
                  </a:cubicBezTo>
                  <a:cubicBezTo>
                    <a:pt x="7672" y="31023"/>
                    <a:pt x="7672" y="31257"/>
                    <a:pt x="7672" y="31457"/>
                  </a:cubicBezTo>
                  <a:cubicBezTo>
                    <a:pt x="7672" y="32758"/>
                    <a:pt x="7872" y="34025"/>
                    <a:pt x="8273" y="35260"/>
                  </a:cubicBezTo>
                  <a:cubicBezTo>
                    <a:pt x="8640" y="36360"/>
                    <a:pt x="9173" y="37428"/>
                    <a:pt x="10074" y="38162"/>
                  </a:cubicBezTo>
                  <a:cubicBezTo>
                    <a:pt x="10968" y="38847"/>
                    <a:pt x="12128" y="39106"/>
                    <a:pt x="13245" y="39106"/>
                  </a:cubicBezTo>
                  <a:cubicBezTo>
                    <a:pt x="13379" y="39106"/>
                    <a:pt x="13512" y="39103"/>
                    <a:pt x="13643" y="39096"/>
                  </a:cubicBezTo>
                  <a:cubicBezTo>
                    <a:pt x="16545" y="38962"/>
                    <a:pt x="19314" y="37261"/>
                    <a:pt x="20815" y="34793"/>
                  </a:cubicBezTo>
                  <a:cubicBezTo>
                    <a:pt x="21649" y="34025"/>
                    <a:pt x="22349" y="33091"/>
                    <a:pt x="22783" y="32024"/>
                  </a:cubicBezTo>
                  <a:cubicBezTo>
                    <a:pt x="23650" y="30056"/>
                    <a:pt x="23584" y="27821"/>
                    <a:pt x="22683" y="25853"/>
                  </a:cubicBezTo>
                  <a:cubicBezTo>
                    <a:pt x="22216" y="24885"/>
                    <a:pt x="21549" y="23985"/>
                    <a:pt x="20748" y="23284"/>
                  </a:cubicBezTo>
                  <a:cubicBezTo>
                    <a:pt x="19814" y="22450"/>
                    <a:pt x="18680" y="21983"/>
                    <a:pt x="17579" y="21416"/>
                  </a:cubicBezTo>
                  <a:cubicBezTo>
                    <a:pt x="16512" y="20883"/>
                    <a:pt x="15445" y="20215"/>
                    <a:pt x="14844" y="19148"/>
                  </a:cubicBezTo>
                  <a:cubicBezTo>
                    <a:pt x="14244" y="18047"/>
                    <a:pt x="14310" y="16713"/>
                    <a:pt x="14444" y="15512"/>
                  </a:cubicBezTo>
                  <a:cubicBezTo>
                    <a:pt x="14511" y="14845"/>
                    <a:pt x="14644" y="14178"/>
                    <a:pt x="14711" y="13511"/>
                  </a:cubicBezTo>
                  <a:cubicBezTo>
                    <a:pt x="14978" y="12443"/>
                    <a:pt x="15144" y="11376"/>
                    <a:pt x="14777" y="10375"/>
                  </a:cubicBezTo>
                  <a:cubicBezTo>
                    <a:pt x="14310" y="8907"/>
                    <a:pt x="12909" y="7973"/>
                    <a:pt x="11675" y="7039"/>
                  </a:cubicBezTo>
                  <a:cubicBezTo>
                    <a:pt x="10441" y="6139"/>
                    <a:pt x="9140" y="4938"/>
                    <a:pt x="9040" y="3403"/>
                  </a:cubicBezTo>
                  <a:cubicBezTo>
                    <a:pt x="8973" y="2303"/>
                    <a:pt x="9607" y="1202"/>
                    <a:pt x="10508" y="568"/>
                  </a:cubicBezTo>
                  <a:cubicBezTo>
                    <a:pt x="10408" y="368"/>
                    <a:pt x="10341" y="201"/>
                    <a:pt x="10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73"/>
            <p:cNvSpPr/>
            <p:nvPr/>
          </p:nvSpPr>
          <p:spPr>
            <a:xfrm>
              <a:off x="2764127" y="3627972"/>
              <a:ext cx="360977" cy="191167"/>
            </a:xfrm>
            <a:custGeom>
              <a:avLst/>
              <a:gdLst/>
              <a:ahLst/>
              <a:cxnLst/>
              <a:rect l="l" t="t" r="r" b="b"/>
              <a:pathLst>
                <a:path w="8586" h="4547" extrusionOk="0">
                  <a:moveTo>
                    <a:pt x="8345" y="1"/>
                  </a:moveTo>
                  <a:cubicBezTo>
                    <a:pt x="8322" y="1"/>
                    <a:pt x="8299" y="7"/>
                    <a:pt x="8276" y="21"/>
                  </a:cubicBezTo>
                  <a:cubicBezTo>
                    <a:pt x="5574" y="1455"/>
                    <a:pt x="2872" y="2856"/>
                    <a:pt x="170" y="4257"/>
                  </a:cubicBezTo>
                  <a:cubicBezTo>
                    <a:pt x="0" y="4342"/>
                    <a:pt x="94" y="4546"/>
                    <a:pt x="248" y="4546"/>
                  </a:cubicBezTo>
                  <a:cubicBezTo>
                    <a:pt x="276" y="4546"/>
                    <a:pt x="306" y="4540"/>
                    <a:pt x="337" y="4524"/>
                  </a:cubicBezTo>
                  <a:cubicBezTo>
                    <a:pt x="3038" y="3123"/>
                    <a:pt x="5740" y="1722"/>
                    <a:pt x="8442" y="288"/>
                  </a:cubicBezTo>
                  <a:cubicBezTo>
                    <a:pt x="8586" y="230"/>
                    <a:pt x="8483" y="1"/>
                    <a:pt x="83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73"/>
            <p:cNvSpPr/>
            <p:nvPr/>
          </p:nvSpPr>
          <p:spPr>
            <a:xfrm>
              <a:off x="3117488" y="3028583"/>
              <a:ext cx="139077" cy="99767"/>
            </a:xfrm>
            <a:custGeom>
              <a:avLst/>
              <a:gdLst/>
              <a:ahLst/>
              <a:cxnLst/>
              <a:rect l="l" t="t" r="r" b="b"/>
              <a:pathLst>
                <a:path w="3308" h="2373" extrusionOk="0">
                  <a:moveTo>
                    <a:pt x="218" y="1"/>
                  </a:moveTo>
                  <a:cubicBezTo>
                    <a:pt x="89" y="1"/>
                    <a:pt x="0" y="219"/>
                    <a:pt x="137" y="301"/>
                  </a:cubicBezTo>
                  <a:lnTo>
                    <a:pt x="3006" y="2336"/>
                  </a:lnTo>
                  <a:cubicBezTo>
                    <a:pt x="3038" y="2362"/>
                    <a:pt x="3070" y="2372"/>
                    <a:pt x="3099" y="2372"/>
                  </a:cubicBezTo>
                  <a:cubicBezTo>
                    <a:pt x="3224" y="2372"/>
                    <a:pt x="3308" y="2177"/>
                    <a:pt x="3173" y="2069"/>
                  </a:cubicBezTo>
                  <a:cubicBezTo>
                    <a:pt x="2206" y="1402"/>
                    <a:pt x="1238" y="702"/>
                    <a:pt x="304" y="34"/>
                  </a:cubicBezTo>
                  <a:cubicBezTo>
                    <a:pt x="275" y="11"/>
                    <a:pt x="245" y="1"/>
                    <a:pt x="2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73"/>
            <p:cNvSpPr/>
            <p:nvPr/>
          </p:nvSpPr>
          <p:spPr>
            <a:xfrm>
              <a:off x="3205944" y="2958878"/>
              <a:ext cx="77274" cy="119863"/>
            </a:xfrm>
            <a:custGeom>
              <a:avLst/>
              <a:gdLst/>
              <a:ahLst/>
              <a:cxnLst/>
              <a:rect l="l" t="t" r="r" b="b"/>
              <a:pathLst>
                <a:path w="1838" h="2851" extrusionOk="0">
                  <a:moveTo>
                    <a:pt x="231" y="1"/>
                  </a:moveTo>
                  <a:cubicBezTo>
                    <a:pt x="118" y="1"/>
                    <a:pt x="0" y="122"/>
                    <a:pt x="68" y="258"/>
                  </a:cubicBezTo>
                  <a:cubicBezTo>
                    <a:pt x="569" y="1092"/>
                    <a:pt x="1036" y="1926"/>
                    <a:pt x="1503" y="2760"/>
                  </a:cubicBezTo>
                  <a:cubicBezTo>
                    <a:pt x="1534" y="2824"/>
                    <a:pt x="1583" y="2850"/>
                    <a:pt x="1632" y="2850"/>
                  </a:cubicBezTo>
                  <a:cubicBezTo>
                    <a:pt x="1736" y="2850"/>
                    <a:pt x="1838" y="2729"/>
                    <a:pt x="1769" y="2593"/>
                  </a:cubicBezTo>
                  <a:cubicBezTo>
                    <a:pt x="1302" y="1759"/>
                    <a:pt x="835" y="925"/>
                    <a:pt x="368" y="91"/>
                  </a:cubicBezTo>
                  <a:cubicBezTo>
                    <a:pt x="337" y="27"/>
                    <a:pt x="284" y="1"/>
                    <a:pt x="2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73"/>
            <p:cNvSpPr/>
            <p:nvPr/>
          </p:nvSpPr>
          <p:spPr>
            <a:xfrm>
              <a:off x="3933813" y="2658280"/>
              <a:ext cx="232411" cy="606085"/>
            </a:xfrm>
            <a:custGeom>
              <a:avLst/>
              <a:gdLst/>
              <a:ahLst/>
              <a:cxnLst/>
              <a:rect l="l" t="t" r="r" b="b"/>
              <a:pathLst>
                <a:path w="5528" h="14416" extrusionOk="0">
                  <a:moveTo>
                    <a:pt x="5268" y="0"/>
                  </a:moveTo>
                  <a:cubicBezTo>
                    <a:pt x="5259" y="0"/>
                    <a:pt x="5248" y="1"/>
                    <a:pt x="5238" y="3"/>
                  </a:cubicBezTo>
                  <a:cubicBezTo>
                    <a:pt x="3537" y="436"/>
                    <a:pt x="1836" y="870"/>
                    <a:pt x="168" y="1304"/>
                  </a:cubicBezTo>
                  <a:cubicBezTo>
                    <a:pt x="101" y="1304"/>
                    <a:pt x="68" y="1337"/>
                    <a:pt x="34" y="1404"/>
                  </a:cubicBezTo>
                  <a:cubicBezTo>
                    <a:pt x="1" y="1470"/>
                    <a:pt x="68" y="1637"/>
                    <a:pt x="201" y="1637"/>
                  </a:cubicBezTo>
                  <a:cubicBezTo>
                    <a:pt x="868" y="1704"/>
                    <a:pt x="1769" y="1837"/>
                    <a:pt x="1969" y="2638"/>
                  </a:cubicBezTo>
                  <a:cubicBezTo>
                    <a:pt x="2169" y="3338"/>
                    <a:pt x="1335" y="3639"/>
                    <a:pt x="801" y="3772"/>
                  </a:cubicBezTo>
                  <a:cubicBezTo>
                    <a:pt x="635" y="3805"/>
                    <a:pt x="635" y="4072"/>
                    <a:pt x="801" y="4072"/>
                  </a:cubicBezTo>
                  <a:cubicBezTo>
                    <a:pt x="1369" y="4172"/>
                    <a:pt x="1969" y="4439"/>
                    <a:pt x="2169" y="5040"/>
                  </a:cubicBezTo>
                  <a:cubicBezTo>
                    <a:pt x="2332" y="5561"/>
                    <a:pt x="2050" y="6208"/>
                    <a:pt x="1478" y="6208"/>
                  </a:cubicBezTo>
                  <a:cubicBezTo>
                    <a:pt x="1464" y="6208"/>
                    <a:pt x="1450" y="6208"/>
                    <a:pt x="1435" y="6207"/>
                  </a:cubicBezTo>
                  <a:cubicBezTo>
                    <a:pt x="1302" y="6207"/>
                    <a:pt x="1235" y="6374"/>
                    <a:pt x="1302" y="6474"/>
                  </a:cubicBezTo>
                  <a:cubicBezTo>
                    <a:pt x="1902" y="7541"/>
                    <a:pt x="2569" y="8709"/>
                    <a:pt x="2536" y="9977"/>
                  </a:cubicBezTo>
                  <a:cubicBezTo>
                    <a:pt x="2536" y="11077"/>
                    <a:pt x="1902" y="12045"/>
                    <a:pt x="901" y="12512"/>
                  </a:cubicBezTo>
                  <a:cubicBezTo>
                    <a:pt x="835" y="12578"/>
                    <a:pt x="801" y="12679"/>
                    <a:pt x="835" y="12745"/>
                  </a:cubicBezTo>
                  <a:lnTo>
                    <a:pt x="1769" y="14346"/>
                  </a:lnTo>
                  <a:cubicBezTo>
                    <a:pt x="1798" y="14395"/>
                    <a:pt x="1842" y="14415"/>
                    <a:pt x="1886" y="14415"/>
                  </a:cubicBezTo>
                  <a:cubicBezTo>
                    <a:pt x="1994" y="14415"/>
                    <a:pt x="2106" y="14298"/>
                    <a:pt x="2036" y="14180"/>
                  </a:cubicBezTo>
                  <a:cubicBezTo>
                    <a:pt x="1769" y="13679"/>
                    <a:pt x="1469" y="13212"/>
                    <a:pt x="1202" y="12712"/>
                  </a:cubicBezTo>
                  <a:cubicBezTo>
                    <a:pt x="2169" y="12212"/>
                    <a:pt x="2803" y="11211"/>
                    <a:pt x="2870" y="10110"/>
                  </a:cubicBezTo>
                  <a:cubicBezTo>
                    <a:pt x="2936" y="8809"/>
                    <a:pt x="2336" y="7608"/>
                    <a:pt x="1702" y="6507"/>
                  </a:cubicBezTo>
                  <a:cubicBezTo>
                    <a:pt x="2269" y="6374"/>
                    <a:pt x="2636" y="5740"/>
                    <a:pt x="2503" y="5140"/>
                  </a:cubicBezTo>
                  <a:cubicBezTo>
                    <a:pt x="2403" y="4539"/>
                    <a:pt x="1936" y="4139"/>
                    <a:pt x="1402" y="3906"/>
                  </a:cubicBezTo>
                  <a:cubicBezTo>
                    <a:pt x="1936" y="3672"/>
                    <a:pt x="2436" y="3272"/>
                    <a:pt x="2303" y="2605"/>
                  </a:cubicBezTo>
                  <a:cubicBezTo>
                    <a:pt x="2169" y="1904"/>
                    <a:pt x="1535" y="1604"/>
                    <a:pt x="901" y="1437"/>
                  </a:cubicBezTo>
                  <a:cubicBezTo>
                    <a:pt x="2369" y="1070"/>
                    <a:pt x="3870" y="703"/>
                    <a:pt x="5338" y="336"/>
                  </a:cubicBezTo>
                  <a:cubicBezTo>
                    <a:pt x="5528" y="273"/>
                    <a:pt x="5448" y="0"/>
                    <a:pt x="52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73"/>
            <p:cNvSpPr/>
            <p:nvPr/>
          </p:nvSpPr>
          <p:spPr>
            <a:xfrm>
              <a:off x="3089531" y="1817949"/>
              <a:ext cx="193648" cy="468438"/>
            </a:xfrm>
            <a:custGeom>
              <a:avLst/>
              <a:gdLst/>
              <a:ahLst/>
              <a:cxnLst/>
              <a:rect l="l" t="t" r="r" b="b"/>
              <a:pathLst>
                <a:path w="4606" h="11142" extrusionOk="0">
                  <a:moveTo>
                    <a:pt x="1923" y="1"/>
                  </a:moveTo>
                  <a:cubicBezTo>
                    <a:pt x="1823" y="1"/>
                    <a:pt x="1716" y="86"/>
                    <a:pt x="1736" y="210"/>
                  </a:cubicBezTo>
                  <a:cubicBezTo>
                    <a:pt x="2337" y="2145"/>
                    <a:pt x="3137" y="3979"/>
                    <a:pt x="4171" y="5714"/>
                  </a:cubicBezTo>
                  <a:cubicBezTo>
                    <a:pt x="3071" y="6014"/>
                    <a:pt x="2303" y="7015"/>
                    <a:pt x="2303" y="8149"/>
                  </a:cubicBezTo>
                  <a:cubicBezTo>
                    <a:pt x="1770" y="8149"/>
                    <a:pt x="1236" y="8416"/>
                    <a:pt x="969" y="8883"/>
                  </a:cubicBezTo>
                  <a:cubicBezTo>
                    <a:pt x="702" y="9350"/>
                    <a:pt x="736" y="9917"/>
                    <a:pt x="1003" y="10351"/>
                  </a:cubicBezTo>
                  <a:cubicBezTo>
                    <a:pt x="636" y="10417"/>
                    <a:pt x="335" y="10584"/>
                    <a:pt x="102" y="10851"/>
                  </a:cubicBezTo>
                  <a:cubicBezTo>
                    <a:pt x="1" y="10977"/>
                    <a:pt x="110" y="11142"/>
                    <a:pt x="227" y="11142"/>
                  </a:cubicBezTo>
                  <a:cubicBezTo>
                    <a:pt x="265" y="11142"/>
                    <a:pt x="303" y="11125"/>
                    <a:pt x="335" y="11084"/>
                  </a:cubicBezTo>
                  <a:cubicBezTo>
                    <a:pt x="549" y="10810"/>
                    <a:pt x="847" y="10647"/>
                    <a:pt x="1177" y="10647"/>
                  </a:cubicBezTo>
                  <a:cubicBezTo>
                    <a:pt x="1208" y="10647"/>
                    <a:pt x="1238" y="10648"/>
                    <a:pt x="1269" y="10651"/>
                  </a:cubicBezTo>
                  <a:cubicBezTo>
                    <a:pt x="1436" y="10651"/>
                    <a:pt x="1470" y="10484"/>
                    <a:pt x="1403" y="10384"/>
                  </a:cubicBezTo>
                  <a:cubicBezTo>
                    <a:pt x="1069" y="10017"/>
                    <a:pt x="1003" y="9483"/>
                    <a:pt x="1236" y="9050"/>
                  </a:cubicBezTo>
                  <a:cubicBezTo>
                    <a:pt x="1443" y="8695"/>
                    <a:pt x="1859" y="8471"/>
                    <a:pt x="2276" y="8471"/>
                  </a:cubicBezTo>
                  <a:cubicBezTo>
                    <a:pt x="2330" y="8471"/>
                    <a:pt x="2384" y="8475"/>
                    <a:pt x="2437" y="8483"/>
                  </a:cubicBezTo>
                  <a:cubicBezTo>
                    <a:pt x="2537" y="8483"/>
                    <a:pt x="2670" y="8449"/>
                    <a:pt x="2637" y="8316"/>
                  </a:cubicBezTo>
                  <a:cubicBezTo>
                    <a:pt x="2537" y="7182"/>
                    <a:pt x="3338" y="6181"/>
                    <a:pt x="4472" y="5981"/>
                  </a:cubicBezTo>
                  <a:cubicBezTo>
                    <a:pt x="4572" y="5981"/>
                    <a:pt x="4605" y="5847"/>
                    <a:pt x="4572" y="5747"/>
                  </a:cubicBezTo>
                  <a:cubicBezTo>
                    <a:pt x="3504" y="3979"/>
                    <a:pt x="2670" y="2078"/>
                    <a:pt x="2070" y="110"/>
                  </a:cubicBezTo>
                  <a:cubicBezTo>
                    <a:pt x="2045" y="33"/>
                    <a:pt x="1985" y="1"/>
                    <a:pt x="19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73"/>
            <p:cNvSpPr/>
            <p:nvPr/>
          </p:nvSpPr>
          <p:spPr>
            <a:xfrm>
              <a:off x="4137169" y="1938231"/>
              <a:ext cx="117845" cy="93545"/>
            </a:xfrm>
            <a:custGeom>
              <a:avLst/>
              <a:gdLst/>
              <a:ahLst/>
              <a:cxnLst/>
              <a:rect l="l" t="t" r="r" b="b"/>
              <a:pathLst>
                <a:path w="2803" h="2225" extrusionOk="0">
                  <a:moveTo>
                    <a:pt x="2619" y="1"/>
                  </a:moveTo>
                  <a:cubicBezTo>
                    <a:pt x="2577" y="1"/>
                    <a:pt x="2536" y="18"/>
                    <a:pt x="2502" y="51"/>
                  </a:cubicBezTo>
                  <a:cubicBezTo>
                    <a:pt x="1702" y="685"/>
                    <a:pt x="868" y="1318"/>
                    <a:pt x="67" y="1952"/>
                  </a:cubicBezTo>
                  <a:cubicBezTo>
                    <a:pt x="1" y="1986"/>
                    <a:pt x="1" y="2119"/>
                    <a:pt x="67" y="2186"/>
                  </a:cubicBezTo>
                  <a:cubicBezTo>
                    <a:pt x="96" y="2214"/>
                    <a:pt x="124" y="2224"/>
                    <a:pt x="152" y="2224"/>
                  </a:cubicBezTo>
                  <a:cubicBezTo>
                    <a:pt x="190" y="2224"/>
                    <a:pt x="229" y="2205"/>
                    <a:pt x="268" y="2186"/>
                  </a:cubicBezTo>
                  <a:lnTo>
                    <a:pt x="2736" y="284"/>
                  </a:lnTo>
                  <a:cubicBezTo>
                    <a:pt x="2803" y="218"/>
                    <a:pt x="2803" y="118"/>
                    <a:pt x="2736" y="51"/>
                  </a:cubicBezTo>
                  <a:cubicBezTo>
                    <a:pt x="2703" y="18"/>
                    <a:pt x="2661" y="1"/>
                    <a:pt x="26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73"/>
            <p:cNvSpPr/>
            <p:nvPr/>
          </p:nvSpPr>
          <p:spPr>
            <a:xfrm>
              <a:off x="1757312" y="2627379"/>
              <a:ext cx="166951" cy="168044"/>
            </a:xfrm>
            <a:custGeom>
              <a:avLst/>
              <a:gdLst/>
              <a:ahLst/>
              <a:cxnLst/>
              <a:rect l="l" t="t" r="r" b="b"/>
              <a:pathLst>
                <a:path w="3971" h="3997" extrusionOk="0">
                  <a:moveTo>
                    <a:pt x="1175" y="0"/>
                  </a:moveTo>
                  <a:cubicBezTo>
                    <a:pt x="773" y="0"/>
                    <a:pt x="386" y="199"/>
                    <a:pt x="201" y="571"/>
                  </a:cubicBezTo>
                  <a:cubicBezTo>
                    <a:pt x="1" y="971"/>
                    <a:pt x="67" y="1438"/>
                    <a:pt x="367" y="1772"/>
                  </a:cubicBezTo>
                  <a:cubicBezTo>
                    <a:pt x="400" y="1813"/>
                    <a:pt x="439" y="1830"/>
                    <a:pt x="477" y="1830"/>
                  </a:cubicBezTo>
                  <a:cubicBezTo>
                    <a:pt x="594" y="1830"/>
                    <a:pt x="702" y="1672"/>
                    <a:pt x="601" y="1572"/>
                  </a:cubicBezTo>
                  <a:cubicBezTo>
                    <a:pt x="167" y="1105"/>
                    <a:pt x="468" y="337"/>
                    <a:pt x="1135" y="304"/>
                  </a:cubicBezTo>
                  <a:cubicBezTo>
                    <a:pt x="1735" y="304"/>
                    <a:pt x="2269" y="838"/>
                    <a:pt x="2636" y="1271"/>
                  </a:cubicBezTo>
                  <a:cubicBezTo>
                    <a:pt x="3036" y="1738"/>
                    <a:pt x="3370" y="2272"/>
                    <a:pt x="3536" y="2839"/>
                  </a:cubicBezTo>
                  <a:cubicBezTo>
                    <a:pt x="3603" y="3073"/>
                    <a:pt x="3670" y="3406"/>
                    <a:pt x="3470" y="3573"/>
                  </a:cubicBezTo>
                  <a:cubicBezTo>
                    <a:pt x="3384" y="3647"/>
                    <a:pt x="3280" y="3675"/>
                    <a:pt x="3173" y="3675"/>
                  </a:cubicBezTo>
                  <a:cubicBezTo>
                    <a:pt x="2989" y="3675"/>
                    <a:pt x="2796" y="3591"/>
                    <a:pt x="2669" y="3506"/>
                  </a:cubicBezTo>
                  <a:cubicBezTo>
                    <a:pt x="2402" y="3340"/>
                    <a:pt x="2069" y="3073"/>
                    <a:pt x="1969" y="2773"/>
                  </a:cubicBezTo>
                  <a:cubicBezTo>
                    <a:pt x="1935" y="2672"/>
                    <a:pt x="1935" y="2472"/>
                    <a:pt x="2035" y="2372"/>
                  </a:cubicBezTo>
                  <a:cubicBezTo>
                    <a:pt x="2071" y="2349"/>
                    <a:pt x="2110" y="2338"/>
                    <a:pt x="2148" y="2338"/>
                  </a:cubicBezTo>
                  <a:cubicBezTo>
                    <a:pt x="2217" y="2338"/>
                    <a:pt x="2281" y="2374"/>
                    <a:pt x="2302" y="2439"/>
                  </a:cubicBezTo>
                  <a:cubicBezTo>
                    <a:pt x="2328" y="2518"/>
                    <a:pt x="2391" y="2550"/>
                    <a:pt x="2455" y="2550"/>
                  </a:cubicBezTo>
                  <a:cubicBezTo>
                    <a:pt x="2554" y="2550"/>
                    <a:pt x="2656" y="2473"/>
                    <a:pt x="2636" y="2372"/>
                  </a:cubicBezTo>
                  <a:cubicBezTo>
                    <a:pt x="2568" y="2145"/>
                    <a:pt x="2360" y="2026"/>
                    <a:pt x="2150" y="2026"/>
                  </a:cubicBezTo>
                  <a:cubicBezTo>
                    <a:pt x="2052" y="2026"/>
                    <a:pt x="1954" y="2052"/>
                    <a:pt x="1869" y="2105"/>
                  </a:cubicBezTo>
                  <a:cubicBezTo>
                    <a:pt x="1568" y="2306"/>
                    <a:pt x="1568" y="2773"/>
                    <a:pt x="1735" y="3039"/>
                  </a:cubicBezTo>
                  <a:cubicBezTo>
                    <a:pt x="1835" y="3206"/>
                    <a:pt x="1969" y="3340"/>
                    <a:pt x="2135" y="3473"/>
                  </a:cubicBezTo>
                  <a:cubicBezTo>
                    <a:pt x="2302" y="3640"/>
                    <a:pt x="2469" y="3773"/>
                    <a:pt x="2669" y="3873"/>
                  </a:cubicBezTo>
                  <a:cubicBezTo>
                    <a:pt x="2834" y="3948"/>
                    <a:pt x="3012" y="3996"/>
                    <a:pt x="3182" y="3996"/>
                  </a:cubicBezTo>
                  <a:cubicBezTo>
                    <a:pt x="3392" y="3996"/>
                    <a:pt x="3589" y="3924"/>
                    <a:pt x="3737" y="3740"/>
                  </a:cubicBezTo>
                  <a:cubicBezTo>
                    <a:pt x="3970" y="3473"/>
                    <a:pt x="3937" y="3073"/>
                    <a:pt x="3837" y="2739"/>
                  </a:cubicBezTo>
                  <a:cubicBezTo>
                    <a:pt x="3703" y="2339"/>
                    <a:pt x="3503" y="1939"/>
                    <a:pt x="3270" y="1572"/>
                  </a:cubicBezTo>
                  <a:cubicBezTo>
                    <a:pt x="3036" y="1205"/>
                    <a:pt x="2736" y="871"/>
                    <a:pt x="2402" y="604"/>
                  </a:cubicBezTo>
                  <a:cubicBezTo>
                    <a:pt x="2102" y="304"/>
                    <a:pt x="1702" y="37"/>
                    <a:pt x="1268" y="4"/>
                  </a:cubicBezTo>
                  <a:cubicBezTo>
                    <a:pt x="1237" y="2"/>
                    <a:pt x="1206" y="0"/>
                    <a:pt x="11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73"/>
            <p:cNvSpPr/>
            <p:nvPr/>
          </p:nvSpPr>
          <p:spPr>
            <a:xfrm>
              <a:off x="1394071" y="2908386"/>
              <a:ext cx="584895" cy="257300"/>
            </a:xfrm>
            <a:custGeom>
              <a:avLst/>
              <a:gdLst/>
              <a:ahLst/>
              <a:cxnLst/>
              <a:rect l="l" t="t" r="r" b="b"/>
              <a:pathLst>
                <a:path w="13912" h="6120" extrusionOk="0">
                  <a:moveTo>
                    <a:pt x="213" y="1"/>
                  </a:moveTo>
                  <a:cubicBezTo>
                    <a:pt x="90" y="1"/>
                    <a:pt x="0" y="165"/>
                    <a:pt x="101" y="292"/>
                  </a:cubicBezTo>
                  <a:cubicBezTo>
                    <a:pt x="1435" y="1626"/>
                    <a:pt x="3070" y="2660"/>
                    <a:pt x="4838" y="3294"/>
                  </a:cubicBezTo>
                  <a:cubicBezTo>
                    <a:pt x="5772" y="3627"/>
                    <a:pt x="6773" y="3827"/>
                    <a:pt x="7740" y="3961"/>
                  </a:cubicBezTo>
                  <a:cubicBezTo>
                    <a:pt x="8841" y="4094"/>
                    <a:pt x="9908" y="4161"/>
                    <a:pt x="10976" y="4461"/>
                  </a:cubicBezTo>
                  <a:cubicBezTo>
                    <a:pt x="11976" y="4761"/>
                    <a:pt x="12910" y="5228"/>
                    <a:pt x="13577" y="6062"/>
                  </a:cubicBezTo>
                  <a:cubicBezTo>
                    <a:pt x="13610" y="6103"/>
                    <a:pt x="13648" y="6120"/>
                    <a:pt x="13686" y="6120"/>
                  </a:cubicBezTo>
                  <a:cubicBezTo>
                    <a:pt x="13803" y="6120"/>
                    <a:pt x="13912" y="5955"/>
                    <a:pt x="13811" y="5829"/>
                  </a:cubicBezTo>
                  <a:cubicBezTo>
                    <a:pt x="12543" y="4294"/>
                    <a:pt x="10475" y="3961"/>
                    <a:pt x="8641" y="3727"/>
                  </a:cubicBezTo>
                  <a:cubicBezTo>
                    <a:pt x="7573" y="3627"/>
                    <a:pt x="6539" y="3494"/>
                    <a:pt x="5538" y="3160"/>
                  </a:cubicBezTo>
                  <a:cubicBezTo>
                    <a:pt x="4604" y="2893"/>
                    <a:pt x="3704" y="2526"/>
                    <a:pt x="2870" y="2026"/>
                  </a:cubicBezTo>
                  <a:cubicBezTo>
                    <a:pt x="1936" y="1492"/>
                    <a:pt x="1102" y="825"/>
                    <a:pt x="335" y="58"/>
                  </a:cubicBezTo>
                  <a:cubicBezTo>
                    <a:pt x="294" y="18"/>
                    <a:pt x="252" y="1"/>
                    <a:pt x="2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73"/>
            <p:cNvSpPr/>
            <p:nvPr/>
          </p:nvSpPr>
          <p:spPr>
            <a:xfrm>
              <a:off x="2842745" y="1306175"/>
              <a:ext cx="249690" cy="217990"/>
            </a:xfrm>
            <a:custGeom>
              <a:avLst/>
              <a:gdLst/>
              <a:ahLst/>
              <a:cxnLst/>
              <a:rect l="l" t="t" r="r" b="b"/>
              <a:pathLst>
                <a:path w="5939" h="5185" extrusionOk="0">
                  <a:moveTo>
                    <a:pt x="2173" y="1"/>
                  </a:moveTo>
                  <a:cubicBezTo>
                    <a:pt x="2116" y="1"/>
                    <a:pt x="2059" y="3"/>
                    <a:pt x="2002" y="7"/>
                  </a:cubicBezTo>
                  <a:cubicBezTo>
                    <a:pt x="1269" y="41"/>
                    <a:pt x="568" y="474"/>
                    <a:pt x="301" y="1142"/>
                  </a:cubicBezTo>
                  <a:cubicBezTo>
                    <a:pt x="1" y="1909"/>
                    <a:pt x="335" y="2809"/>
                    <a:pt x="1068" y="3176"/>
                  </a:cubicBezTo>
                  <a:cubicBezTo>
                    <a:pt x="1094" y="3192"/>
                    <a:pt x="1120" y="3198"/>
                    <a:pt x="1144" y="3198"/>
                  </a:cubicBezTo>
                  <a:cubicBezTo>
                    <a:pt x="1279" y="3198"/>
                    <a:pt x="1376" y="2994"/>
                    <a:pt x="1235" y="2909"/>
                  </a:cubicBezTo>
                  <a:cubicBezTo>
                    <a:pt x="668" y="2609"/>
                    <a:pt x="368" y="1975"/>
                    <a:pt x="568" y="1375"/>
                  </a:cubicBezTo>
                  <a:cubicBezTo>
                    <a:pt x="768" y="741"/>
                    <a:pt x="1402" y="341"/>
                    <a:pt x="2036" y="308"/>
                  </a:cubicBezTo>
                  <a:cubicBezTo>
                    <a:pt x="2070" y="306"/>
                    <a:pt x="2103" y="305"/>
                    <a:pt x="2137" y="305"/>
                  </a:cubicBezTo>
                  <a:cubicBezTo>
                    <a:pt x="3555" y="305"/>
                    <a:pt x="4651" y="1670"/>
                    <a:pt x="5238" y="2843"/>
                  </a:cubicBezTo>
                  <a:cubicBezTo>
                    <a:pt x="5572" y="3510"/>
                    <a:pt x="5705" y="4411"/>
                    <a:pt x="5038" y="4911"/>
                  </a:cubicBezTo>
                  <a:cubicBezTo>
                    <a:pt x="4906" y="5016"/>
                    <a:pt x="5024" y="5184"/>
                    <a:pt x="5162" y="5184"/>
                  </a:cubicBezTo>
                  <a:cubicBezTo>
                    <a:pt x="5198" y="5184"/>
                    <a:pt x="5236" y="5172"/>
                    <a:pt x="5271" y="5144"/>
                  </a:cubicBezTo>
                  <a:cubicBezTo>
                    <a:pt x="5905" y="4644"/>
                    <a:pt x="5939" y="3777"/>
                    <a:pt x="5672" y="3076"/>
                  </a:cubicBezTo>
                  <a:cubicBezTo>
                    <a:pt x="5538" y="2676"/>
                    <a:pt x="5305" y="2309"/>
                    <a:pt x="5071" y="1942"/>
                  </a:cubicBezTo>
                  <a:cubicBezTo>
                    <a:pt x="4838" y="1575"/>
                    <a:pt x="4571" y="1242"/>
                    <a:pt x="4237" y="941"/>
                  </a:cubicBezTo>
                  <a:cubicBezTo>
                    <a:pt x="3678" y="413"/>
                    <a:pt x="2945" y="1"/>
                    <a:pt x="2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73"/>
            <p:cNvSpPr/>
            <p:nvPr/>
          </p:nvSpPr>
          <p:spPr>
            <a:xfrm>
              <a:off x="2664657" y="1702082"/>
              <a:ext cx="120662" cy="95100"/>
            </a:xfrm>
            <a:custGeom>
              <a:avLst/>
              <a:gdLst/>
              <a:ahLst/>
              <a:cxnLst/>
              <a:rect l="l" t="t" r="r" b="b"/>
              <a:pathLst>
                <a:path w="2870" h="2262" extrusionOk="0">
                  <a:moveTo>
                    <a:pt x="1266" y="1"/>
                  </a:moveTo>
                  <a:cubicBezTo>
                    <a:pt x="831" y="1"/>
                    <a:pt x="445" y="208"/>
                    <a:pt x="267" y="564"/>
                  </a:cubicBezTo>
                  <a:cubicBezTo>
                    <a:pt x="1" y="1098"/>
                    <a:pt x="334" y="1798"/>
                    <a:pt x="968" y="2099"/>
                  </a:cubicBezTo>
                  <a:cubicBezTo>
                    <a:pt x="1190" y="2210"/>
                    <a:pt x="1420" y="2262"/>
                    <a:pt x="1638" y="2262"/>
                  </a:cubicBezTo>
                  <a:cubicBezTo>
                    <a:pt x="2072" y="2262"/>
                    <a:pt x="2458" y="2054"/>
                    <a:pt x="2636" y="1698"/>
                  </a:cubicBezTo>
                  <a:cubicBezTo>
                    <a:pt x="2869" y="1165"/>
                    <a:pt x="2569" y="464"/>
                    <a:pt x="1935" y="164"/>
                  </a:cubicBezTo>
                  <a:cubicBezTo>
                    <a:pt x="1713" y="53"/>
                    <a:pt x="1483" y="1"/>
                    <a:pt x="1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73"/>
            <p:cNvSpPr/>
            <p:nvPr/>
          </p:nvSpPr>
          <p:spPr>
            <a:xfrm>
              <a:off x="2607144" y="1662311"/>
              <a:ext cx="85599" cy="55790"/>
            </a:xfrm>
            <a:custGeom>
              <a:avLst/>
              <a:gdLst/>
              <a:ahLst/>
              <a:cxnLst/>
              <a:rect l="l" t="t" r="r" b="b"/>
              <a:pathLst>
                <a:path w="2036" h="1327" extrusionOk="0">
                  <a:moveTo>
                    <a:pt x="1875" y="0"/>
                  </a:moveTo>
                  <a:cubicBezTo>
                    <a:pt x="1861" y="0"/>
                    <a:pt x="1848" y="3"/>
                    <a:pt x="1836" y="9"/>
                  </a:cubicBezTo>
                  <a:cubicBezTo>
                    <a:pt x="1135" y="143"/>
                    <a:pt x="501" y="510"/>
                    <a:pt x="68" y="1043"/>
                  </a:cubicBezTo>
                  <a:cubicBezTo>
                    <a:pt x="1" y="1110"/>
                    <a:pt x="1" y="1210"/>
                    <a:pt x="68" y="1277"/>
                  </a:cubicBezTo>
                  <a:cubicBezTo>
                    <a:pt x="101" y="1310"/>
                    <a:pt x="143" y="1327"/>
                    <a:pt x="184" y="1327"/>
                  </a:cubicBezTo>
                  <a:cubicBezTo>
                    <a:pt x="226" y="1327"/>
                    <a:pt x="268" y="1310"/>
                    <a:pt x="301" y="1277"/>
                  </a:cubicBezTo>
                  <a:cubicBezTo>
                    <a:pt x="701" y="776"/>
                    <a:pt x="1269" y="443"/>
                    <a:pt x="1902" y="309"/>
                  </a:cubicBezTo>
                  <a:cubicBezTo>
                    <a:pt x="2002" y="309"/>
                    <a:pt x="2036" y="209"/>
                    <a:pt x="2036" y="109"/>
                  </a:cubicBezTo>
                  <a:cubicBezTo>
                    <a:pt x="2009" y="55"/>
                    <a:pt x="1937" y="0"/>
                    <a:pt x="18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73"/>
            <p:cNvSpPr/>
            <p:nvPr/>
          </p:nvSpPr>
          <p:spPr>
            <a:xfrm>
              <a:off x="3571960" y="3334269"/>
              <a:ext cx="406803" cy="170819"/>
            </a:xfrm>
            <a:custGeom>
              <a:avLst/>
              <a:gdLst/>
              <a:ahLst/>
              <a:cxnLst/>
              <a:rect l="l" t="t" r="r" b="b"/>
              <a:pathLst>
                <a:path w="9676" h="4063" extrusionOk="0">
                  <a:moveTo>
                    <a:pt x="9319" y="1"/>
                  </a:moveTo>
                  <a:cubicBezTo>
                    <a:pt x="6669" y="1"/>
                    <a:pt x="4029" y="832"/>
                    <a:pt x="1870" y="2337"/>
                  </a:cubicBezTo>
                  <a:cubicBezTo>
                    <a:pt x="1236" y="2771"/>
                    <a:pt x="669" y="3238"/>
                    <a:pt x="102" y="3771"/>
                  </a:cubicBezTo>
                  <a:cubicBezTo>
                    <a:pt x="1" y="3898"/>
                    <a:pt x="110" y="4062"/>
                    <a:pt x="227" y="4062"/>
                  </a:cubicBezTo>
                  <a:cubicBezTo>
                    <a:pt x="265" y="4062"/>
                    <a:pt x="303" y="4045"/>
                    <a:pt x="335" y="4005"/>
                  </a:cubicBezTo>
                  <a:cubicBezTo>
                    <a:pt x="2203" y="2170"/>
                    <a:pt x="4638" y="903"/>
                    <a:pt x="7240" y="469"/>
                  </a:cubicBezTo>
                  <a:cubicBezTo>
                    <a:pt x="7974" y="369"/>
                    <a:pt x="8708" y="302"/>
                    <a:pt x="9475" y="302"/>
                  </a:cubicBezTo>
                  <a:cubicBezTo>
                    <a:pt x="9675" y="302"/>
                    <a:pt x="9675" y="2"/>
                    <a:pt x="9475" y="2"/>
                  </a:cubicBezTo>
                  <a:cubicBezTo>
                    <a:pt x="9423" y="1"/>
                    <a:pt x="9371" y="1"/>
                    <a:pt x="9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73"/>
            <p:cNvSpPr/>
            <p:nvPr/>
          </p:nvSpPr>
          <p:spPr>
            <a:xfrm>
              <a:off x="4038539" y="3190234"/>
              <a:ext cx="149167" cy="38006"/>
            </a:xfrm>
            <a:custGeom>
              <a:avLst/>
              <a:gdLst/>
              <a:ahLst/>
              <a:cxnLst/>
              <a:rect l="l" t="t" r="r" b="b"/>
              <a:pathLst>
                <a:path w="3548" h="904" extrusionOk="0">
                  <a:moveTo>
                    <a:pt x="2798" y="0"/>
                  </a:moveTo>
                  <a:cubicBezTo>
                    <a:pt x="1883" y="0"/>
                    <a:pt x="985" y="209"/>
                    <a:pt x="178" y="626"/>
                  </a:cubicBezTo>
                  <a:cubicBezTo>
                    <a:pt x="0" y="685"/>
                    <a:pt x="113" y="903"/>
                    <a:pt x="257" y="903"/>
                  </a:cubicBezTo>
                  <a:cubicBezTo>
                    <a:pt x="275" y="903"/>
                    <a:pt x="294" y="900"/>
                    <a:pt x="312" y="893"/>
                  </a:cubicBezTo>
                  <a:cubicBezTo>
                    <a:pt x="1144" y="491"/>
                    <a:pt x="2025" y="312"/>
                    <a:pt x="2913" y="312"/>
                  </a:cubicBezTo>
                  <a:cubicBezTo>
                    <a:pt x="3058" y="312"/>
                    <a:pt x="3203" y="316"/>
                    <a:pt x="3347" y="326"/>
                  </a:cubicBezTo>
                  <a:cubicBezTo>
                    <a:pt x="3357" y="327"/>
                    <a:pt x="3366" y="328"/>
                    <a:pt x="3375" y="328"/>
                  </a:cubicBezTo>
                  <a:cubicBezTo>
                    <a:pt x="3547" y="328"/>
                    <a:pt x="3538" y="26"/>
                    <a:pt x="3347" y="26"/>
                  </a:cubicBezTo>
                  <a:cubicBezTo>
                    <a:pt x="3164" y="9"/>
                    <a:pt x="2980" y="0"/>
                    <a:pt x="2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73"/>
            <p:cNvSpPr/>
            <p:nvPr/>
          </p:nvSpPr>
          <p:spPr>
            <a:xfrm>
              <a:off x="2918168" y="2308240"/>
              <a:ext cx="170398" cy="122512"/>
            </a:xfrm>
            <a:custGeom>
              <a:avLst/>
              <a:gdLst/>
              <a:ahLst/>
              <a:cxnLst/>
              <a:rect l="l" t="t" r="r" b="b"/>
              <a:pathLst>
                <a:path w="4053" h="2914" extrusionOk="0">
                  <a:moveTo>
                    <a:pt x="3819" y="1"/>
                  </a:moveTo>
                  <a:cubicBezTo>
                    <a:pt x="3795" y="1"/>
                    <a:pt x="3770" y="8"/>
                    <a:pt x="3744" y="23"/>
                  </a:cubicBezTo>
                  <a:cubicBezTo>
                    <a:pt x="2543" y="890"/>
                    <a:pt x="1343" y="1757"/>
                    <a:pt x="142" y="2591"/>
                  </a:cubicBezTo>
                  <a:cubicBezTo>
                    <a:pt x="0" y="2704"/>
                    <a:pt x="99" y="2913"/>
                    <a:pt x="234" y="2913"/>
                  </a:cubicBezTo>
                  <a:cubicBezTo>
                    <a:pt x="258" y="2913"/>
                    <a:pt x="283" y="2907"/>
                    <a:pt x="308" y="2892"/>
                  </a:cubicBezTo>
                  <a:cubicBezTo>
                    <a:pt x="1509" y="2024"/>
                    <a:pt x="2710" y="1157"/>
                    <a:pt x="3911" y="323"/>
                  </a:cubicBezTo>
                  <a:cubicBezTo>
                    <a:pt x="4052" y="210"/>
                    <a:pt x="3954" y="1"/>
                    <a:pt x="38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73"/>
            <p:cNvSpPr/>
            <p:nvPr/>
          </p:nvSpPr>
          <p:spPr>
            <a:xfrm>
              <a:off x="2992835" y="2416960"/>
              <a:ext cx="51922" cy="45826"/>
            </a:xfrm>
            <a:custGeom>
              <a:avLst/>
              <a:gdLst/>
              <a:ahLst/>
              <a:cxnLst/>
              <a:rect l="l" t="t" r="r" b="b"/>
              <a:pathLst>
                <a:path w="1235" h="1090" extrusionOk="0">
                  <a:moveTo>
                    <a:pt x="1104" y="0"/>
                  </a:moveTo>
                  <a:cubicBezTo>
                    <a:pt x="1056" y="0"/>
                    <a:pt x="1006" y="19"/>
                    <a:pt x="968" y="39"/>
                  </a:cubicBezTo>
                  <a:lnTo>
                    <a:pt x="67" y="806"/>
                  </a:lnTo>
                  <a:cubicBezTo>
                    <a:pt x="0" y="873"/>
                    <a:pt x="0" y="1006"/>
                    <a:pt x="67" y="1039"/>
                  </a:cubicBezTo>
                  <a:cubicBezTo>
                    <a:pt x="100" y="1073"/>
                    <a:pt x="142" y="1089"/>
                    <a:pt x="184" y="1089"/>
                  </a:cubicBezTo>
                  <a:cubicBezTo>
                    <a:pt x="225" y="1089"/>
                    <a:pt x="267" y="1073"/>
                    <a:pt x="300" y="1039"/>
                  </a:cubicBezTo>
                  <a:cubicBezTo>
                    <a:pt x="601" y="773"/>
                    <a:pt x="901" y="539"/>
                    <a:pt x="1201" y="272"/>
                  </a:cubicBezTo>
                  <a:cubicBezTo>
                    <a:pt x="1234" y="205"/>
                    <a:pt x="1234" y="105"/>
                    <a:pt x="1201" y="39"/>
                  </a:cubicBezTo>
                  <a:cubicBezTo>
                    <a:pt x="1173" y="10"/>
                    <a:pt x="1139" y="0"/>
                    <a:pt x="1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73"/>
            <p:cNvSpPr/>
            <p:nvPr/>
          </p:nvSpPr>
          <p:spPr>
            <a:xfrm>
              <a:off x="2985645" y="2467242"/>
              <a:ext cx="85809" cy="104307"/>
            </a:xfrm>
            <a:custGeom>
              <a:avLst/>
              <a:gdLst/>
              <a:ahLst/>
              <a:cxnLst/>
              <a:rect l="l" t="t" r="r" b="b"/>
              <a:pathLst>
                <a:path w="2041" h="2481" extrusionOk="0">
                  <a:moveTo>
                    <a:pt x="1827" y="0"/>
                  </a:moveTo>
                  <a:cubicBezTo>
                    <a:pt x="1773" y="0"/>
                    <a:pt x="1716" y="23"/>
                    <a:pt x="1672" y="77"/>
                  </a:cubicBezTo>
                  <a:lnTo>
                    <a:pt x="71" y="2245"/>
                  </a:lnTo>
                  <a:cubicBezTo>
                    <a:pt x="0" y="2363"/>
                    <a:pt x="113" y="2481"/>
                    <a:pt x="232" y="2481"/>
                  </a:cubicBezTo>
                  <a:cubicBezTo>
                    <a:pt x="282" y="2481"/>
                    <a:pt x="332" y="2461"/>
                    <a:pt x="371" y="2412"/>
                  </a:cubicBezTo>
                  <a:lnTo>
                    <a:pt x="1972" y="210"/>
                  </a:lnTo>
                  <a:cubicBezTo>
                    <a:pt x="2040" y="98"/>
                    <a:pt x="1940" y="0"/>
                    <a:pt x="18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73"/>
            <p:cNvSpPr/>
            <p:nvPr/>
          </p:nvSpPr>
          <p:spPr>
            <a:xfrm>
              <a:off x="2931117" y="2298655"/>
              <a:ext cx="64535" cy="60331"/>
            </a:xfrm>
            <a:custGeom>
              <a:avLst/>
              <a:gdLst/>
              <a:ahLst/>
              <a:cxnLst/>
              <a:rect l="l" t="t" r="r" b="b"/>
              <a:pathLst>
                <a:path w="1535" h="1435" extrusionOk="0">
                  <a:moveTo>
                    <a:pt x="1381" y="1"/>
                  </a:moveTo>
                  <a:cubicBezTo>
                    <a:pt x="1343" y="1"/>
                    <a:pt x="1301" y="17"/>
                    <a:pt x="1268" y="51"/>
                  </a:cubicBezTo>
                  <a:cubicBezTo>
                    <a:pt x="868" y="418"/>
                    <a:pt x="467" y="785"/>
                    <a:pt x="67" y="1151"/>
                  </a:cubicBezTo>
                  <a:cubicBezTo>
                    <a:pt x="0" y="1218"/>
                    <a:pt x="0" y="1318"/>
                    <a:pt x="67" y="1385"/>
                  </a:cubicBezTo>
                  <a:cubicBezTo>
                    <a:pt x="101" y="1418"/>
                    <a:pt x="142" y="1435"/>
                    <a:pt x="184" y="1435"/>
                  </a:cubicBezTo>
                  <a:cubicBezTo>
                    <a:pt x="226" y="1435"/>
                    <a:pt x="267" y="1418"/>
                    <a:pt x="301" y="1385"/>
                  </a:cubicBezTo>
                  <a:cubicBezTo>
                    <a:pt x="701" y="1018"/>
                    <a:pt x="1101" y="618"/>
                    <a:pt x="1468" y="251"/>
                  </a:cubicBezTo>
                  <a:cubicBezTo>
                    <a:pt x="1535" y="217"/>
                    <a:pt x="1535" y="84"/>
                    <a:pt x="1468" y="51"/>
                  </a:cubicBezTo>
                  <a:cubicBezTo>
                    <a:pt x="1452" y="17"/>
                    <a:pt x="1418" y="1"/>
                    <a:pt x="1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73"/>
            <p:cNvSpPr/>
            <p:nvPr/>
          </p:nvSpPr>
          <p:spPr>
            <a:xfrm>
              <a:off x="2935321" y="2257874"/>
              <a:ext cx="56127" cy="31826"/>
            </a:xfrm>
            <a:custGeom>
              <a:avLst/>
              <a:gdLst/>
              <a:ahLst/>
              <a:cxnLst/>
              <a:rect l="l" t="t" r="r" b="b"/>
              <a:pathLst>
                <a:path w="1335" h="757" extrusionOk="0">
                  <a:moveTo>
                    <a:pt x="1150" y="0"/>
                  </a:moveTo>
                  <a:cubicBezTo>
                    <a:pt x="1121" y="0"/>
                    <a:pt x="1092" y="8"/>
                    <a:pt x="1068" y="20"/>
                  </a:cubicBezTo>
                  <a:lnTo>
                    <a:pt x="101" y="454"/>
                  </a:lnTo>
                  <a:cubicBezTo>
                    <a:pt x="34" y="487"/>
                    <a:pt x="1" y="620"/>
                    <a:pt x="34" y="687"/>
                  </a:cubicBezTo>
                  <a:cubicBezTo>
                    <a:pt x="75" y="728"/>
                    <a:pt x="116" y="757"/>
                    <a:pt x="165" y="757"/>
                  </a:cubicBezTo>
                  <a:cubicBezTo>
                    <a:pt x="196" y="757"/>
                    <a:pt x="229" y="746"/>
                    <a:pt x="267" y="720"/>
                  </a:cubicBezTo>
                  <a:lnTo>
                    <a:pt x="1235" y="287"/>
                  </a:lnTo>
                  <a:cubicBezTo>
                    <a:pt x="1301" y="253"/>
                    <a:pt x="1335" y="153"/>
                    <a:pt x="1268" y="87"/>
                  </a:cubicBezTo>
                  <a:cubicBezTo>
                    <a:pt x="1247" y="23"/>
                    <a:pt x="1199" y="0"/>
                    <a:pt x="1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64" name="Google Shape;2664;p73"/>
            <p:cNvGrpSpPr/>
            <p:nvPr/>
          </p:nvGrpSpPr>
          <p:grpSpPr>
            <a:xfrm rot="-4091186" flipH="1">
              <a:off x="1961827" y="2226538"/>
              <a:ext cx="202140" cy="238361"/>
              <a:chOff x="2173756" y="1395125"/>
              <a:chExt cx="121601" cy="133938"/>
            </a:xfrm>
          </p:grpSpPr>
          <p:sp>
            <p:nvSpPr>
              <p:cNvPr id="2665" name="Google Shape;2665;p73"/>
              <p:cNvSpPr/>
              <p:nvPr/>
            </p:nvSpPr>
            <p:spPr>
              <a:xfrm flipH="1">
                <a:off x="2194190" y="1476799"/>
                <a:ext cx="55221" cy="52264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1555" extrusionOk="0">
                    <a:moveTo>
                      <a:pt x="768" y="1"/>
                    </a:moveTo>
                    <a:cubicBezTo>
                      <a:pt x="338" y="1"/>
                      <a:pt x="1" y="353"/>
                      <a:pt x="1" y="762"/>
                    </a:cubicBezTo>
                    <a:cubicBezTo>
                      <a:pt x="30" y="1200"/>
                      <a:pt x="368" y="1554"/>
                      <a:pt x="799" y="1554"/>
                    </a:cubicBezTo>
                    <a:cubicBezTo>
                      <a:pt x="816" y="1554"/>
                      <a:pt x="834" y="1554"/>
                      <a:pt x="852" y="1553"/>
                    </a:cubicBezTo>
                    <a:cubicBezTo>
                      <a:pt x="869" y="1554"/>
                      <a:pt x="885" y="1554"/>
                      <a:pt x="902" y="1554"/>
                    </a:cubicBezTo>
                    <a:cubicBezTo>
                      <a:pt x="1305" y="1554"/>
                      <a:pt x="1642" y="1202"/>
                      <a:pt x="1642" y="793"/>
                    </a:cubicBezTo>
                    <a:cubicBezTo>
                      <a:pt x="1642" y="355"/>
                      <a:pt x="1277" y="1"/>
                      <a:pt x="871" y="1"/>
                    </a:cubicBezTo>
                    <a:cubicBezTo>
                      <a:pt x="855" y="1"/>
                      <a:pt x="838" y="1"/>
                      <a:pt x="822" y="2"/>
                    </a:cubicBezTo>
                    <a:cubicBezTo>
                      <a:pt x="804" y="1"/>
                      <a:pt x="786" y="1"/>
                      <a:pt x="7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6" name="Google Shape;2666;p73"/>
              <p:cNvSpPr/>
              <p:nvPr/>
            </p:nvSpPr>
            <p:spPr>
              <a:xfrm flipH="1">
                <a:off x="2173756" y="1395125"/>
                <a:ext cx="121601" cy="45508"/>
              </a:xfrm>
              <a:custGeom>
                <a:avLst/>
                <a:gdLst/>
                <a:ahLst/>
                <a:cxnLst/>
                <a:rect l="l" t="t" r="r" b="b"/>
                <a:pathLst>
                  <a:path w="3618" h="1354" extrusionOk="0">
                    <a:moveTo>
                      <a:pt x="1597" y="1"/>
                    </a:moveTo>
                    <a:cubicBezTo>
                      <a:pt x="1201" y="1"/>
                      <a:pt x="816" y="116"/>
                      <a:pt x="486" y="305"/>
                    </a:cubicBezTo>
                    <a:cubicBezTo>
                      <a:pt x="152" y="518"/>
                      <a:pt x="0" y="730"/>
                      <a:pt x="61" y="791"/>
                    </a:cubicBezTo>
                    <a:cubicBezTo>
                      <a:pt x="70" y="813"/>
                      <a:pt x="94" y="823"/>
                      <a:pt x="133" y="823"/>
                    </a:cubicBezTo>
                    <a:cubicBezTo>
                      <a:pt x="318" y="823"/>
                      <a:pt x="826" y="608"/>
                      <a:pt x="1452" y="608"/>
                    </a:cubicBezTo>
                    <a:cubicBezTo>
                      <a:pt x="1581" y="608"/>
                      <a:pt x="1716" y="617"/>
                      <a:pt x="1854" y="639"/>
                    </a:cubicBezTo>
                    <a:cubicBezTo>
                      <a:pt x="2743" y="806"/>
                      <a:pt x="3328" y="1353"/>
                      <a:pt x="3514" y="1353"/>
                    </a:cubicBezTo>
                    <a:cubicBezTo>
                      <a:pt x="3532" y="1353"/>
                      <a:pt x="3546" y="1349"/>
                      <a:pt x="3556" y="1338"/>
                    </a:cubicBezTo>
                    <a:cubicBezTo>
                      <a:pt x="3617" y="1277"/>
                      <a:pt x="3556" y="1034"/>
                      <a:pt x="3283" y="730"/>
                    </a:cubicBezTo>
                    <a:cubicBezTo>
                      <a:pt x="2918" y="366"/>
                      <a:pt x="2462" y="122"/>
                      <a:pt x="1945" y="31"/>
                    </a:cubicBezTo>
                    <a:cubicBezTo>
                      <a:pt x="1829" y="11"/>
                      <a:pt x="1713" y="1"/>
                      <a:pt x="15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67" name="Google Shape;2667;p73"/>
            <p:cNvGrpSpPr/>
            <p:nvPr/>
          </p:nvGrpSpPr>
          <p:grpSpPr>
            <a:xfrm rot="-3221221">
              <a:off x="2287849" y="2541880"/>
              <a:ext cx="110376" cy="97538"/>
              <a:chOff x="1986811" y="1677020"/>
              <a:chExt cx="110376" cy="97537"/>
            </a:xfrm>
          </p:grpSpPr>
          <p:sp>
            <p:nvSpPr>
              <p:cNvPr id="2668" name="Google Shape;2668;p73"/>
              <p:cNvSpPr/>
              <p:nvPr/>
            </p:nvSpPr>
            <p:spPr>
              <a:xfrm flipH="1">
                <a:off x="1986811" y="1708682"/>
                <a:ext cx="95049" cy="65876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1960" extrusionOk="0">
                    <a:moveTo>
                      <a:pt x="1398" y="1"/>
                    </a:moveTo>
                    <a:cubicBezTo>
                      <a:pt x="883" y="1"/>
                      <a:pt x="379" y="241"/>
                      <a:pt x="92" y="672"/>
                    </a:cubicBezTo>
                    <a:lnTo>
                      <a:pt x="62" y="702"/>
                    </a:lnTo>
                    <a:cubicBezTo>
                      <a:pt x="1" y="794"/>
                      <a:pt x="1" y="945"/>
                      <a:pt x="62" y="1037"/>
                    </a:cubicBezTo>
                    <a:cubicBezTo>
                      <a:pt x="153" y="1128"/>
                      <a:pt x="244" y="1219"/>
                      <a:pt x="335" y="1280"/>
                    </a:cubicBezTo>
                    <a:cubicBezTo>
                      <a:pt x="700" y="1553"/>
                      <a:pt x="1095" y="1766"/>
                      <a:pt x="1521" y="1918"/>
                    </a:cubicBezTo>
                    <a:cubicBezTo>
                      <a:pt x="1612" y="1946"/>
                      <a:pt x="1706" y="1960"/>
                      <a:pt x="1801" y="1960"/>
                    </a:cubicBezTo>
                    <a:cubicBezTo>
                      <a:pt x="2117" y="1960"/>
                      <a:pt x="2435" y="1810"/>
                      <a:pt x="2645" y="1553"/>
                    </a:cubicBezTo>
                    <a:cubicBezTo>
                      <a:pt x="2828" y="1219"/>
                      <a:pt x="2797" y="794"/>
                      <a:pt x="2524" y="490"/>
                    </a:cubicBezTo>
                    <a:cubicBezTo>
                      <a:pt x="2250" y="186"/>
                      <a:pt x="1885" y="34"/>
                      <a:pt x="1490" y="3"/>
                    </a:cubicBezTo>
                    <a:cubicBezTo>
                      <a:pt x="1460" y="2"/>
                      <a:pt x="1429" y="1"/>
                      <a:pt x="139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9" name="Google Shape;2669;p73"/>
              <p:cNvSpPr/>
              <p:nvPr/>
            </p:nvSpPr>
            <p:spPr>
              <a:xfrm flipH="1">
                <a:off x="2000155" y="1677020"/>
                <a:ext cx="97032" cy="88999"/>
              </a:xfrm>
              <a:custGeom>
                <a:avLst/>
                <a:gdLst/>
                <a:ahLst/>
                <a:cxnLst/>
                <a:rect l="l" t="t" r="r" b="b"/>
                <a:pathLst>
                  <a:path w="2887" h="2648" extrusionOk="0">
                    <a:moveTo>
                      <a:pt x="2717" y="0"/>
                    </a:moveTo>
                    <a:cubicBezTo>
                      <a:pt x="2713" y="0"/>
                      <a:pt x="2709" y="1"/>
                      <a:pt x="2706" y="3"/>
                    </a:cubicBezTo>
                    <a:cubicBezTo>
                      <a:pt x="2554" y="3"/>
                      <a:pt x="2615" y="945"/>
                      <a:pt x="1825" y="1675"/>
                    </a:cubicBezTo>
                    <a:cubicBezTo>
                      <a:pt x="1034" y="2404"/>
                      <a:pt x="1" y="2343"/>
                      <a:pt x="1" y="2495"/>
                    </a:cubicBezTo>
                    <a:cubicBezTo>
                      <a:pt x="1" y="2556"/>
                      <a:pt x="244" y="2647"/>
                      <a:pt x="669" y="2647"/>
                    </a:cubicBezTo>
                    <a:cubicBezTo>
                      <a:pt x="1217" y="2617"/>
                      <a:pt x="1764" y="2404"/>
                      <a:pt x="2189" y="2039"/>
                    </a:cubicBezTo>
                    <a:cubicBezTo>
                      <a:pt x="2584" y="1675"/>
                      <a:pt x="2828" y="1158"/>
                      <a:pt x="2858" y="611"/>
                    </a:cubicBezTo>
                    <a:cubicBezTo>
                      <a:pt x="2887" y="238"/>
                      <a:pt x="2780" y="0"/>
                      <a:pt x="27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1" name="Google Shape;3261;p84"/>
          <p:cNvSpPr txBox="1">
            <a:spLocks noGrp="1"/>
          </p:cNvSpPr>
          <p:nvPr>
            <p:ph type="body" idx="1"/>
          </p:nvPr>
        </p:nvSpPr>
        <p:spPr>
          <a:xfrm>
            <a:off x="184904" y="661330"/>
            <a:ext cx="4387095" cy="943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Marasmus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adalah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salah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satu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bentuk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kekurangan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gizi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disebabkan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karena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tuduh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kekurangan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protein dan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kalori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Penyakit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ini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banyak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ditemukan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pada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anak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berusia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0-2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tahun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600" dirty="0">
              <a:solidFill>
                <a:schemeClr val="accent2"/>
              </a:solidFill>
            </a:endParaRPr>
          </a:p>
        </p:txBody>
      </p:sp>
      <p:sp>
        <p:nvSpPr>
          <p:cNvPr id="3262" name="Google Shape;3262;p84"/>
          <p:cNvSpPr txBox="1">
            <a:spLocks noGrp="1"/>
          </p:cNvSpPr>
          <p:nvPr>
            <p:ph type="body" idx="2"/>
          </p:nvPr>
        </p:nvSpPr>
        <p:spPr>
          <a:xfrm>
            <a:off x="184904" y="1396890"/>
            <a:ext cx="4387094" cy="34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en-US" sz="12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Tanda dan </a:t>
            </a:r>
            <a:r>
              <a:rPr lang="en-US" sz="12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</a:t>
            </a:r>
            <a:r>
              <a:rPr lang="en-US" sz="12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ejala</a:t>
            </a:r>
            <a:r>
              <a:rPr lang="en-US" sz="12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Marasmus</a:t>
            </a:r>
          </a:p>
          <a:p>
            <a:pPr marL="342900" lvl="0" indent="-342900" algn="just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Ukuran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kepala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sebanding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ukuran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tubuh</a:t>
            </a:r>
            <a:endParaRPr lang="en-ID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Kulit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menjadi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kering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bersisik</a:t>
            </a:r>
            <a:endParaRPr lang="en-ID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Tampak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sangat kurus,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hingga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seperti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tulang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terbungkus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kulit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berat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badan &lt; 60%</a:t>
            </a:r>
            <a:endParaRPr lang="en-ID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Wajah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seperti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orang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tua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(Old Man Face)</a:t>
            </a:r>
            <a:endParaRPr lang="en-ID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Cengeng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rewel</a:t>
            </a:r>
            <a:endParaRPr lang="en-ID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Kulit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keriput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jaringan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lemak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subkutan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sangat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sedikit</a:t>
            </a:r>
            <a:endParaRPr lang="en-ID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Bentuk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perut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cekung</a:t>
            </a:r>
            <a:endParaRPr lang="en-ID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Sering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disertai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diare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kronik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terus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menerus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ID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Rambut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tipis dan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mudah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rontok</a:t>
            </a:r>
            <a:endParaRPr lang="en-ID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Times New Roman" panose="02020603050405020304" pitchFamily="18" charset="0"/>
              <a:buChar char="-"/>
            </a:pP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Mudah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terkena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infeksi</a:t>
            </a:r>
            <a:endParaRPr lang="en-ID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3263" name="Google Shape;3263;p84"/>
          <p:cNvSpPr txBox="1">
            <a:spLocks noGrp="1"/>
          </p:cNvSpPr>
          <p:nvPr>
            <p:ph type="title"/>
          </p:nvPr>
        </p:nvSpPr>
        <p:spPr>
          <a:xfrm>
            <a:off x="0" y="88630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Marasmus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C4F5AB-6309-D2A0-1FF3-C03497403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6903" y="1023400"/>
            <a:ext cx="3411737" cy="3447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1" name="Google Shape;3261;p84"/>
          <p:cNvSpPr txBox="1">
            <a:spLocks noGrp="1"/>
          </p:cNvSpPr>
          <p:nvPr>
            <p:ph type="body" idx="1"/>
          </p:nvPr>
        </p:nvSpPr>
        <p:spPr>
          <a:xfrm>
            <a:off x="184904" y="661330"/>
            <a:ext cx="4387095" cy="943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Kwashiorkor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merupakan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penyakit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akibat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kekurangan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gizi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pada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bayi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balita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disebabkan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kekurangan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protein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akut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62" name="Google Shape;3262;p84"/>
          <p:cNvSpPr txBox="1">
            <a:spLocks noGrp="1"/>
          </p:cNvSpPr>
          <p:nvPr>
            <p:ph type="body" idx="2"/>
          </p:nvPr>
        </p:nvSpPr>
        <p:spPr>
          <a:xfrm>
            <a:off x="184904" y="1396890"/>
            <a:ext cx="5382776" cy="34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en-US" sz="12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Tanda dan </a:t>
            </a:r>
            <a:r>
              <a:rPr lang="en-US" sz="12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</a:t>
            </a:r>
            <a:r>
              <a:rPr lang="en-US" sz="12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ejala</a:t>
            </a:r>
            <a:r>
              <a:rPr lang="en-US" sz="12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Marasmus</a:t>
            </a:r>
          </a:p>
          <a:p>
            <a:pPr marL="342900" lvl="0" indent="-342900" algn="just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Mengalami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pembengkakan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(edema)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diseluruh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tubuh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terutama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pada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punggung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kaki (dorsum pedis)</a:t>
            </a:r>
            <a:endParaRPr lang="en-ID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Wajah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anak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membulat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sembab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(moon face)</a:t>
            </a:r>
            <a:endParaRPr lang="en-ID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Otot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mengecil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menyebabkan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lengan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atas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kurus,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ukuran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LILA &lt; 14 cm</a:t>
            </a:r>
            <a:endParaRPr lang="en-ID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Muncul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ruam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merah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muda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pada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kulit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berubah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menjadi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coklat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kehitaman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lalu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mengelupas</a:t>
            </a:r>
            <a:endParaRPr lang="en-ID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Kurang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nafsu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makan</a:t>
            </a:r>
            <a:endParaRPr lang="en-ID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Rambt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menipis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berwarna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seperti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rambut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jagung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mudah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dicabut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tanpa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rasa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sakit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sering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disertai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infeksi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serta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anemia dan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diare</a:t>
            </a:r>
            <a:endParaRPr lang="en-ID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Perubahan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stasus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mental,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anak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rewel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apatis</a:t>
            </a:r>
            <a:endParaRPr lang="en-ID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Times New Roman" panose="02020603050405020304" pitchFamily="18" charset="0"/>
              <a:buChar char="-"/>
            </a:pP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Pembesaran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pada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perut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akibat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timbunan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cairan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pada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rongga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perut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adanya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pembesaran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hati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ID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3263" name="Google Shape;3263;p84"/>
          <p:cNvSpPr txBox="1">
            <a:spLocks noGrp="1"/>
          </p:cNvSpPr>
          <p:nvPr>
            <p:ph type="title"/>
          </p:nvPr>
        </p:nvSpPr>
        <p:spPr>
          <a:xfrm>
            <a:off x="0" y="88630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Kwashiorkor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0DC6B1-1EBF-9BB3-1540-6707930DF7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1840" y="1396890"/>
            <a:ext cx="3127256" cy="347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800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2" name="Google Shape;3262;p84"/>
          <p:cNvSpPr txBox="1">
            <a:spLocks noGrp="1"/>
          </p:cNvSpPr>
          <p:nvPr>
            <p:ph type="body" idx="2"/>
          </p:nvPr>
        </p:nvSpPr>
        <p:spPr>
          <a:xfrm>
            <a:off x="184904" y="742760"/>
            <a:ext cx="6927096" cy="34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Marasmus-kwashiorkor (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Honger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odema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adalah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sebuah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fenomena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penyakit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Indonesia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diakibatkan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karena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kekurangan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protein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kronis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pada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anak-anak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sering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disebabkan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beberapa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hal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antara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lain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anak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cukup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mendapat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makanan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bergizi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terutama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cukup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mengandung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energi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protein),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anak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mendapat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asupan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gizi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memadai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anak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mungkin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menderita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infeksi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penyakit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ID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3263" name="Google Shape;3263;p84"/>
          <p:cNvSpPr txBox="1">
            <a:spLocks noGrp="1"/>
          </p:cNvSpPr>
          <p:nvPr>
            <p:ph type="title"/>
          </p:nvPr>
        </p:nvSpPr>
        <p:spPr>
          <a:xfrm>
            <a:off x="184904" y="170060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Marasmus-Kwashiorkor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6340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2" name="Google Shape;3262;p84"/>
          <p:cNvSpPr txBox="1">
            <a:spLocks noGrp="1"/>
          </p:cNvSpPr>
          <p:nvPr>
            <p:ph type="body" idx="2"/>
          </p:nvPr>
        </p:nvSpPr>
        <p:spPr>
          <a:xfrm>
            <a:off x="184904" y="742760"/>
            <a:ext cx="6906776" cy="34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Kurang vitamin A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kekurangan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vitamin A (KVA)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subklinis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dapat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ditandai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rendahnya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kadar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vitamin A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didalam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darah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hanya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dapat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diketahui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memeriksakan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kadar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vitamin A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darah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laboratorium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Salah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satu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cara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menanggulangi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KVA, salah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satunya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pemberian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kapsul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vitamin A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dosis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tinggi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Kapsul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vitamin A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diberikan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setahun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dua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kali pada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bulan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februari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agustus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sejak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anak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berumur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bulan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Kapsul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merah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(doses 100.000 IU)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diberikan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bayi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umur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6-11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bulan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kapsul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biru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dosis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200.000 IU)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anak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umur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1259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bulan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Kurang vitamin A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dapat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berdampak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pada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terganggunya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perkembangan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organ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penglihatan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anak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Penyakit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kebutaan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paling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sering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terjadi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pada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anak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berusia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2-3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tahun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Pastikan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anak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mendapat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asupan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makanan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kaya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kandungan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vitamin A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seperti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hati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ikan,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telur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alpukat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papaya,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wortel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bayam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tomat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sayuran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berwarna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hijau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lainnya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ID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3263" name="Google Shape;3263;p84"/>
          <p:cNvSpPr txBox="1">
            <a:spLocks noGrp="1"/>
          </p:cNvSpPr>
          <p:nvPr>
            <p:ph type="title"/>
          </p:nvPr>
        </p:nvSpPr>
        <p:spPr>
          <a:xfrm>
            <a:off x="184904" y="170060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Kekurangan Vit 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08562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2" name="Google Shape;3262;p84"/>
          <p:cNvSpPr txBox="1">
            <a:spLocks noGrp="1"/>
          </p:cNvSpPr>
          <p:nvPr>
            <p:ph type="body" idx="2"/>
          </p:nvPr>
        </p:nvSpPr>
        <p:spPr>
          <a:xfrm>
            <a:off x="184904" y="456410"/>
            <a:ext cx="7699200" cy="42306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 algn="just">
              <a:lnSpc>
                <a:spcPct val="150000"/>
              </a:lnSpc>
              <a:buNone/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Anemia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jenis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penyakit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akibat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kekurangan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gizi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bayi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balita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Anemia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bisa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disebabkan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kerena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kekurangan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asupan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zat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besi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vitamin B12.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Penyakit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menyababkan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tubuh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menjadi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lemah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dn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bisa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melakukan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berbagai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aktivitas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9700" indent="0" algn="just">
              <a:lnSpc>
                <a:spcPct val="150000"/>
              </a:lnSpc>
              <a:buNone/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Tanda dan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ejala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I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 lvl="0" indent="-182563" algn="just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Kulit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menjadi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pucat</a:t>
            </a:r>
            <a:endParaRPr lang="en-I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 lvl="0" indent="-182563" algn="just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Nafas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menjadi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pendek</a:t>
            </a:r>
            <a:endParaRPr lang="en-I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 lvl="0" indent="-182563" algn="just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Anak-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anak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menjadi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lemah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mudah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menangis</a:t>
            </a:r>
            <a:endParaRPr lang="en-I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 lvl="0" indent="-182563" algn="just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Pucat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berdaya</a:t>
            </a:r>
            <a:endParaRPr lang="en-ID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563" lvl="0" indent="-101600" algn="just">
              <a:lnSpc>
                <a:spcPct val="150000"/>
              </a:lnSpc>
              <a:buNone/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Penyebab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anemia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defisiensi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besi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(ADB):</a:t>
            </a:r>
            <a:endParaRPr lang="en-I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 lvl="0" indent="-184150" algn="just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Bayi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dibawah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umur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persediaan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besi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kurang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karena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berat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badan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lahir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rendah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lahir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kembar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 lvl="0" indent="-184150" algn="just">
              <a:lnSpc>
                <a:spcPct val="150000"/>
              </a:lnSpc>
              <a:spcAft>
                <a:spcPts val="1000"/>
              </a:spcAft>
              <a:buFont typeface="Times New Roman" panose="02020603050405020304" pitchFamily="18" charset="0"/>
              <a:buChar char="-"/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Anak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berumur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1-2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masukan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(intake)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besi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kurang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karena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mendapat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makanan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tambahan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hanya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minum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susu),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kebutuhan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meningkat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karena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perdarahan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antara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lain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karena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infestasi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parasite dan diverticulum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meckeli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3263" name="Google Shape;3263;p84"/>
          <p:cNvSpPr txBox="1">
            <a:spLocks noGrp="1"/>
          </p:cNvSpPr>
          <p:nvPr>
            <p:ph type="title"/>
          </p:nvPr>
        </p:nvSpPr>
        <p:spPr>
          <a:xfrm>
            <a:off x="184904" y="170060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Anemia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9857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45"/>
          <p:cNvSpPr txBox="1">
            <a:spLocks noGrp="1"/>
          </p:cNvSpPr>
          <p:nvPr>
            <p:ph type="body" idx="1"/>
          </p:nvPr>
        </p:nvSpPr>
        <p:spPr>
          <a:xfrm>
            <a:off x="381001" y="1017750"/>
            <a:ext cx="6243319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 i="1" dirty="0">
                <a:solidFill>
                  <a:schemeClr val="accent2"/>
                </a:solidFill>
              </a:rPr>
              <a:t>MAHASISWA MAMPU MENGETAHUI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BAYI RESIKO TINGGI DAN PENATALAKSANAANNYA</a:t>
            </a:r>
            <a:endParaRPr lang="en-US" sz="11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>
                <a:schemeClr val="accent2"/>
              </a:buClr>
            </a:pPr>
            <a:r>
              <a:rPr lang="en-US" sz="11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Gangguan</a:t>
            </a:r>
            <a:r>
              <a:rPr lang="en-US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minor pada </a:t>
            </a:r>
            <a:r>
              <a:rPr lang="en-US" sz="11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bayi</a:t>
            </a:r>
            <a:r>
              <a:rPr lang="en-US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baru</a:t>
            </a:r>
            <a:r>
              <a:rPr lang="en-US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lahir</a:t>
            </a:r>
            <a:r>
              <a:rPr lang="en-US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1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bayi</a:t>
            </a:r>
            <a:r>
              <a:rPr lang="en-US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1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balita</a:t>
            </a:r>
            <a:r>
              <a:rPr lang="en-US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1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anak</a:t>
            </a:r>
            <a:r>
              <a:rPr lang="en-US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prasekolah</a:t>
            </a:r>
            <a:r>
              <a:rPr lang="en-US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(minor disorders of baby, children and preschool children)</a:t>
            </a:r>
            <a:endParaRPr lang="en-ID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AutoNum type="arabicPeriod"/>
            </a:pPr>
            <a:r>
              <a:rPr lang="en-US" sz="1100" b="1" dirty="0" err="1">
                <a:solidFill>
                  <a:schemeClr val="accent2"/>
                </a:solidFill>
              </a:rPr>
              <a:t>Hipotermi</a:t>
            </a:r>
            <a:r>
              <a:rPr lang="en-US" sz="1100" b="1" dirty="0">
                <a:solidFill>
                  <a:schemeClr val="accent2"/>
                </a:solidFill>
              </a:rPr>
              <a:t> dan </a:t>
            </a:r>
            <a:r>
              <a:rPr lang="en-US" sz="1100" b="1" dirty="0" err="1">
                <a:solidFill>
                  <a:schemeClr val="accent2"/>
                </a:solidFill>
              </a:rPr>
              <a:t>hipotermia</a:t>
            </a:r>
            <a:endParaRPr lang="en-US" sz="1100" b="1" dirty="0">
              <a:solidFill>
                <a:schemeClr val="accent2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AutoNum type="arabicPeriod"/>
            </a:pPr>
            <a:r>
              <a:rPr lang="en-US" sz="1100" b="1" dirty="0" err="1">
                <a:solidFill>
                  <a:schemeClr val="accent2"/>
                </a:solidFill>
              </a:rPr>
              <a:t>Kejang</a:t>
            </a:r>
            <a:r>
              <a:rPr lang="en-US" sz="1100" b="1" dirty="0">
                <a:solidFill>
                  <a:schemeClr val="accent2"/>
                </a:solidFill>
              </a:rPr>
              <a:t> pada </a:t>
            </a:r>
            <a:r>
              <a:rPr lang="en-US" sz="1100" b="1" dirty="0" err="1">
                <a:solidFill>
                  <a:schemeClr val="accent2"/>
                </a:solidFill>
              </a:rPr>
              <a:t>bayi</a:t>
            </a:r>
            <a:r>
              <a:rPr lang="en-US" sz="1100" b="1" dirty="0">
                <a:solidFill>
                  <a:schemeClr val="accent2"/>
                </a:solidFill>
              </a:rPr>
              <a:t> dan </a:t>
            </a:r>
            <a:r>
              <a:rPr lang="en-US" sz="1100" b="1" dirty="0" err="1">
                <a:solidFill>
                  <a:schemeClr val="accent2"/>
                </a:solidFill>
              </a:rPr>
              <a:t>anak</a:t>
            </a:r>
            <a:endParaRPr lang="en-US" sz="1100" b="1" dirty="0">
              <a:solidFill>
                <a:schemeClr val="accent2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AutoNum type="arabicPeriod"/>
            </a:pPr>
            <a:r>
              <a:rPr lang="en-US" sz="1100" b="1" dirty="0" err="1">
                <a:solidFill>
                  <a:schemeClr val="accent2"/>
                </a:solidFill>
              </a:rPr>
              <a:t>Neonatus</a:t>
            </a:r>
            <a:r>
              <a:rPr lang="en-US" sz="1100" b="1" dirty="0">
                <a:solidFill>
                  <a:schemeClr val="accent2"/>
                </a:solidFill>
              </a:rPr>
              <a:t> </a:t>
            </a:r>
            <a:r>
              <a:rPr lang="en-US" sz="1100" b="1" dirty="0" err="1">
                <a:solidFill>
                  <a:schemeClr val="accent2"/>
                </a:solidFill>
              </a:rPr>
              <a:t>dengan</a:t>
            </a:r>
            <a:r>
              <a:rPr lang="en-US" sz="1100" b="1" dirty="0">
                <a:solidFill>
                  <a:schemeClr val="accent2"/>
                </a:solidFill>
              </a:rPr>
              <a:t> </a:t>
            </a:r>
            <a:r>
              <a:rPr lang="en-US" sz="1100" b="1" dirty="0" err="1">
                <a:solidFill>
                  <a:schemeClr val="accent2"/>
                </a:solidFill>
              </a:rPr>
              <a:t>kondisi</a:t>
            </a:r>
            <a:r>
              <a:rPr lang="en-US" sz="1100" b="1" dirty="0">
                <a:solidFill>
                  <a:schemeClr val="accent2"/>
                </a:solidFill>
              </a:rPr>
              <a:t> </a:t>
            </a:r>
            <a:r>
              <a:rPr lang="en-US" sz="1100" b="1" dirty="0" err="1">
                <a:solidFill>
                  <a:schemeClr val="accent2"/>
                </a:solidFill>
              </a:rPr>
              <a:t>khusus</a:t>
            </a:r>
            <a:endParaRPr lang="en-US" sz="1100" b="1" dirty="0">
              <a:solidFill>
                <a:schemeClr val="accent2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AutoNum type="arabicPeriod"/>
            </a:pPr>
            <a:r>
              <a:rPr lang="en-US" sz="1100" b="1" dirty="0" err="1">
                <a:solidFill>
                  <a:schemeClr val="accent2"/>
                </a:solidFill>
              </a:rPr>
              <a:t>Kuning</a:t>
            </a:r>
            <a:r>
              <a:rPr lang="en-US" sz="1100" b="1" dirty="0">
                <a:solidFill>
                  <a:schemeClr val="accent2"/>
                </a:solidFill>
              </a:rPr>
              <a:t>/ </a:t>
            </a:r>
            <a:r>
              <a:rPr lang="en-US" sz="1100" b="1" dirty="0" err="1">
                <a:solidFill>
                  <a:schemeClr val="accent2"/>
                </a:solidFill>
              </a:rPr>
              <a:t>jaudience</a:t>
            </a:r>
            <a:endParaRPr lang="en-US" sz="1100" b="1" dirty="0">
              <a:solidFill>
                <a:schemeClr val="accent2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AutoNum type="arabicPeriod"/>
            </a:pPr>
            <a:r>
              <a:rPr lang="en-US" sz="1100" b="1" dirty="0" err="1">
                <a:solidFill>
                  <a:schemeClr val="accent2"/>
                </a:solidFill>
              </a:rPr>
              <a:t>Infeksi</a:t>
            </a:r>
            <a:endParaRPr lang="en-US" sz="1100" b="1" dirty="0">
              <a:solidFill>
                <a:schemeClr val="accent2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AutoNum type="arabicPeriod"/>
            </a:pPr>
            <a:r>
              <a:rPr lang="en-US" sz="1100" b="1" dirty="0">
                <a:solidFill>
                  <a:schemeClr val="accent2"/>
                </a:solidFill>
              </a:rPr>
              <a:t>BBLR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AutoNum type="arabicPeriod"/>
            </a:pPr>
            <a:r>
              <a:rPr lang="en-US" sz="1100" b="1" dirty="0" err="1">
                <a:solidFill>
                  <a:schemeClr val="accent2"/>
                </a:solidFill>
              </a:rPr>
              <a:t>Hiperbilirubinemia</a:t>
            </a:r>
            <a:endParaRPr lang="en-US" sz="1100" b="1" dirty="0">
              <a:solidFill>
                <a:schemeClr val="accent2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AutoNum type="arabicPeriod"/>
            </a:pPr>
            <a:r>
              <a:rPr lang="en-US" sz="1100" b="1" dirty="0" err="1">
                <a:solidFill>
                  <a:schemeClr val="accent2"/>
                </a:solidFill>
              </a:rPr>
              <a:t>Kelainan</a:t>
            </a:r>
            <a:r>
              <a:rPr lang="en-US" sz="1100" b="1" dirty="0">
                <a:solidFill>
                  <a:schemeClr val="accent2"/>
                </a:solidFill>
              </a:rPr>
              <a:t> congenital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AutoNum type="arabicPeriod"/>
            </a:pPr>
            <a:r>
              <a:rPr lang="en-US" sz="1100" b="1" dirty="0" err="1">
                <a:solidFill>
                  <a:schemeClr val="accent2"/>
                </a:solidFill>
              </a:rPr>
              <a:t>Gangguan</a:t>
            </a:r>
            <a:r>
              <a:rPr lang="en-US" sz="1100" b="1" dirty="0">
                <a:solidFill>
                  <a:schemeClr val="accent2"/>
                </a:solidFill>
              </a:rPr>
              <a:t> </a:t>
            </a:r>
            <a:r>
              <a:rPr lang="en-US" sz="1100" b="1" dirty="0" err="1">
                <a:solidFill>
                  <a:schemeClr val="accent2"/>
                </a:solidFill>
              </a:rPr>
              <a:t>nafas</a:t>
            </a:r>
            <a:endParaRPr lang="en-US" sz="1100" b="1" dirty="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</a:pPr>
            <a:r>
              <a:rPr lang="en-US" sz="1100" b="1" dirty="0">
                <a:solidFill>
                  <a:schemeClr val="accent2"/>
                </a:solidFill>
              </a:rPr>
              <a:t>PENYAKIT-PENYAKIT YANG LAZIM PADA BAYI DAN BALITA YANG TERJADI DI INDONESIA</a:t>
            </a:r>
            <a:endParaRPr lang="en-US" b="1" dirty="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</a:pPr>
            <a:r>
              <a:rPr lang="en-US" b="1" dirty="0">
                <a:solidFill>
                  <a:schemeClr val="accent2"/>
                </a:solidFill>
              </a:rPr>
              <a:t>MASALAH LAZIM PADA BAYI, ANAK BALITA DAN USIA PRASEKOLAH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AutoNum type="arabicPeriod"/>
            </a:pPr>
            <a:r>
              <a:rPr lang="en-US" b="1" dirty="0" err="1">
                <a:solidFill>
                  <a:schemeClr val="accent2"/>
                </a:solidFill>
              </a:rPr>
              <a:t>Muntah</a:t>
            </a:r>
            <a:endParaRPr lang="en-US" b="1" dirty="0">
              <a:solidFill>
                <a:schemeClr val="accent2"/>
              </a:solidFill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AutoNum type="arabicPeriod"/>
            </a:pPr>
            <a:r>
              <a:rPr lang="en-US" b="1" dirty="0" err="1">
                <a:solidFill>
                  <a:schemeClr val="accent2"/>
                </a:solidFill>
              </a:rPr>
              <a:t>Gumoh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AutoNum type="arabicPeriod"/>
            </a:pPr>
            <a:r>
              <a:rPr lang="en-US" b="1" dirty="0" err="1">
                <a:solidFill>
                  <a:schemeClr val="accent2"/>
                </a:solidFill>
              </a:rPr>
              <a:t>Diare</a:t>
            </a:r>
            <a:endParaRPr lang="en-US" b="1" dirty="0">
              <a:solidFill>
                <a:schemeClr val="accent2"/>
              </a:solidFill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AutoNum type="arabicPeriod"/>
            </a:pPr>
            <a:r>
              <a:rPr lang="en-US" b="1" dirty="0" err="1">
                <a:solidFill>
                  <a:schemeClr val="accent2"/>
                </a:solidFill>
              </a:rPr>
              <a:t>Bisulan</a:t>
            </a:r>
            <a:endParaRPr lang="en-US" b="1" dirty="0">
              <a:solidFill>
                <a:schemeClr val="accent2"/>
              </a:solidFill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AutoNum type="arabicPeriod"/>
            </a:pPr>
            <a:r>
              <a:rPr lang="en-US" b="1" dirty="0" err="1">
                <a:solidFill>
                  <a:schemeClr val="accent2"/>
                </a:solidFill>
              </a:rPr>
              <a:t>Miliriasis</a:t>
            </a:r>
            <a:endParaRPr lang="en-US" b="1" dirty="0">
              <a:solidFill>
                <a:schemeClr val="accent2"/>
              </a:solidFill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AutoNum type="arabicPeriod"/>
            </a:pPr>
            <a:r>
              <a:rPr lang="en-US" b="1" dirty="0" err="1">
                <a:solidFill>
                  <a:schemeClr val="accent2"/>
                </a:solidFill>
              </a:rPr>
              <a:t>Bercak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mongol</a:t>
            </a:r>
            <a:endParaRPr lang="en-US" b="1" dirty="0">
              <a:solidFill>
                <a:schemeClr val="accent2"/>
              </a:solidFill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AutoNum type="arabicPeriod"/>
            </a:pPr>
            <a:r>
              <a:rPr lang="en-US" b="1" dirty="0">
                <a:solidFill>
                  <a:schemeClr val="accent2"/>
                </a:solidFill>
              </a:rPr>
              <a:t>Hemangioma</a:t>
            </a:r>
          </a:p>
        </p:txBody>
      </p:sp>
      <p:sp>
        <p:nvSpPr>
          <p:cNvPr id="861" name="Google Shape;861;p45"/>
          <p:cNvSpPr txBox="1">
            <a:spLocks noGrp="1"/>
          </p:cNvSpPr>
          <p:nvPr>
            <p:ph type="title"/>
          </p:nvPr>
        </p:nvSpPr>
        <p:spPr>
          <a:xfrm>
            <a:off x="713225" y="4450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TUJUAN PEMBELAJARAN: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4AF0E6-BFFE-83E7-F087-DC51A867A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9597" y="731400"/>
            <a:ext cx="2895851" cy="421879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2" name="Google Shape;3262;p84"/>
          <p:cNvSpPr txBox="1">
            <a:spLocks noGrp="1"/>
          </p:cNvSpPr>
          <p:nvPr>
            <p:ph type="body" idx="2"/>
          </p:nvPr>
        </p:nvSpPr>
        <p:spPr>
          <a:xfrm>
            <a:off x="184904" y="386080"/>
            <a:ext cx="7170936" cy="43010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Ricketsia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rakhitis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adalah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penyakit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disertai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lemahnya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mineralisasi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pertumbuhan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tulang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hanya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terjadi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kekurangan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vitamin D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tetapi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juga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karena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kekurangan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kalsium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fostor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(Mahan,2000).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Tanda dan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gejala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Ricketsia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terjadi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adanya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tanda-tanda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kaki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membengkok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Pembesaran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kepala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karena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penutupan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fontalen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terlambat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gigi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terlambat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keluar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bentuk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gigi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teratur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mudah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rusak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Adapun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gejala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sering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terjadi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pada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penderita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rickettsia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adalah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ID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Nyeri yang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terjadi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pada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tulang</a:t>
            </a:r>
            <a:endParaRPr lang="en-ID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Peningkatan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tendensi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retak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tulang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tulang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mudah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retak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terutama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pada Green stick</a:t>
            </a:r>
            <a:endParaRPr lang="en-ID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Perubahan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rangka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tulang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ID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12800" lvl="0" indent="-342900" algn="just">
              <a:lnSpc>
                <a:spcPct val="150000"/>
              </a:lnSpc>
              <a:buFont typeface="+mj-lt"/>
              <a:buAutoNum type="alphaLcPeriod"/>
            </a:pP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Pada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anak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kecil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baru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bisa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berjalan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biasanya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akan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membungkung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(genu varus)</a:t>
            </a:r>
            <a:endParaRPr lang="en-ID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12800" lvl="0" indent="-342900" algn="just">
              <a:lnSpc>
                <a:spcPct val="150000"/>
              </a:lnSpc>
              <a:buFont typeface="+mj-lt"/>
              <a:buAutoNum type="alphaLcPeriod"/>
            </a:pP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Anakanak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lebih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tua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apabila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diketuk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maka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akan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berbunyi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(genu valgus)</a:t>
            </a:r>
            <a:endParaRPr lang="en-ID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Kelainan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bentuk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pada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tengkorak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tulang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belakang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panggul</a:t>
            </a:r>
            <a:endParaRPr lang="en-ID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Gangguan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pertumbuhan</a:t>
            </a:r>
            <a:endParaRPr lang="en-ID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Times New Roman" panose="02020603050405020304" pitchFamily="18" charset="0"/>
              <a:buChar char="-"/>
            </a:pP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Jumlah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kalsium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darah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rendah</a:t>
            </a:r>
            <a:endParaRPr lang="en-ID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3263" name="Google Shape;3263;p84"/>
          <p:cNvSpPr txBox="1">
            <a:spLocks noGrp="1"/>
          </p:cNvSpPr>
          <p:nvPr>
            <p:ph type="title"/>
          </p:nvPr>
        </p:nvSpPr>
        <p:spPr>
          <a:xfrm>
            <a:off x="184904" y="77830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Rakhitis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A2E2315-4B13-AF33-0F3A-F5AFF3394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280" y="3886990"/>
            <a:ext cx="3413704" cy="117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7447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5" name="Google Shape;2625;p73"/>
          <p:cNvSpPr txBox="1">
            <a:spLocks noGrp="1"/>
          </p:cNvSpPr>
          <p:nvPr>
            <p:ph type="title"/>
          </p:nvPr>
        </p:nvSpPr>
        <p:spPr>
          <a:xfrm flipH="1">
            <a:off x="5015875" y="2413488"/>
            <a:ext cx="3414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G</a:t>
            </a:r>
            <a:r>
              <a:rPr lang="en" dirty="0"/>
              <a:t>angguan Minor Pada Balita</a:t>
            </a:r>
            <a:endParaRPr dirty="0"/>
          </a:p>
        </p:txBody>
      </p:sp>
      <p:sp>
        <p:nvSpPr>
          <p:cNvPr id="2627" name="Google Shape;2627;p73"/>
          <p:cNvSpPr txBox="1">
            <a:spLocks noGrp="1"/>
          </p:cNvSpPr>
          <p:nvPr>
            <p:ph type="title" idx="2"/>
          </p:nvPr>
        </p:nvSpPr>
        <p:spPr>
          <a:xfrm flipH="1">
            <a:off x="6525175" y="450306"/>
            <a:ext cx="1905600" cy="12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ACF130-6C48-D283-2788-0847E36F7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29920" y="-792480"/>
            <a:ext cx="7155095" cy="662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1536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Google Shape;1420;p55"/>
          <p:cNvSpPr txBox="1">
            <a:spLocks noGrp="1"/>
          </p:cNvSpPr>
          <p:nvPr>
            <p:ph type="title"/>
          </p:nvPr>
        </p:nvSpPr>
        <p:spPr>
          <a:xfrm>
            <a:off x="431337" y="507368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ADHD</a:t>
            </a:r>
            <a:r>
              <a:rPr lang="en" dirty="0">
                <a:sym typeface="Wingdings" panose="05000000000000000000" pitchFamily="2" charset="2"/>
              </a:rPr>
              <a:t> </a:t>
            </a:r>
            <a:br>
              <a:rPr lang="en" dirty="0">
                <a:sym typeface="Wingdings" panose="05000000000000000000" pitchFamily="2" charset="2"/>
              </a:rPr>
            </a:b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</a:t>
            </a:r>
            <a:r>
              <a:rPr lang="en-US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angguan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pemusatan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perhatian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disertai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hiperaktif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421" name="Google Shape;1421;p55"/>
          <p:cNvSpPr txBox="1">
            <a:spLocks noGrp="1"/>
          </p:cNvSpPr>
          <p:nvPr>
            <p:ph type="subTitle" idx="1"/>
          </p:nvPr>
        </p:nvSpPr>
        <p:spPr>
          <a:xfrm>
            <a:off x="3139711" y="1889504"/>
            <a:ext cx="1953900" cy="322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Neurobiologist</a:t>
            </a:r>
            <a:endParaRPr dirty="0"/>
          </a:p>
        </p:txBody>
      </p:sp>
      <p:sp>
        <p:nvSpPr>
          <p:cNvPr id="1427" name="Google Shape;1427;p55"/>
          <p:cNvSpPr txBox="1">
            <a:spLocks noGrp="1"/>
          </p:cNvSpPr>
          <p:nvPr>
            <p:ph type="subTitle" idx="7"/>
          </p:nvPr>
        </p:nvSpPr>
        <p:spPr>
          <a:xfrm>
            <a:off x="198678" y="1926190"/>
            <a:ext cx="1953900" cy="322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 err="1"/>
              <a:t>Genetika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534FE0-26C0-AFFA-6B1A-823ED1C6A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754" y="753732"/>
            <a:ext cx="2525568" cy="3882241"/>
          </a:xfrm>
          <a:prstGeom prst="rect">
            <a:avLst/>
          </a:prstGeom>
        </p:spPr>
      </p:pic>
      <p:sp>
        <p:nvSpPr>
          <p:cNvPr id="399" name="Google Shape;1420;p55">
            <a:extLst>
              <a:ext uri="{FF2B5EF4-FFF2-40B4-BE49-F238E27FC236}">
                <a16:creationId xmlns:a16="http://schemas.microsoft.com/office/drawing/2014/main" id="{CE7D059C-A8C9-6622-ABAD-CFEAF46ED93A}"/>
              </a:ext>
            </a:extLst>
          </p:cNvPr>
          <p:cNvSpPr txBox="1">
            <a:spLocks/>
          </p:cNvSpPr>
          <p:nvPr/>
        </p:nvSpPr>
        <p:spPr>
          <a:xfrm>
            <a:off x="431337" y="1387878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alada"/>
              <a:buNone/>
              <a:defRPr sz="3000" b="0" i="0" u="none" strike="noStrike" cap="none">
                <a:solidFill>
                  <a:schemeClr val="accent1"/>
                </a:solidFill>
                <a:latin typeface="Galada"/>
                <a:ea typeface="Galada"/>
                <a:cs typeface="Galada"/>
                <a:sym typeface="Galad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alada"/>
              <a:buNone/>
              <a:defRPr sz="30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alada"/>
              <a:buNone/>
              <a:defRPr sz="30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alada"/>
              <a:buNone/>
              <a:defRPr sz="30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alada"/>
              <a:buNone/>
              <a:defRPr sz="30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alada"/>
              <a:buNone/>
              <a:defRPr sz="30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alada"/>
              <a:buNone/>
              <a:defRPr sz="30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alada"/>
              <a:buNone/>
              <a:defRPr sz="30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alada"/>
              <a:buNone/>
              <a:defRPr sz="30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9pPr>
          </a:lstStyle>
          <a:p>
            <a:r>
              <a:rPr lang="en-ID" dirty="0" err="1"/>
              <a:t>Faktor</a:t>
            </a:r>
            <a:r>
              <a:rPr lang="en-ID" dirty="0"/>
              <a:t> yang </a:t>
            </a:r>
            <a:r>
              <a:rPr lang="en-ID" dirty="0" err="1"/>
              <a:t>berpengaruh</a:t>
            </a:r>
            <a:endParaRPr lang="en-ID" dirty="0"/>
          </a:p>
        </p:txBody>
      </p:sp>
      <p:sp>
        <p:nvSpPr>
          <p:cNvPr id="416" name="Google Shape;1427;p55">
            <a:extLst>
              <a:ext uri="{FF2B5EF4-FFF2-40B4-BE49-F238E27FC236}">
                <a16:creationId xmlns:a16="http://schemas.microsoft.com/office/drawing/2014/main" id="{5AEB6B97-A58F-CD77-71B0-B29C2F1515AD}"/>
              </a:ext>
            </a:extLst>
          </p:cNvPr>
          <p:cNvSpPr txBox="1">
            <a:spLocks/>
          </p:cNvSpPr>
          <p:nvPr/>
        </p:nvSpPr>
        <p:spPr>
          <a:xfrm>
            <a:off x="82348" y="2237694"/>
            <a:ext cx="2570751" cy="442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  <a:defRPr sz="2200" b="0" i="0" u="none" strike="noStrike" cap="none">
                <a:solidFill>
                  <a:schemeClr val="accent2"/>
                </a:solidFill>
                <a:latin typeface="Galada"/>
                <a:ea typeface="Galada"/>
                <a:cs typeface="Galada"/>
                <a:sym typeface="Galada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None/>
              <a:defRPr sz="14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None/>
              <a:defRPr sz="14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None/>
              <a:defRPr sz="14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None/>
              <a:defRPr sz="14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None/>
              <a:defRPr sz="14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None/>
              <a:defRPr sz="14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None/>
              <a:defRPr sz="14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None/>
              <a:defRPr sz="14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pPr marL="0" indent="0" algn="just">
              <a:lnSpc>
                <a:spcPct val="150000"/>
              </a:lnSpc>
              <a:spcAft>
                <a:spcPts val="1000"/>
              </a:spcAft>
            </a:pP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1/3 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anggota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keluarga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ADHD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memiliki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gangguan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yaitu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jika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orang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tua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mengalami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ADHD,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maka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anaknya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beresiko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ADHD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sebesar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60%. pada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naka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kembar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jika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salah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satu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mengalami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ADHD,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maka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saudaranya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70-80% juga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beresiko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mengalami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ADHD.</a:t>
            </a:r>
            <a:endParaRPr lang="en-ID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17" name="Google Shape;1427;p55">
            <a:extLst>
              <a:ext uri="{FF2B5EF4-FFF2-40B4-BE49-F238E27FC236}">
                <a16:creationId xmlns:a16="http://schemas.microsoft.com/office/drawing/2014/main" id="{5E18D9E3-1ABF-70B0-B7FB-CD4A428C6612}"/>
              </a:ext>
            </a:extLst>
          </p:cNvPr>
          <p:cNvSpPr txBox="1">
            <a:spLocks/>
          </p:cNvSpPr>
          <p:nvPr/>
        </p:nvSpPr>
        <p:spPr>
          <a:xfrm>
            <a:off x="2769428" y="2107288"/>
            <a:ext cx="353399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  <a:defRPr sz="2200" b="0" i="0" u="none" strike="noStrike" cap="none">
                <a:solidFill>
                  <a:schemeClr val="accent2"/>
                </a:solidFill>
                <a:latin typeface="Galada"/>
                <a:ea typeface="Galada"/>
                <a:cs typeface="Galada"/>
                <a:sym typeface="Galada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None/>
              <a:defRPr sz="14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None/>
              <a:defRPr sz="14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None/>
              <a:defRPr sz="14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None/>
              <a:defRPr sz="14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None/>
              <a:defRPr sz="14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None/>
              <a:defRPr sz="14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None/>
              <a:defRPr sz="14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None/>
              <a:defRPr sz="14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pPr marL="0" indent="0" algn="just">
              <a:lnSpc>
                <a:spcPct val="150000"/>
              </a:lnSpc>
              <a:spcAft>
                <a:spcPts val="1000"/>
              </a:spcAft>
            </a:pP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Temuan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melalui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MRI (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pemeriksaan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otak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teknologi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tinggi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menunjukkan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ada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ketidaknormalan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pada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bagian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otak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depan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bagia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ini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meliputi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korteks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prefrontal yang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saling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berhubungan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bagian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bawah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koretks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serebal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secara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kolektif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sebagai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basal ganglia,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gangguan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pemusatan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perhatian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meliputi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gangguan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pemusatan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perhatian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(inattention),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gangguan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pengendalian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diri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impuksifitas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gangguan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aktivitas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berlebihan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hiperaktivitas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n-ID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Aft>
                <a:spcPts val="1000"/>
              </a:spcAft>
            </a:pPr>
            <a:endParaRPr lang="en-ID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95" name="Google Shape;2795;p77"/>
          <p:cNvCxnSpPr/>
          <p:nvPr/>
        </p:nvCxnSpPr>
        <p:spPr>
          <a:xfrm>
            <a:off x="558247" y="1416650"/>
            <a:ext cx="7535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797" name="Google Shape;2797;p77"/>
          <p:cNvSpPr txBox="1">
            <a:spLocks noGrp="1"/>
          </p:cNvSpPr>
          <p:nvPr>
            <p:ph type="subTitle" idx="4294967295"/>
          </p:nvPr>
        </p:nvSpPr>
        <p:spPr>
          <a:xfrm>
            <a:off x="98624" y="1920426"/>
            <a:ext cx="2786815" cy="6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segera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memulai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kegiatan</a:t>
            </a:r>
            <a:endParaRPr lang="en-ID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Prestasi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kurang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Bekerja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terlalu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lambat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cepat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Melupakan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instruksi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penjelasan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melakukan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tugas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Selalu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meninggalkan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benda-benda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sampai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menit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terakhir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Selalu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Bingung</a:t>
            </a:r>
            <a:endParaRPr lang="en-ID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Menangguhkan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pekerjaan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Motivasi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kurang</a:t>
            </a:r>
            <a:endParaRPr lang="en-ID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Kesulitan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mengerjakan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tugas</a:t>
            </a:r>
            <a:endParaRPr lang="en-ID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Menghindari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teman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berprilaku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kacau</a:t>
            </a:r>
            <a:endParaRPr lang="en-ID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99" name="Google Shape;2799;p77"/>
          <p:cNvSpPr txBox="1">
            <a:spLocks noGrp="1"/>
          </p:cNvSpPr>
          <p:nvPr>
            <p:ph type="subTitle" idx="4294967295"/>
          </p:nvPr>
        </p:nvSpPr>
        <p:spPr>
          <a:xfrm>
            <a:off x="3121520" y="1845561"/>
            <a:ext cx="2568080" cy="6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Menuntut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Turut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campur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orang lain </a:t>
            </a:r>
            <a:endParaRPr lang="en-ID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Mudah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Frustasi</a:t>
            </a:r>
            <a:endParaRPr lang="en-ID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Kurang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mengendalikan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diri</a:t>
            </a:r>
            <a:endParaRPr lang="en-ID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tenang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banyak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bicara</a:t>
            </a:r>
            <a:endParaRPr lang="en-ID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suka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menjadi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pemimpin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mudah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berubah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pendirian</a:t>
            </a:r>
            <a:endParaRPr lang="en-ID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Mengaggangu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Cendrung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mendapat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kecelakaan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Mudah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bingung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mengalami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hari-hari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baik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buruk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</a:t>
            </a:r>
            <a:endParaRPr lang="en-ID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01" name="Google Shape;2801;p77"/>
          <p:cNvSpPr txBox="1">
            <a:spLocks noGrp="1"/>
          </p:cNvSpPr>
          <p:nvPr>
            <p:ph type="subTitle" idx="4294967295"/>
          </p:nvPr>
        </p:nvSpPr>
        <p:spPr>
          <a:xfrm>
            <a:off x="6258563" y="1985313"/>
            <a:ext cx="2295007" cy="6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Mementingkan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diri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sendiri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egosentris</a:t>
            </a:r>
            <a:endParaRPr lang="en-ID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Cemas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kasar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peka</a:t>
            </a:r>
            <a:endParaRPr lang="en-ID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dewasa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tertekan</a:t>
            </a:r>
            <a:endParaRPr lang="en-ID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Harga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diri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rendah</a:t>
            </a:r>
            <a:endParaRPr lang="en-ID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Keras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tenang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membuat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keributan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berfikir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panjang</a:t>
            </a:r>
            <a:endParaRPr lang="en-ID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Menarik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diri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kelompok</a:t>
            </a:r>
            <a:endParaRPr lang="en-ID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Sering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berprilaku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tanpa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perasaan</a:t>
            </a:r>
            <a:endParaRPr lang="en-ID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mau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menunggu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giliran</a:t>
            </a:r>
            <a:endParaRPr lang="en-ID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02" name="Google Shape;2802;p77"/>
          <p:cNvSpPr txBox="1">
            <a:spLocks noGrp="1"/>
          </p:cNvSpPr>
          <p:nvPr>
            <p:ph type="title" idx="4294967295"/>
          </p:nvPr>
        </p:nvSpPr>
        <p:spPr>
          <a:xfrm>
            <a:off x="98625" y="464311"/>
            <a:ext cx="20913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chemeClr val="accent3"/>
                </a:solidFill>
              </a:rPr>
              <a:t>Pengaruh thdp Pendidikan</a:t>
            </a:r>
            <a:endParaRPr sz="2200" dirty="0">
              <a:solidFill>
                <a:schemeClr val="accent3"/>
              </a:solidFill>
            </a:endParaRPr>
          </a:p>
        </p:txBody>
      </p:sp>
      <p:sp>
        <p:nvSpPr>
          <p:cNvPr id="2803" name="Google Shape;2803;p77"/>
          <p:cNvSpPr txBox="1">
            <a:spLocks noGrp="1"/>
          </p:cNvSpPr>
          <p:nvPr>
            <p:ph type="title" idx="4294967295"/>
          </p:nvPr>
        </p:nvSpPr>
        <p:spPr>
          <a:xfrm>
            <a:off x="3280447" y="464311"/>
            <a:ext cx="20913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chemeClr val="accent3"/>
                </a:solidFill>
              </a:rPr>
              <a:t>Pengaruh thdp Prilaku</a:t>
            </a:r>
            <a:endParaRPr sz="2200" dirty="0">
              <a:solidFill>
                <a:schemeClr val="accent3"/>
              </a:solidFill>
            </a:endParaRPr>
          </a:p>
        </p:txBody>
      </p:sp>
      <p:sp>
        <p:nvSpPr>
          <p:cNvPr id="2804" name="Google Shape;2804;p77"/>
          <p:cNvSpPr txBox="1">
            <a:spLocks noGrp="1"/>
          </p:cNvSpPr>
          <p:nvPr>
            <p:ph type="title" idx="4294967295"/>
          </p:nvPr>
        </p:nvSpPr>
        <p:spPr>
          <a:xfrm>
            <a:off x="6462270" y="437075"/>
            <a:ext cx="20913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chemeClr val="accent3"/>
                </a:solidFill>
              </a:rPr>
              <a:t>Pengaruh thdp Aspek Sisoal</a:t>
            </a:r>
            <a:endParaRPr sz="2200" dirty="0">
              <a:solidFill>
                <a:schemeClr val="accent3"/>
              </a:solidFill>
            </a:endParaRPr>
          </a:p>
        </p:txBody>
      </p:sp>
      <p:sp>
        <p:nvSpPr>
          <p:cNvPr id="2805" name="Google Shape;2805;p77"/>
          <p:cNvSpPr/>
          <p:nvPr/>
        </p:nvSpPr>
        <p:spPr>
          <a:xfrm>
            <a:off x="814125" y="1191308"/>
            <a:ext cx="660300" cy="660300"/>
          </a:xfrm>
          <a:prstGeom prst="ellipse">
            <a:avLst/>
          </a:prstGeom>
          <a:solidFill>
            <a:schemeClr val="accent4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6" name="Google Shape;2806;p77"/>
          <p:cNvSpPr/>
          <p:nvPr/>
        </p:nvSpPr>
        <p:spPr>
          <a:xfrm>
            <a:off x="4134751" y="1191308"/>
            <a:ext cx="660300" cy="660300"/>
          </a:xfrm>
          <a:prstGeom prst="ellipse">
            <a:avLst/>
          </a:prstGeom>
          <a:solidFill>
            <a:schemeClr val="accent4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7" name="Google Shape;2807;p77"/>
          <p:cNvSpPr/>
          <p:nvPr/>
        </p:nvSpPr>
        <p:spPr>
          <a:xfrm>
            <a:off x="7249830" y="1151388"/>
            <a:ext cx="660300" cy="660300"/>
          </a:xfrm>
          <a:prstGeom prst="ellipse">
            <a:avLst/>
          </a:prstGeom>
          <a:solidFill>
            <a:schemeClr val="accent4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2" name="Google Shape;1882;p58"/>
          <p:cNvSpPr txBox="1">
            <a:spLocks noGrp="1"/>
          </p:cNvSpPr>
          <p:nvPr>
            <p:ph type="title"/>
          </p:nvPr>
        </p:nvSpPr>
        <p:spPr>
          <a:xfrm>
            <a:off x="948617" y="236126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/>
              <a:t>Autisme</a:t>
            </a:r>
            <a:r>
              <a:rPr lang="en" dirty="0">
                <a:sym typeface="Wingdings" panose="05000000000000000000" pitchFamily="2" charset="2"/>
              </a:rPr>
              <a:t></a:t>
            </a:r>
            <a:br>
              <a:rPr lang="en" dirty="0">
                <a:sym typeface="Wingdings" panose="05000000000000000000" pitchFamily="2" charset="2"/>
              </a:rPr>
            </a:b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angguan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perkembangan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tampak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ditiga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pertama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kehidupan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anak.Yang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berpengaruh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komunikasi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ineraksi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social,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imajinasi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sikap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" dirty="0">
                <a:sym typeface="Wingdings" panose="05000000000000000000" pitchFamily="2" charset="2"/>
              </a:rPr>
            </a:br>
            <a:endParaRPr dirty="0"/>
          </a:p>
        </p:txBody>
      </p:sp>
      <p:sp>
        <p:nvSpPr>
          <p:cNvPr id="1883" name="Google Shape;1883;p58"/>
          <p:cNvSpPr txBox="1">
            <a:spLocks noGrp="1"/>
          </p:cNvSpPr>
          <p:nvPr>
            <p:ph type="subTitle" idx="1"/>
          </p:nvPr>
        </p:nvSpPr>
        <p:spPr>
          <a:xfrm>
            <a:off x="43946" y="2273918"/>
            <a:ext cx="2278200" cy="32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Faktor Neurobiologis</a:t>
            </a:r>
            <a:endParaRPr dirty="0"/>
          </a:p>
        </p:txBody>
      </p:sp>
      <p:sp>
        <p:nvSpPr>
          <p:cNvPr id="1884" name="Google Shape;1884;p58"/>
          <p:cNvSpPr txBox="1">
            <a:spLocks noGrp="1"/>
          </p:cNvSpPr>
          <p:nvPr>
            <p:ph type="subTitle" idx="2"/>
          </p:nvPr>
        </p:nvSpPr>
        <p:spPr>
          <a:xfrm>
            <a:off x="2794262" y="1741276"/>
            <a:ext cx="2276400" cy="32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Masalah Genetik</a:t>
            </a:r>
            <a:endParaRPr dirty="0"/>
          </a:p>
        </p:txBody>
      </p:sp>
      <p:sp>
        <p:nvSpPr>
          <p:cNvPr id="1887" name="Google Shape;1887;p58"/>
          <p:cNvSpPr txBox="1">
            <a:spLocks noGrp="1"/>
          </p:cNvSpPr>
          <p:nvPr>
            <p:ph type="subTitle" idx="5"/>
          </p:nvPr>
        </p:nvSpPr>
        <p:spPr>
          <a:xfrm>
            <a:off x="43946" y="2621744"/>
            <a:ext cx="2592344" cy="106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lnSpc>
                <a:spcPct val="150000"/>
              </a:lnSpc>
              <a:spcAft>
                <a:spcPts val="1000"/>
              </a:spcAft>
            </a:pP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Gangguan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neurobiologis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pada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susunan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saraf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pusat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otak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biasanya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gangguan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ini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terjadi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tiga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bulan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pertama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masa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kehamilan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bila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pertumbuhan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sel-sel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otak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beberapa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tempat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sempurna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ID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88" name="Google Shape;1888;p58"/>
          <p:cNvSpPr txBox="1">
            <a:spLocks noGrp="1"/>
          </p:cNvSpPr>
          <p:nvPr>
            <p:ph type="subTitle" idx="6"/>
          </p:nvPr>
        </p:nvSpPr>
        <p:spPr>
          <a:xfrm>
            <a:off x="2530967" y="1955948"/>
            <a:ext cx="22764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lnSpc>
                <a:spcPct val="150000"/>
              </a:lnSpc>
              <a:spcAft>
                <a:spcPts val="1000"/>
              </a:spcAft>
            </a:pP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Faktor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genetic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contohnya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mutasi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gen.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Beberapa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factor yang juga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terkait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usia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ibu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saat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hamil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usia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ayah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saat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istri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hamil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serta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masalah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terjadi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saat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hamil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proses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kelahiran</a:t>
            </a:r>
            <a:endParaRPr lang="en-ID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91" name="Google Shape;1891;p58"/>
          <p:cNvSpPr txBox="1">
            <a:spLocks noGrp="1"/>
          </p:cNvSpPr>
          <p:nvPr>
            <p:ph type="subTitle" idx="9"/>
          </p:nvPr>
        </p:nvSpPr>
        <p:spPr>
          <a:xfrm>
            <a:off x="4912895" y="2281758"/>
            <a:ext cx="2276400" cy="32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Masalah saat hamil dan melahirkan</a:t>
            </a:r>
            <a:endParaRPr dirty="0"/>
          </a:p>
        </p:txBody>
      </p:sp>
      <p:sp>
        <p:nvSpPr>
          <p:cNvPr id="1892" name="Google Shape;1892;p58"/>
          <p:cNvSpPr txBox="1">
            <a:spLocks noGrp="1"/>
          </p:cNvSpPr>
          <p:nvPr>
            <p:ph type="subTitle" idx="13"/>
          </p:nvPr>
        </p:nvSpPr>
        <p:spPr>
          <a:xfrm>
            <a:off x="6867600" y="1756719"/>
            <a:ext cx="2276400" cy="32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Terinfeksi Virus</a:t>
            </a:r>
            <a:endParaRPr dirty="0"/>
          </a:p>
        </p:txBody>
      </p:sp>
      <p:sp>
        <p:nvSpPr>
          <p:cNvPr id="1893" name="Google Shape;1893;p58"/>
          <p:cNvSpPr txBox="1">
            <a:spLocks noGrp="1"/>
          </p:cNvSpPr>
          <p:nvPr>
            <p:ph type="subTitle" idx="14"/>
          </p:nvPr>
        </p:nvSpPr>
        <p:spPr>
          <a:xfrm>
            <a:off x="4838079" y="2806797"/>
            <a:ext cx="22764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lnSpc>
                <a:spcPct val="150000"/>
              </a:lnSpc>
              <a:spcAft>
                <a:spcPts val="1000"/>
              </a:spcAft>
            </a:pP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Komplikasi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gejala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saat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bersalin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berpa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bayi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terlambat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menangis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bayi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mengalami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angguan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pernafasan,bayi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mengalami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kekurangan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darah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juga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diduga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menimbulkan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gejala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autis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94" name="Google Shape;1894;p58"/>
          <p:cNvSpPr txBox="1">
            <a:spLocks noGrp="1"/>
          </p:cNvSpPr>
          <p:nvPr>
            <p:ph type="subTitle" idx="15"/>
          </p:nvPr>
        </p:nvSpPr>
        <p:spPr>
          <a:xfrm>
            <a:off x="7031527" y="2056956"/>
            <a:ext cx="1954706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22225" algn="just">
              <a:lnSpc>
                <a:spcPct val="150000"/>
              </a:lnSpc>
              <a:spcAft>
                <a:spcPts val="1000"/>
              </a:spcAft>
            </a:pP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Efek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virus dan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keracunan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berlangsung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terus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setelah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anak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tidur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terus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merusak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pembentukan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otak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sehingga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anak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kelihatan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memperoleh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kemajuan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gejala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makin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parah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D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904" name="Google Shape;1904;p58"/>
          <p:cNvGrpSpPr/>
          <p:nvPr/>
        </p:nvGrpSpPr>
        <p:grpSpPr>
          <a:xfrm>
            <a:off x="6919148" y="3039434"/>
            <a:ext cx="390662" cy="365587"/>
            <a:chOff x="1131650" y="378525"/>
            <a:chExt cx="5293525" cy="4953750"/>
          </a:xfrm>
        </p:grpSpPr>
        <p:sp>
          <p:nvSpPr>
            <p:cNvPr id="1905" name="Google Shape;1905;p58"/>
            <p:cNvSpPr/>
            <p:nvPr/>
          </p:nvSpPr>
          <p:spPr>
            <a:xfrm>
              <a:off x="4969075" y="4256675"/>
              <a:ext cx="513950" cy="282275"/>
            </a:xfrm>
            <a:custGeom>
              <a:avLst/>
              <a:gdLst/>
              <a:ahLst/>
              <a:cxnLst/>
              <a:rect l="l" t="t" r="r" b="b"/>
              <a:pathLst>
                <a:path w="20558" h="11291" extrusionOk="0">
                  <a:moveTo>
                    <a:pt x="14435" y="1"/>
                  </a:moveTo>
                  <a:cubicBezTo>
                    <a:pt x="14379" y="1"/>
                    <a:pt x="14323" y="57"/>
                    <a:pt x="14267" y="57"/>
                  </a:cubicBezTo>
                  <a:lnTo>
                    <a:pt x="1" y="57"/>
                  </a:lnTo>
                  <a:lnTo>
                    <a:pt x="1" y="11290"/>
                  </a:lnTo>
                  <a:lnTo>
                    <a:pt x="15221" y="11290"/>
                  </a:lnTo>
                  <a:cubicBezTo>
                    <a:pt x="18086" y="11290"/>
                    <a:pt x="20557" y="8707"/>
                    <a:pt x="20557" y="5674"/>
                  </a:cubicBezTo>
                  <a:cubicBezTo>
                    <a:pt x="20557" y="2585"/>
                    <a:pt x="18086" y="57"/>
                    <a:pt x="15221" y="57"/>
                  </a:cubicBezTo>
                  <a:lnTo>
                    <a:pt x="14547" y="57"/>
                  </a:lnTo>
                  <a:cubicBezTo>
                    <a:pt x="14491" y="57"/>
                    <a:pt x="14435" y="1"/>
                    <a:pt x="144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58"/>
            <p:cNvSpPr/>
            <p:nvPr/>
          </p:nvSpPr>
          <p:spPr>
            <a:xfrm>
              <a:off x="4969075" y="3731550"/>
              <a:ext cx="367900" cy="245750"/>
            </a:xfrm>
            <a:custGeom>
              <a:avLst/>
              <a:gdLst/>
              <a:ahLst/>
              <a:cxnLst/>
              <a:rect l="l" t="t" r="r" b="b"/>
              <a:pathLst>
                <a:path w="14716" h="9830" extrusionOk="0">
                  <a:moveTo>
                    <a:pt x="1" y="0"/>
                  </a:moveTo>
                  <a:lnTo>
                    <a:pt x="1" y="9829"/>
                  </a:lnTo>
                  <a:lnTo>
                    <a:pt x="12694" y="9829"/>
                  </a:lnTo>
                  <a:cubicBezTo>
                    <a:pt x="13649" y="9099"/>
                    <a:pt x="14716" y="7527"/>
                    <a:pt x="14716" y="5561"/>
                  </a:cubicBezTo>
                  <a:cubicBezTo>
                    <a:pt x="14716" y="2528"/>
                    <a:pt x="12301" y="0"/>
                    <a:pt x="93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58"/>
            <p:cNvSpPr/>
            <p:nvPr/>
          </p:nvSpPr>
          <p:spPr>
            <a:xfrm>
              <a:off x="1131650" y="378525"/>
              <a:ext cx="5293525" cy="4953750"/>
            </a:xfrm>
            <a:custGeom>
              <a:avLst/>
              <a:gdLst/>
              <a:ahLst/>
              <a:cxnLst/>
              <a:rect l="l" t="t" r="r" b="b"/>
              <a:pathLst>
                <a:path w="211741" h="198150" extrusionOk="0">
                  <a:moveTo>
                    <a:pt x="127943" y="19995"/>
                  </a:moveTo>
                  <a:cubicBezTo>
                    <a:pt x="136087" y="19995"/>
                    <a:pt x="143725" y="23140"/>
                    <a:pt x="149510" y="28869"/>
                  </a:cubicBezTo>
                  <a:cubicBezTo>
                    <a:pt x="151757" y="31059"/>
                    <a:pt x="151757" y="34598"/>
                    <a:pt x="149566" y="36788"/>
                  </a:cubicBezTo>
                  <a:cubicBezTo>
                    <a:pt x="148464" y="37919"/>
                    <a:pt x="147021" y="38480"/>
                    <a:pt x="145580" y="38480"/>
                  </a:cubicBezTo>
                  <a:cubicBezTo>
                    <a:pt x="144156" y="38480"/>
                    <a:pt x="142735" y="37933"/>
                    <a:pt x="141647" y="36844"/>
                  </a:cubicBezTo>
                  <a:cubicBezTo>
                    <a:pt x="137940" y="33250"/>
                    <a:pt x="133110" y="31228"/>
                    <a:pt x="127943" y="31228"/>
                  </a:cubicBezTo>
                  <a:cubicBezTo>
                    <a:pt x="117216" y="31228"/>
                    <a:pt x="108454" y="39990"/>
                    <a:pt x="108454" y="50717"/>
                  </a:cubicBezTo>
                  <a:cubicBezTo>
                    <a:pt x="108454" y="61501"/>
                    <a:pt x="117216" y="70206"/>
                    <a:pt x="127943" y="70206"/>
                  </a:cubicBezTo>
                  <a:cubicBezTo>
                    <a:pt x="133672" y="70206"/>
                    <a:pt x="139064" y="67735"/>
                    <a:pt x="142770" y="63410"/>
                  </a:cubicBezTo>
                  <a:cubicBezTo>
                    <a:pt x="143885" y="62110"/>
                    <a:pt x="145460" y="61441"/>
                    <a:pt x="147044" y="61441"/>
                  </a:cubicBezTo>
                  <a:cubicBezTo>
                    <a:pt x="148334" y="61441"/>
                    <a:pt x="149631" y="61885"/>
                    <a:pt x="150690" y="62792"/>
                  </a:cubicBezTo>
                  <a:cubicBezTo>
                    <a:pt x="153049" y="64814"/>
                    <a:pt x="153273" y="68353"/>
                    <a:pt x="151307" y="70712"/>
                  </a:cubicBezTo>
                  <a:cubicBezTo>
                    <a:pt x="145410" y="77564"/>
                    <a:pt x="136929" y="81439"/>
                    <a:pt x="127943" y="81439"/>
                  </a:cubicBezTo>
                  <a:cubicBezTo>
                    <a:pt x="111037" y="81439"/>
                    <a:pt x="97221" y="67679"/>
                    <a:pt x="97221" y="50717"/>
                  </a:cubicBezTo>
                  <a:cubicBezTo>
                    <a:pt x="97221" y="33812"/>
                    <a:pt x="111037" y="19995"/>
                    <a:pt x="127943" y="19995"/>
                  </a:cubicBezTo>
                  <a:close/>
                  <a:moveTo>
                    <a:pt x="84359" y="98345"/>
                  </a:moveTo>
                  <a:lnTo>
                    <a:pt x="84359" y="98345"/>
                  </a:lnTo>
                  <a:cubicBezTo>
                    <a:pt x="88178" y="100928"/>
                    <a:pt x="92840" y="102501"/>
                    <a:pt x="97783" y="102501"/>
                  </a:cubicBezTo>
                  <a:lnTo>
                    <a:pt x="140580" y="102501"/>
                  </a:lnTo>
                  <a:cubicBezTo>
                    <a:pt x="127325" y="102501"/>
                    <a:pt x="116261" y="113116"/>
                    <a:pt x="116261" y="126371"/>
                  </a:cubicBezTo>
                  <a:lnTo>
                    <a:pt x="116261" y="135975"/>
                  </a:lnTo>
                  <a:cubicBezTo>
                    <a:pt x="115587" y="131538"/>
                    <a:pt x="113284" y="127269"/>
                    <a:pt x="109858" y="123843"/>
                  </a:cubicBezTo>
                  <a:lnTo>
                    <a:pt x="84359" y="98345"/>
                  </a:lnTo>
                  <a:close/>
                  <a:moveTo>
                    <a:pt x="44645" y="119619"/>
                  </a:moveTo>
                  <a:cubicBezTo>
                    <a:pt x="45249" y="119619"/>
                    <a:pt x="45858" y="119715"/>
                    <a:pt x="46448" y="119912"/>
                  </a:cubicBezTo>
                  <a:lnTo>
                    <a:pt x="92110" y="135638"/>
                  </a:lnTo>
                  <a:cubicBezTo>
                    <a:pt x="95031" y="136649"/>
                    <a:pt x="96603" y="139850"/>
                    <a:pt x="95592" y="142771"/>
                  </a:cubicBezTo>
                  <a:cubicBezTo>
                    <a:pt x="94793" y="145125"/>
                    <a:pt x="92624" y="146565"/>
                    <a:pt x="90279" y="146565"/>
                  </a:cubicBezTo>
                  <a:cubicBezTo>
                    <a:pt x="89659" y="146565"/>
                    <a:pt x="89026" y="146465"/>
                    <a:pt x="88403" y="146253"/>
                  </a:cubicBezTo>
                  <a:lnTo>
                    <a:pt x="80147" y="143445"/>
                  </a:lnTo>
                  <a:lnTo>
                    <a:pt x="62343" y="161193"/>
                  </a:lnTo>
                  <a:lnTo>
                    <a:pt x="65151" y="169674"/>
                  </a:lnTo>
                  <a:cubicBezTo>
                    <a:pt x="66106" y="172594"/>
                    <a:pt x="64533" y="175796"/>
                    <a:pt x="61556" y="176750"/>
                  </a:cubicBezTo>
                  <a:cubicBezTo>
                    <a:pt x="60995" y="176919"/>
                    <a:pt x="60377" y="177031"/>
                    <a:pt x="59815" y="177031"/>
                  </a:cubicBezTo>
                  <a:cubicBezTo>
                    <a:pt x="57456" y="177031"/>
                    <a:pt x="55266" y="175515"/>
                    <a:pt x="54480" y="173156"/>
                  </a:cubicBezTo>
                  <a:lnTo>
                    <a:pt x="39259" y="126989"/>
                  </a:lnTo>
                  <a:cubicBezTo>
                    <a:pt x="38641" y="124967"/>
                    <a:pt x="39147" y="122720"/>
                    <a:pt x="40663" y="121260"/>
                  </a:cubicBezTo>
                  <a:cubicBezTo>
                    <a:pt x="41737" y="120186"/>
                    <a:pt x="43177" y="119619"/>
                    <a:pt x="44645" y="119619"/>
                  </a:cubicBezTo>
                  <a:close/>
                  <a:moveTo>
                    <a:pt x="162877" y="122889"/>
                  </a:moveTo>
                  <a:cubicBezTo>
                    <a:pt x="172032" y="122889"/>
                    <a:pt x="179446" y="130302"/>
                    <a:pt x="179446" y="139569"/>
                  </a:cubicBezTo>
                  <a:cubicBezTo>
                    <a:pt x="179446" y="142041"/>
                    <a:pt x="178884" y="144400"/>
                    <a:pt x="177873" y="146590"/>
                  </a:cubicBezTo>
                  <a:cubicBezTo>
                    <a:pt x="182310" y="149623"/>
                    <a:pt x="185287" y="154846"/>
                    <a:pt x="185287" y="160687"/>
                  </a:cubicBezTo>
                  <a:cubicBezTo>
                    <a:pt x="185287" y="170011"/>
                    <a:pt x="177873" y="177649"/>
                    <a:pt x="168718" y="177649"/>
                  </a:cubicBezTo>
                  <a:lnTo>
                    <a:pt x="148106" y="177649"/>
                  </a:lnTo>
                  <a:cubicBezTo>
                    <a:pt x="145017" y="177649"/>
                    <a:pt x="142265" y="174953"/>
                    <a:pt x="142265" y="171808"/>
                  </a:cubicBezTo>
                  <a:lnTo>
                    <a:pt x="142265" y="128280"/>
                  </a:lnTo>
                  <a:cubicBezTo>
                    <a:pt x="142265" y="125191"/>
                    <a:pt x="145017" y="122889"/>
                    <a:pt x="148106" y="122889"/>
                  </a:cubicBezTo>
                  <a:close/>
                  <a:moveTo>
                    <a:pt x="97783" y="0"/>
                  </a:moveTo>
                  <a:cubicBezTo>
                    <a:pt x="84472" y="0"/>
                    <a:pt x="73463" y="10616"/>
                    <a:pt x="73463" y="23870"/>
                  </a:cubicBezTo>
                  <a:lnTo>
                    <a:pt x="73463" y="78238"/>
                  </a:lnTo>
                  <a:cubicBezTo>
                    <a:pt x="73463" y="83180"/>
                    <a:pt x="75092" y="87786"/>
                    <a:pt x="77620" y="91605"/>
                  </a:cubicBezTo>
                  <a:lnTo>
                    <a:pt x="76665" y="90538"/>
                  </a:lnTo>
                  <a:cubicBezTo>
                    <a:pt x="72115" y="86045"/>
                    <a:pt x="66106" y="83517"/>
                    <a:pt x="59647" y="83517"/>
                  </a:cubicBezTo>
                  <a:cubicBezTo>
                    <a:pt x="53244" y="83517"/>
                    <a:pt x="47178" y="86045"/>
                    <a:pt x="42685" y="90538"/>
                  </a:cubicBezTo>
                  <a:lnTo>
                    <a:pt x="9380" y="123843"/>
                  </a:lnTo>
                  <a:cubicBezTo>
                    <a:pt x="0" y="133223"/>
                    <a:pt x="0" y="148500"/>
                    <a:pt x="9380" y="157879"/>
                  </a:cubicBezTo>
                  <a:lnTo>
                    <a:pt x="42685" y="191128"/>
                  </a:lnTo>
                  <a:cubicBezTo>
                    <a:pt x="47178" y="195678"/>
                    <a:pt x="53244" y="198149"/>
                    <a:pt x="59703" y="198149"/>
                  </a:cubicBezTo>
                  <a:cubicBezTo>
                    <a:pt x="66162" y="198149"/>
                    <a:pt x="72172" y="195678"/>
                    <a:pt x="76721" y="191128"/>
                  </a:cubicBezTo>
                  <a:lnTo>
                    <a:pt x="109858" y="157879"/>
                  </a:lnTo>
                  <a:cubicBezTo>
                    <a:pt x="113284" y="154397"/>
                    <a:pt x="115587" y="150185"/>
                    <a:pt x="116261" y="145748"/>
                  </a:cubicBezTo>
                  <a:lnTo>
                    <a:pt x="116261" y="173717"/>
                  </a:lnTo>
                  <a:cubicBezTo>
                    <a:pt x="116261" y="187028"/>
                    <a:pt x="127325" y="197981"/>
                    <a:pt x="140580" y="197981"/>
                  </a:cubicBezTo>
                  <a:lnTo>
                    <a:pt x="187927" y="197981"/>
                  </a:lnTo>
                  <a:cubicBezTo>
                    <a:pt x="201182" y="197981"/>
                    <a:pt x="211741" y="187028"/>
                    <a:pt x="211741" y="173717"/>
                  </a:cubicBezTo>
                  <a:lnTo>
                    <a:pt x="211741" y="126371"/>
                  </a:lnTo>
                  <a:cubicBezTo>
                    <a:pt x="211741" y="113116"/>
                    <a:pt x="201182" y="102501"/>
                    <a:pt x="187927" y="102501"/>
                  </a:cubicBezTo>
                  <a:lnTo>
                    <a:pt x="152150" y="102501"/>
                  </a:lnTo>
                  <a:cubicBezTo>
                    <a:pt x="165405" y="102501"/>
                    <a:pt x="175964" y="91549"/>
                    <a:pt x="175964" y="78238"/>
                  </a:cubicBezTo>
                  <a:lnTo>
                    <a:pt x="175964" y="23870"/>
                  </a:lnTo>
                  <a:cubicBezTo>
                    <a:pt x="175964" y="10616"/>
                    <a:pt x="165405" y="0"/>
                    <a:pt x="152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58"/>
            <p:cNvSpPr/>
            <p:nvPr/>
          </p:nvSpPr>
          <p:spPr>
            <a:xfrm>
              <a:off x="2468350" y="3734350"/>
              <a:ext cx="372125" cy="374925"/>
            </a:xfrm>
            <a:custGeom>
              <a:avLst/>
              <a:gdLst/>
              <a:ahLst/>
              <a:cxnLst/>
              <a:rect l="l" t="t" r="r" b="b"/>
              <a:pathLst>
                <a:path w="14885" h="14997" extrusionOk="0">
                  <a:moveTo>
                    <a:pt x="1" y="1"/>
                  </a:moveTo>
                  <a:lnTo>
                    <a:pt x="4943" y="14997"/>
                  </a:lnTo>
                  <a:lnTo>
                    <a:pt x="14884" y="5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4" name="Google Shape;1964;p60"/>
          <p:cNvSpPr txBox="1">
            <a:spLocks noGrp="1"/>
          </p:cNvSpPr>
          <p:nvPr>
            <p:ph type="title"/>
          </p:nvPr>
        </p:nvSpPr>
        <p:spPr>
          <a:xfrm>
            <a:off x="713225" y="4450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/>
              <a:t>Asma</a:t>
            </a:r>
            <a:r>
              <a:rPr lang="en" dirty="0">
                <a:sym typeface="Wingdings" panose="05000000000000000000" pitchFamily="2" charset="2"/>
              </a:rPr>
              <a:t>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Asma 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penyakit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kronik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ditandai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peradangan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penyempitan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saluran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napas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menimbulkan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sesak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sulit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bernafas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" dirty="0">
                <a:sym typeface="Wingdings" panose="05000000000000000000" pitchFamily="2" charset="2"/>
              </a:rPr>
            </a:br>
            <a:endParaRPr dirty="0"/>
          </a:p>
        </p:txBody>
      </p:sp>
      <p:sp>
        <p:nvSpPr>
          <p:cNvPr id="1965" name="Google Shape;1965;p60"/>
          <p:cNvSpPr txBox="1">
            <a:spLocks noGrp="1"/>
          </p:cNvSpPr>
          <p:nvPr>
            <p:ph type="subTitle" idx="1"/>
          </p:nvPr>
        </p:nvSpPr>
        <p:spPr>
          <a:xfrm>
            <a:off x="528420" y="1585300"/>
            <a:ext cx="2777400" cy="32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Tatalaksana</a:t>
            </a:r>
            <a:endParaRPr dirty="0"/>
          </a:p>
        </p:txBody>
      </p:sp>
      <p:sp>
        <p:nvSpPr>
          <p:cNvPr id="1966" name="Google Shape;1966;p60"/>
          <p:cNvSpPr txBox="1">
            <a:spLocks noGrp="1"/>
          </p:cNvSpPr>
          <p:nvPr>
            <p:ph type="subTitle" idx="2"/>
          </p:nvPr>
        </p:nvSpPr>
        <p:spPr>
          <a:xfrm>
            <a:off x="162560" y="1769140"/>
            <a:ext cx="4409440" cy="19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Pendidikan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penjelasan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temtang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asma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pasien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keluarga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unsur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penting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penatalaksaan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asma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anak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perlu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penjelasan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sederhana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proses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penyakit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factor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resiko,penghindaran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pencetus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manfaat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cara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control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lingkungan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cara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mengatasi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serangan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akut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pemakaian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obat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benar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serta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hal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lain yang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semuanya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bertujuan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meminimalkan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morbiditas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fisik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psikis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serta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mencegah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disabilitas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67" name="Google Shape;1967;p60"/>
          <p:cNvSpPr txBox="1">
            <a:spLocks noGrp="1"/>
          </p:cNvSpPr>
          <p:nvPr>
            <p:ph type="subTitle" idx="3"/>
          </p:nvPr>
        </p:nvSpPr>
        <p:spPr>
          <a:xfrm>
            <a:off x="4740920" y="1585300"/>
            <a:ext cx="2777400" cy="32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Pencegahan</a:t>
            </a:r>
            <a:endParaRPr dirty="0"/>
          </a:p>
        </p:txBody>
      </p:sp>
      <p:sp>
        <p:nvSpPr>
          <p:cNvPr id="1968" name="Google Shape;1968;p60"/>
          <p:cNvSpPr txBox="1">
            <a:spLocks noGrp="1"/>
          </p:cNvSpPr>
          <p:nvPr>
            <p:ph type="subTitle" idx="4"/>
          </p:nvPr>
        </p:nvSpPr>
        <p:spPr>
          <a:xfrm>
            <a:off x="4571975" y="1700090"/>
            <a:ext cx="3689800" cy="19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Upaya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pencegahan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asma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anak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mencakup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pencegahan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dini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sensitisasi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allergen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sejak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masa fetus,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pencegahan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manifestasi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asma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bronchial pada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pasien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penyakit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atopi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belum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menderita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asma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serta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pencegahan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serangan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eksaserbasi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asma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</a:t>
            </a:r>
            <a:endParaRPr lang="en-ID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6" name="Google Shape;2086;p64"/>
          <p:cNvSpPr txBox="1">
            <a:spLocks noGrp="1"/>
          </p:cNvSpPr>
          <p:nvPr>
            <p:ph type="title"/>
          </p:nvPr>
        </p:nvSpPr>
        <p:spPr>
          <a:xfrm>
            <a:off x="53991" y="9643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/>
              <a:t>Diare</a:t>
            </a:r>
            <a:r>
              <a:rPr lang="en" dirty="0">
                <a:sym typeface="Wingdings" panose="05000000000000000000" pitchFamily="2" charset="2"/>
              </a:rPr>
              <a:t>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Diare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tinja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konsistensi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lunak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cair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biasanya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dam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terjadi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paling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sedikit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kali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24 jam.</a:t>
            </a:r>
            <a:b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dirty="0"/>
          </a:p>
        </p:txBody>
      </p:sp>
      <p:cxnSp>
        <p:nvCxnSpPr>
          <p:cNvPr id="2087" name="Google Shape;2087;p64"/>
          <p:cNvCxnSpPr/>
          <p:nvPr/>
        </p:nvCxnSpPr>
        <p:spPr>
          <a:xfrm>
            <a:off x="5805264" y="2810174"/>
            <a:ext cx="1032300" cy="33630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88" name="Google Shape;2088;p64"/>
          <p:cNvCxnSpPr/>
          <p:nvPr/>
        </p:nvCxnSpPr>
        <p:spPr>
          <a:xfrm rot="10800000" flipH="1">
            <a:off x="4129802" y="2767276"/>
            <a:ext cx="1032300" cy="33630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89" name="Google Shape;2089;p64"/>
          <p:cNvCxnSpPr/>
          <p:nvPr/>
        </p:nvCxnSpPr>
        <p:spPr>
          <a:xfrm>
            <a:off x="2380395" y="2810186"/>
            <a:ext cx="1032300" cy="33630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90" name="Google Shape;2090;p64"/>
          <p:cNvSpPr txBox="1"/>
          <p:nvPr/>
        </p:nvSpPr>
        <p:spPr>
          <a:xfrm>
            <a:off x="530587" y="1181228"/>
            <a:ext cx="2461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chemeClr val="accent2"/>
                </a:solidFill>
                <a:latin typeface="Galada"/>
                <a:ea typeface="Galada"/>
                <a:cs typeface="Galada"/>
                <a:sym typeface="Galada"/>
              </a:rPr>
              <a:t>Bakteri</a:t>
            </a:r>
            <a:endParaRPr sz="2200" dirty="0">
              <a:solidFill>
                <a:schemeClr val="accent2"/>
              </a:solidFill>
              <a:latin typeface="Galada"/>
              <a:ea typeface="Galada"/>
              <a:cs typeface="Galada"/>
              <a:sym typeface="Galada"/>
            </a:endParaRPr>
          </a:p>
        </p:txBody>
      </p:sp>
      <p:sp>
        <p:nvSpPr>
          <p:cNvPr id="2091" name="Google Shape;2091;p64"/>
          <p:cNvSpPr txBox="1"/>
          <p:nvPr/>
        </p:nvSpPr>
        <p:spPr>
          <a:xfrm>
            <a:off x="163679" y="1450982"/>
            <a:ext cx="3035993" cy="6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Shigella, salmonella, E.coli, Vibrio, bacillus cereus, clostridium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prefingens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stafiokokus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aureus, campylobacter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aeromonas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D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92" name="Google Shape;2092;p64"/>
          <p:cNvSpPr txBox="1"/>
          <p:nvPr/>
        </p:nvSpPr>
        <p:spPr>
          <a:xfrm>
            <a:off x="2315645" y="3593150"/>
            <a:ext cx="2461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chemeClr val="accent2"/>
                </a:solidFill>
                <a:latin typeface="Galada"/>
                <a:ea typeface="Galada"/>
                <a:cs typeface="Galada"/>
                <a:sym typeface="Galada"/>
              </a:rPr>
              <a:t>Parasit</a:t>
            </a:r>
            <a:endParaRPr sz="2200" dirty="0">
              <a:solidFill>
                <a:schemeClr val="accent2"/>
              </a:solidFill>
              <a:latin typeface="Galada"/>
              <a:ea typeface="Galada"/>
              <a:cs typeface="Galada"/>
              <a:sym typeface="Galada"/>
            </a:endParaRPr>
          </a:p>
        </p:txBody>
      </p:sp>
      <p:sp>
        <p:nvSpPr>
          <p:cNvPr id="2093" name="Google Shape;2093;p64"/>
          <p:cNvSpPr txBox="1"/>
          <p:nvPr/>
        </p:nvSpPr>
        <p:spPr>
          <a:xfrm>
            <a:off x="1853492" y="3989450"/>
            <a:ext cx="3086033" cy="6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Melasobsorpsi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keracunan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makanan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alergi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gangguan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motilitas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imuno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defiensi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ksulitan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makan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dll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D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accent2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2094" name="Google Shape;2094;p64"/>
          <p:cNvSpPr txBox="1"/>
          <p:nvPr/>
        </p:nvSpPr>
        <p:spPr>
          <a:xfrm>
            <a:off x="4376364" y="1140058"/>
            <a:ext cx="2461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chemeClr val="accent2"/>
                </a:solidFill>
                <a:latin typeface="Galada"/>
                <a:ea typeface="Galada"/>
                <a:cs typeface="Galada"/>
                <a:sym typeface="Galada"/>
              </a:rPr>
              <a:t>Virus</a:t>
            </a:r>
            <a:endParaRPr sz="2200" dirty="0">
              <a:solidFill>
                <a:schemeClr val="accent2"/>
              </a:solidFill>
              <a:latin typeface="Galada"/>
              <a:ea typeface="Galada"/>
              <a:cs typeface="Galada"/>
              <a:sym typeface="Galada"/>
            </a:endParaRPr>
          </a:p>
        </p:txBody>
      </p:sp>
      <p:sp>
        <p:nvSpPr>
          <p:cNvPr id="2095" name="Google Shape;2095;p64"/>
          <p:cNvSpPr txBox="1"/>
          <p:nvPr/>
        </p:nvSpPr>
        <p:spPr>
          <a:xfrm>
            <a:off x="4159688" y="1532150"/>
            <a:ext cx="2728148" cy="6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Rotavirus,adenovirus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Norwalk virus, coronavirus, astrovirus.</a:t>
            </a:r>
            <a:endParaRPr lang="en-ID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96" name="Google Shape;2096;p64"/>
          <p:cNvSpPr txBox="1"/>
          <p:nvPr/>
        </p:nvSpPr>
        <p:spPr>
          <a:xfrm>
            <a:off x="5785113" y="3593150"/>
            <a:ext cx="2461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chemeClr val="accent2"/>
                </a:solidFill>
                <a:latin typeface="Galada"/>
                <a:ea typeface="Galada"/>
                <a:cs typeface="Galada"/>
                <a:sym typeface="Galada"/>
              </a:rPr>
              <a:t>Non Infeksi</a:t>
            </a:r>
            <a:endParaRPr sz="2200" dirty="0">
              <a:solidFill>
                <a:schemeClr val="accent2"/>
              </a:solidFill>
              <a:latin typeface="Galada"/>
              <a:ea typeface="Galada"/>
              <a:cs typeface="Galada"/>
              <a:sym typeface="Galada"/>
            </a:endParaRPr>
          </a:p>
        </p:txBody>
      </p:sp>
      <p:sp>
        <p:nvSpPr>
          <p:cNvPr id="2097" name="Google Shape;2097;p64"/>
          <p:cNvSpPr txBox="1"/>
          <p:nvPr/>
        </p:nvSpPr>
        <p:spPr>
          <a:xfrm>
            <a:off x="5785113" y="3989450"/>
            <a:ext cx="3086032" cy="6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Malasorbsi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keracunana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makanan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alergi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gangguan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motilitas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imunodefisiensi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kesulitan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makan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dll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2"/>
              </a:solidFill>
              <a:latin typeface="Hind"/>
              <a:ea typeface="Hind"/>
              <a:cs typeface="Hind"/>
              <a:sym typeface="Hind"/>
            </a:endParaRPr>
          </a:p>
        </p:txBody>
      </p:sp>
      <p:grpSp>
        <p:nvGrpSpPr>
          <p:cNvPr id="2098" name="Google Shape;2098;p64"/>
          <p:cNvGrpSpPr/>
          <p:nvPr/>
        </p:nvGrpSpPr>
        <p:grpSpPr>
          <a:xfrm rot="-2225989">
            <a:off x="1287796" y="2484708"/>
            <a:ext cx="1148948" cy="1095374"/>
            <a:chOff x="2956650" y="2006875"/>
            <a:chExt cx="1356000" cy="1292650"/>
          </a:xfrm>
        </p:grpSpPr>
        <p:sp>
          <p:nvSpPr>
            <p:cNvPr id="2099" name="Google Shape;2099;p64"/>
            <p:cNvSpPr/>
            <p:nvPr/>
          </p:nvSpPr>
          <p:spPr>
            <a:xfrm>
              <a:off x="2956650" y="2133700"/>
              <a:ext cx="438675" cy="825725"/>
            </a:xfrm>
            <a:custGeom>
              <a:avLst/>
              <a:gdLst/>
              <a:ahLst/>
              <a:cxnLst/>
              <a:rect l="l" t="t" r="r" b="b"/>
              <a:pathLst>
                <a:path w="17547" h="33029" extrusionOk="0">
                  <a:moveTo>
                    <a:pt x="7619" y="0"/>
                  </a:moveTo>
                  <a:cubicBezTo>
                    <a:pt x="6848" y="0"/>
                    <a:pt x="6074" y="144"/>
                    <a:pt x="5338" y="439"/>
                  </a:cubicBezTo>
                  <a:cubicBezTo>
                    <a:pt x="2469" y="1506"/>
                    <a:pt x="1802" y="3808"/>
                    <a:pt x="2135" y="5943"/>
                  </a:cubicBezTo>
                  <a:cubicBezTo>
                    <a:pt x="2669" y="9612"/>
                    <a:pt x="768" y="13248"/>
                    <a:pt x="634" y="16984"/>
                  </a:cubicBezTo>
                  <a:cubicBezTo>
                    <a:pt x="534" y="20320"/>
                    <a:pt x="0" y="23822"/>
                    <a:pt x="1435" y="26824"/>
                  </a:cubicBezTo>
                  <a:cubicBezTo>
                    <a:pt x="2869" y="29860"/>
                    <a:pt x="5338" y="32795"/>
                    <a:pt x="8673" y="33029"/>
                  </a:cubicBezTo>
                  <a:cubicBezTo>
                    <a:pt x="12776" y="29927"/>
                    <a:pt x="15578" y="25423"/>
                    <a:pt x="16579" y="20353"/>
                  </a:cubicBezTo>
                  <a:cubicBezTo>
                    <a:pt x="17546" y="15316"/>
                    <a:pt x="16812" y="10079"/>
                    <a:pt x="14511" y="5476"/>
                  </a:cubicBezTo>
                  <a:cubicBezTo>
                    <a:pt x="13644" y="3741"/>
                    <a:pt x="12543" y="2040"/>
                    <a:pt x="10908" y="939"/>
                  </a:cubicBezTo>
                  <a:cubicBezTo>
                    <a:pt x="9910" y="320"/>
                    <a:pt x="8768" y="0"/>
                    <a:pt x="76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64"/>
            <p:cNvSpPr/>
            <p:nvPr/>
          </p:nvSpPr>
          <p:spPr>
            <a:xfrm>
              <a:off x="2990850" y="2630800"/>
              <a:ext cx="565425" cy="535200"/>
            </a:xfrm>
            <a:custGeom>
              <a:avLst/>
              <a:gdLst/>
              <a:ahLst/>
              <a:cxnLst/>
              <a:rect l="l" t="t" r="r" b="b"/>
              <a:pathLst>
                <a:path w="22617" h="21408" extrusionOk="0">
                  <a:moveTo>
                    <a:pt x="8787" y="1"/>
                  </a:moveTo>
                  <a:cubicBezTo>
                    <a:pt x="7031" y="1"/>
                    <a:pt x="5278" y="475"/>
                    <a:pt x="3870" y="1503"/>
                  </a:cubicBezTo>
                  <a:cubicBezTo>
                    <a:pt x="1801" y="3038"/>
                    <a:pt x="0" y="8308"/>
                    <a:pt x="1501" y="12811"/>
                  </a:cubicBezTo>
                  <a:cubicBezTo>
                    <a:pt x="2135" y="15113"/>
                    <a:pt x="3169" y="17448"/>
                    <a:pt x="5037" y="19016"/>
                  </a:cubicBezTo>
                  <a:cubicBezTo>
                    <a:pt x="6705" y="20417"/>
                    <a:pt x="8940" y="21050"/>
                    <a:pt x="11108" y="21284"/>
                  </a:cubicBezTo>
                  <a:cubicBezTo>
                    <a:pt x="11763" y="21363"/>
                    <a:pt x="12433" y="21407"/>
                    <a:pt x="13104" y="21407"/>
                  </a:cubicBezTo>
                  <a:cubicBezTo>
                    <a:pt x="15821" y="21407"/>
                    <a:pt x="18556" y="20688"/>
                    <a:pt x="20348" y="18682"/>
                  </a:cubicBezTo>
                  <a:cubicBezTo>
                    <a:pt x="22149" y="16714"/>
                    <a:pt x="22616" y="13779"/>
                    <a:pt x="21982" y="11177"/>
                  </a:cubicBezTo>
                  <a:cubicBezTo>
                    <a:pt x="21382" y="8608"/>
                    <a:pt x="19781" y="6307"/>
                    <a:pt x="17913" y="4439"/>
                  </a:cubicBezTo>
                  <a:cubicBezTo>
                    <a:pt x="16012" y="2537"/>
                    <a:pt x="13843" y="1036"/>
                    <a:pt x="11342" y="336"/>
                  </a:cubicBezTo>
                  <a:cubicBezTo>
                    <a:pt x="10516" y="116"/>
                    <a:pt x="9651" y="1"/>
                    <a:pt x="87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64"/>
            <p:cNvSpPr/>
            <p:nvPr/>
          </p:nvSpPr>
          <p:spPr>
            <a:xfrm>
              <a:off x="3165975" y="2006875"/>
              <a:ext cx="761400" cy="888725"/>
            </a:xfrm>
            <a:custGeom>
              <a:avLst/>
              <a:gdLst/>
              <a:ahLst/>
              <a:cxnLst/>
              <a:rect l="l" t="t" r="r" b="b"/>
              <a:pathLst>
                <a:path w="30456" h="35549" extrusionOk="0">
                  <a:moveTo>
                    <a:pt x="19536" y="0"/>
                  </a:moveTo>
                  <a:cubicBezTo>
                    <a:pt x="16963" y="0"/>
                    <a:pt x="14424" y="1301"/>
                    <a:pt x="12242" y="2877"/>
                  </a:cubicBezTo>
                  <a:cubicBezTo>
                    <a:pt x="5604" y="7713"/>
                    <a:pt x="1101" y="15486"/>
                    <a:pt x="300" y="23491"/>
                  </a:cubicBezTo>
                  <a:cubicBezTo>
                    <a:pt x="0" y="26694"/>
                    <a:pt x="434" y="30330"/>
                    <a:pt x="2936" y="32231"/>
                  </a:cubicBezTo>
                  <a:lnTo>
                    <a:pt x="3836" y="32531"/>
                  </a:lnTo>
                  <a:cubicBezTo>
                    <a:pt x="5488" y="34583"/>
                    <a:pt x="8161" y="35549"/>
                    <a:pt x="10870" y="35549"/>
                  </a:cubicBezTo>
                  <a:cubicBezTo>
                    <a:pt x="11553" y="35549"/>
                    <a:pt x="12238" y="35487"/>
                    <a:pt x="12909" y="35367"/>
                  </a:cubicBezTo>
                  <a:cubicBezTo>
                    <a:pt x="16278" y="34733"/>
                    <a:pt x="19314" y="32765"/>
                    <a:pt x="21849" y="30363"/>
                  </a:cubicBezTo>
                  <a:cubicBezTo>
                    <a:pt x="25685" y="26794"/>
                    <a:pt x="28621" y="22057"/>
                    <a:pt x="29555" y="16987"/>
                  </a:cubicBezTo>
                  <a:cubicBezTo>
                    <a:pt x="30455" y="11916"/>
                    <a:pt x="29188" y="6479"/>
                    <a:pt x="25718" y="2943"/>
                  </a:cubicBezTo>
                  <a:cubicBezTo>
                    <a:pt x="24284" y="1442"/>
                    <a:pt x="22383" y="275"/>
                    <a:pt x="20315" y="41"/>
                  </a:cubicBezTo>
                  <a:cubicBezTo>
                    <a:pt x="20055" y="14"/>
                    <a:pt x="19795" y="0"/>
                    <a:pt x="19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64"/>
            <p:cNvSpPr/>
            <p:nvPr/>
          </p:nvSpPr>
          <p:spPr>
            <a:xfrm>
              <a:off x="3406975" y="2572725"/>
              <a:ext cx="905675" cy="459425"/>
            </a:xfrm>
            <a:custGeom>
              <a:avLst/>
              <a:gdLst/>
              <a:ahLst/>
              <a:cxnLst/>
              <a:rect l="l" t="t" r="r" b="b"/>
              <a:pathLst>
                <a:path w="36227" h="18377" extrusionOk="0">
                  <a:moveTo>
                    <a:pt x="0" y="14100"/>
                  </a:moveTo>
                  <a:cubicBezTo>
                    <a:pt x="11" y="14109"/>
                    <a:pt x="22" y="14118"/>
                    <a:pt x="33" y="14127"/>
                  </a:cubicBezTo>
                  <a:lnTo>
                    <a:pt x="33" y="14127"/>
                  </a:lnTo>
                  <a:lnTo>
                    <a:pt x="0" y="14100"/>
                  </a:lnTo>
                  <a:close/>
                  <a:moveTo>
                    <a:pt x="25451" y="0"/>
                  </a:moveTo>
                  <a:cubicBezTo>
                    <a:pt x="25184" y="0"/>
                    <a:pt x="24917" y="8"/>
                    <a:pt x="24651" y="23"/>
                  </a:cubicBezTo>
                  <a:cubicBezTo>
                    <a:pt x="21783" y="190"/>
                    <a:pt x="19014" y="1191"/>
                    <a:pt x="16412" y="2425"/>
                  </a:cubicBezTo>
                  <a:cubicBezTo>
                    <a:pt x="10396" y="5317"/>
                    <a:pt x="5175" y="9632"/>
                    <a:pt x="1178" y="14976"/>
                  </a:cubicBezTo>
                  <a:lnTo>
                    <a:pt x="1178" y="14976"/>
                  </a:lnTo>
                  <a:cubicBezTo>
                    <a:pt x="783" y="14712"/>
                    <a:pt x="401" y="14429"/>
                    <a:pt x="33" y="14127"/>
                  </a:cubicBezTo>
                  <a:lnTo>
                    <a:pt x="33" y="14127"/>
                  </a:lnTo>
                  <a:lnTo>
                    <a:pt x="1134" y="15034"/>
                  </a:lnTo>
                  <a:cubicBezTo>
                    <a:pt x="1149" y="15015"/>
                    <a:pt x="1163" y="14995"/>
                    <a:pt x="1178" y="14976"/>
                  </a:cubicBezTo>
                  <a:lnTo>
                    <a:pt x="1178" y="14976"/>
                  </a:lnTo>
                  <a:cubicBezTo>
                    <a:pt x="3246" y="16360"/>
                    <a:pt x="5653" y="17234"/>
                    <a:pt x="8106" y="17736"/>
                  </a:cubicBezTo>
                  <a:cubicBezTo>
                    <a:pt x="10660" y="18258"/>
                    <a:pt x="13264" y="18377"/>
                    <a:pt x="15875" y="18377"/>
                  </a:cubicBezTo>
                  <a:cubicBezTo>
                    <a:pt x="16265" y="18377"/>
                    <a:pt x="16655" y="18374"/>
                    <a:pt x="17046" y="18370"/>
                  </a:cubicBezTo>
                  <a:cubicBezTo>
                    <a:pt x="21682" y="18303"/>
                    <a:pt x="26453" y="18003"/>
                    <a:pt x="30522" y="15801"/>
                  </a:cubicBezTo>
                  <a:cubicBezTo>
                    <a:pt x="32790" y="14601"/>
                    <a:pt x="34859" y="12666"/>
                    <a:pt x="35492" y="10164"/>
                  </a:cubicBezTo>
                  <a:cubicBezTo>
                    <a:pt x="36226" y="7362"/>
                    <a:pt x="34959" y="4293"/>
                    <a:pt x="32757" y="2425"/>
                  </a:cubicBezTo>
                  <a:cubicBezTo>
                    <a:pt x="30757" y="759"/>
                    <a:pt x="28097" y="0"/>
                    <a:pt x="254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64"/>
            <p:cNvSpPr/>
            <p:nvPr/>
          </p:nvSpPr>
          <p:spPr>
            <a:xfrm>
              <a:off x="3295525" y="2931325"/>
              <a:ext cx="798625" cy="368200"/>
            </a:xfrm>
            <a:custGeom>
              <a:avLst/>
              <a:gdLst/>
              <a:ahLst/>
              <a:cxnLst/>
              <a:rect l="l" t="t" r="r" b="b"/>
              <a:pathLst>
                <a:path w="31945" h="14728" extrusionOk="0">
                  <a:moveTo>
                    <a:pt x="14209" y="1"/>
                  </a:moveTo>
                  <a:cubicBezTo>
                    <a:pt x="10470" y="1"/>
                    <a:pt x="6711" y="970"/>
                    <a:pt x="3724" y="3225"/>
                  </a:cubicBezTo>
                  <a:cubicBezTo>
                    <a:pt x="2323" y="4293"/>
                    <a:pt x="1089" y="5727"/>
                    <a:pt x="656" y="7428"/>
                  </a:cubicBezTo>
                  <a:cubicBezTo>
                    <a:pt x="547" y="7854"/>
                    <a:pt x="503" y="8300"/>
                    <a:pt x="523" y="8744"/>
                  </a:cubicBezTo>
                  <a:lnTo>
                    <a:pt x="523" y="8744"/>
                  </a:lnTo>
                  <a:lnTo>
                    <a:pt x="22" y="7829"/>
                  </a:lnTo>
                  <a:lnTo>
                    <a:pt x="22" y="7829"/>
                  </a:lnTo>
                  <a:cubicBezTo>
                    <a:pt x="1" y="9010"/>
                    <a:pt x="500" y="10138"/>
                    <a:pt x="1266" y="11052"/>
                  </a:cubicBezTo>
                  <a:lnTo>
                    <a:pt x="1266" y="11052"/>
                  </a:lnTo>
                  <a:cubicBezTo>
                    <a:pt x="1551" y="11469"/>
                    <a:pt x="1915" y="11829"/>
                    <a:pt x="2357" y="12098"/>
                  </a:cubicBezTo>
                  <a:lnTo>
                    <a:pt x="2341" y="12069"/>
                  </a:lnTo>
                  <a:lnTo>
                    <a:pt x="2341" y="12069"/>
                  </a:lnTo>
                  <a:cubicBezTo>
                    <a:pt x="2498" y="12187"/>
                    <a:pt x="2659" y="12297"/>
                    <a:pt x="2824" y="12399"/>
                  </a:cubicBezTo>
                  <a:cubicBezTo>
                    <a:pt x="4425" y="13366"/>
                    <a:pt x="6326" y="13733"/>
                    <a:pt x="8161" y="14033"/>
                  </a:cubicBezTo>
                  <a:cubicBezTo>
                    <a:pt x="10696" y="14496"/>
                    <a:pt x="13267" y="14728"/>
                    <a:pt x="15834" y="14728"/>
                  </a:cubicBezTo>
                  <a:cubicBezTo>
                    <a:pt x="16780" y="14728"/>
                    <a:pt x="17726" y="14696"/>
                    <a:pt x="18668" y="14633"/>
                  </a:cubicBezTo>
                  <a:cubicBezTo>
                    <a:pt x="22171" y="14367"/>
                    <a:pt x="25673" y="13433"/>
                    <a:pt x="28676" y="11565"/>
                  </a:cubicBezTo>
                  <a:cubicBezTo>
                    <a:pt x="30310" y="10531"/>
                    <a:pt x="31945" y="8863"/>
                    <a:pt x="31611" y="6995"/>
                  </a:cubicBezTo>
                  <a:cubicBezTo>
                    <a:pt x="31277" y="5260"/>
                    <a:pt x="29510" y="4293"/>
                    <a:pt x="27942" y="3559"/>
                  </a:cubicBezTo>
                  <a:cubicBezTo>
                    <a:pt x="24072" y="1824"/>
                    <a:pt x="20036" y="390"/>
                    <a:pt x="15766" y="56"/>
                  </a:cubicBezTo>
                  <a:cubicBezTo>
                    <a:pt x="15249" y="20"/>
                    <a:pt x="14729" y="1"/>
                    <a:pt x="142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64"/>
            <p:cNvSpPr/>
            <p:nvPr/>
          </p:nvSpPr>
          <p:spPr>
            <a:xfrm>
              <a:off x="3390300" y="2600800"/>
              <a:ext cx="40875" cy="192700"/>
            </a:xfrm>
            <a:custGeom>
              <a:avLst/>
              <a:gdLst/>
              <a:ahLst/>
              <a:cxnLst/>
              <a:rect l="l" t="t" r="r" b="b"/>
              <a:pathLst>
                <a:path w="1635" h="7708" extrusionOk="0">
                  <a:moveTo>
                    <a:pt x="1090" y="1"/>
                  </a:moveTo>
                  <a:cubicBezTo>
                    <a:pt x="726" y="1"/>
                    <a:pt x="299" y="1690"/>
                    <a:pt x="134" y="3804"/>
                  </a:cubicBezTo>
                  <a:cubicBezTo>
                    <a:pt x="0" y="5939"/>
                    <a:pt x="167" y="7673"/>
                    <a:pt x="534" y="7707"/>
                  </a:cubicBezTo>
                  <a:cubicBezTo>
                    <a:pt x="537" y="7707"/>
                    <a:pt x="541" y="7707"/>
                    <a:pt x="545" y="7707"/>
                  </a:cubicBezTo>
                  <a:cubicBezTo>
                    <a:pt x="909" y="7707"/>
                    <a:pt x="1303" y="6018"/>
                    <a:pt x="1468" y="3904"/>
                  </a:cubicBezTo>
                  <a:cubicBezTo>
                    <a:pt x="1635" y="1769"/>
                    <a:pt x="1468" y="35"/>
                    <a:pt x="1101" y="1"/>
                  </a:cubicBezTo>
                  <a:cubicBezTo>
                    <a:pt x="1097" y="1"/>
                    <a:pt x="1094" y="1"/>
                    <a:pt x="10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64"/>
            <p:cNvSpPr/>
            <p:nvPr/>
          </p:nvSpPr>
          <p:spPr>
            <a:xfrm>
              <a:off x="3399475" y="2622850"/>
              <a:ext cx="117600" cy="168625"/>
            </a:xfrm>
            <a:custGeom>
              <a:avLst/>
              <a:gdLst/>
              <a:ahLst/>
              <a:cxnLst/>
              <a:rect l="l" t="t" r="r" b="b"/>
              <a:pathLst>
                <a:path w="4704" h="6745" extrusionOk="0">
                  <a:moveTo>
                    <a:pt x="4300" y="0"/>
                  </a:moveTo>
                  <a:cubicBezTo>
                    <a:pt x="3917" y="0"/>
                    <a:pt x="2828" y="1307"/>
                    <a:pt x="1768" y="3022"/>
                  </a:cubicBezTo>
                  <a:cubicBezTo>
                    <a:pt x="667" y="4890"/>
                    <a:pt x="0" y="6524"/>
                    <a:pt x="300" y="6725"/>
                  </a:cubicBezTo>
                  <a:cubicBezTo>
                    <a:pt x="323" y="6738"/>
                    <a:pt x="349" y="6745"/>
                    <a:pt x="378" y="6745"/>
                  </a:cubicBezTo>
                  <a:cubicBezTo>
                    <a:pt x="789" y="6745"/>
                    <a:pt x="1875" y="5466"/>
                    <a:pt x="2902" y="3722"/>
                  </a:cubicBezTo>
                  <a:cubicBezTo>
                    <a:pt x="4036" y="1854"/>
                    <a:pt x="4703" y="220"/>
                    <a:pt x="4370" y="20"/>
                  </a:cubicBezTo>
                  <a:cubicBezTo>
                    <a:pt x="4350" y="7"/>
                    <a:pt x="4327" y="0"/>
                    <a:pt x="4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64"/>
            <p:cNvSpPr/>
            <p:nvPr/>
          </p:nvSpPr>
          <p:spPr>
            <a:xfrm>
              <a:off x="3431150" y="2689000"/>
              <a:ext cx="114275" cy="103825"/>
            </a:xfrm>
            <a:custGeom>
              <a:avLst/>
              <a:gdLst/>
              <a:ahLst/>
              <a:cxnLst/>
              <a:rect l="l" t="t" r="r" b="b"/>
              <a:pathLst>
                <a:path w="4571" h="4153" extrusionOk="0">
                  <a:moveTo>
                    <a:pt x="4172" y="0"/>
                  </a:moveTo>
                  <a:cubicBezTo>
                    <a:pt x="3777" y="0"/>
                    <a:pt x="2836" y="710"/>
                    <a:pt x="1869" y="1677"/>
                  </a:cubicBezTo>
                  <a:cubicBezTo>
                    <a:pt x="801" y="2778"/>
                    <a:pt x="1" y="3812"/>
                    <a:pt x="234" y="4079"/>
                  </a:cubicBezTo>
                  <a:cubicBezTo>
                    <a:pt x="273" y="4129"/>
                    <a:pt x="339" y="4153"/>
                    <a:pt x="428" y="4153"/>
                  </a:cubicBezTo>
                  <a:cubicBezTo>
                    <a:pt x="868" y="4153"/>
                    <a:pt x="1864" y="3555"/>
                    <a:pt x="2836" y="2611"/>
                  </a:cubicBezTo>
                  <a:cubicBezTo>
                    <a:pt x="3970" y="1477"/>
                    <a:pt x="4571" y="276"/>
                    <a:pt x="4304" y="42"/>
                  </a:cubicBezTo>
                  <a:cubicBezTo>
                    <a:pt x="4271" y="14"/>
                    <a:pt x="4227" y="0"/>
                    <a:pt x="4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64"/>
            <p:cNvSpPr/>
            <p:nvPr/>
          </p:nvSpPr>
          <p:spPr>
            <a:xfrm>
              <a:off x="3458675" y="2700550"/>
              <a:ext cx="168475" cy="131025"/>
            </a:xfrm>
            <a:custGeom>
              <a:avLst/>
              <a:gdLst/>
              <a:ahLst/>
              <a:cxnLst/>
              <a:rect l="l" t="t" r="r" b="b"/>
              <a:pathLst>
                <a:path w="6739" h="5241" extrusionOk="0">
                  <a:moveTo>
                    <a:pt x="6367" y="1"/>
                  </a:moveTo>
                  <a:cubicBezTo>
                    <a:pt x="5892" y="1"/>
                    <a:pt x="4466" y="851"/>
                    <a:pt x="2936" y="2116"/>
                  </a:cubicBezTo>
                  <a:cubicBezTo>
                    <a:pt x="1235" y="3517"/>
                    <a:pt x="0" y="4918"/>
                    <a:pt x="234" y="5184"/>
                  </a:cubicBezTo>
                  <a:cubicBezTo>
                    <a:pt x="263" y="5222"/>
                    <a:pt x="315" y="5241"/>
                    <a:pt x="386" y="5241"/>
                  </a:cubicBezTo>
                  <a:cubicBezTo>
                    <a:pt x="874" y="5241"/>
                    <a:pt x="2288" y="4369"/>
                    <a:pt x="3803" y="3116"/>
                  </a:cubicBezTo>
                  <a:cubicBezTo>
                    <a:pt x="5538" y="1715"/>
                    <a:pt x="6739" y="348"/>
                    <a:pt x="6505" y="47"/>
                  </a:cubicBezTo>
                  <a:cubicBezTo>
                    <a:pt x="6478" y="16"/>
                    <a:pt x="6431" y="1"/>
                    <a:pt x="63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64"/>
            <p:cNvSpPr/>
            <p:nvPr/>
          </p:nvSpPr>
          <p:spPr>
            <a:xfrm>
              <a:off x="3472025" y="2788875"/>
              <a:ext cx="179300" cy="56025"/>
            </a:xfrm>
            <a:custGeom>
              <a:avLst/>
              <a:gdLst/>
              <a:ahLst/>
              <a:cxnLst/>
              <a:rect l="l" t="t" r="r" b="b"/>
              <a:pathLst>
                <a:path w="7172" h="2241" extrusionOk="0">
                  <a:moveTo>
                    <a:pt x="6263" y="1"/>
                  </a:moveTo>
                  <a:cubicBezTo>
                    <a:pt x="5577" y="1"/>
                    <a:pt x="4540" y="142"/>
                    <a:pt x="3403" y="451"/>
                  </a:cubicBezTo>
                  <a:cubicBezTo>
                    <a:pt x="1468" y="951"/>
                    <a:pt x="0" y="1718"/>
                    <a:pt x="100" y="2052"/>
                  </a:cubicBezTo>
                  <a:cubicBezTo>
                    <a:pt x="136" y="2181"/>
                    <a:pt x="362" y="2240"/>
                    <a:pt x="725" y="2240"/>
                  </a:cubicBezTo>
                  <a:cubicBezTo>
                    <a:pt x="1391" y="2240"/>
                    <a:pt x="2517" y="2042"/>
                    <a:pt x="3770" y="1718"/>
                  </a:cubicBezTo>
                  <a:cubicBezTo>
                    <a:pt x="5671" y="1218"/>
                    <a:pt x="7172" y="584"/>
                    <a:pt x="7105" y="217"/>
                  </a:cubicBezTo>
                  <a:cubicBezTo>
                    <a:pt x="7077" y="76"/>
                    <a:pt x="6764" y="1"/>
                    <a:pt x="6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64"/>
            <p:cNvSpPr/>
            <p:nvPr/>
          </p:nvSpPr>
          <p:spPr>
            <a:xfrm>
              <a:off x="3478700" y="2856050"/>
              <a:ext cx="165975" cy="36625"/>
            </a:xfrm>
            <a:custGeom>
              <a:avLst/>
              <a:gdLst/>
              <a:ahLst/>
              <a:cxnLst/>
              <a:rect l="l" t="t" r="r" b="b"/>
              <a:pathLst>
                <a:path w="6639" h="1465" extrusionOk="0">
                  <a:moveTo>
                    <a:pt x="2060" y="0"/>
                  </a:moveTo>
                  <a:cubicBezTo>
                    <a:pt x="911" y="0"/>
                    <a:pt x="91" y="162"/>
                    <a:pt x="67" y="432"/>
                  </a:cubicBezTo>
                  <a:cubicBezTo>
                    <a:pt x="0" y="799"/>
                    <a:pt x="1468" y="1233"/>
                    <a:pt x="3302" y="1400"/>
                  </a:cubicBezTo>
                  <a:cubicBezTo>
                    <a:pt x="3778" y="1444"/>
                    <a:pt x="4235" y="1464"/>
                    <a:pt x="4650" y="1464"/>
                  </a:cubicBezTo>
                  <a:cubicBezTo>
                    <a:pt x="5807" y="1464"/>
                    <a:pt x="6638" y="1303"/>
                    <a:pt x="6638" y="1033"/>
                  </a:cubicBezTo>
                  <a:cubicBezTo>
                    <a:pt x="6638" y="699"/>
                    <a:pt x="5170" y="232"/>
                    <a:pt x="3402" y="65"/>
                  </a:cubicBezTo>
                  <a:cubicBezTo>
                    <a:pt x="2927" y="21"/>
                    <a:pt x="2473" y="0"/>
                    <a:pt x="20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64"/>
            <p:cNvSpPr/>
            <p:nvPr/>
          </p:nvSpPr>
          <p:spPr>
            <a:xfrm>
              <a:off x="3281050" y="2432350"/>
              <a:ext cx="87575" cy="309425"/>
            </a:xfrm>
            <a:custGeom>
              <a:avLst/>
              <a:gdLst/>
              <a:ahLst/>
              <a:cxnLst/>
              <a:rect l="l" t="t" r="r" b="b"/>
              <a:pathLst>
                <a:path w="3503" h="12377" extrusionOk="0">
                  <a:moveTo>
                    <a:pt x="68" y="1"/>
                  </a:moveTo>
                  <a:cubicBezTo>
                    <a:pt x="68" y="1"/>
                    <a:pt x="68" y="1"/>
                    <a:pt x="67" y="1"/>
                  </a:cubicBezTo>
                  <a:cubicBezTo>
                    <a:pt x="0" y="1"/>
                    <a:pt x="701" y="2803"/>
                    <a:pt x="1635" y="6205"/>
                  </a:cubicBezTo>
                  <a:cubicBezTo>
                    <a:pt x="2536" y="9641"/>
                    <a:pt x="3369" y="12377"/>
                    <a:pt x="3436" y="12377"/>
                  </a:cubicBezTo>
                  <a:cubicBezTo>
                    <a:pt x="3503" y="12343"/>
                    <a:pt x="2802" y="9575"/>
                    <a:pt x="1868" y="6139"/>
                  </a:cubicBezTo>
                  <a:cubicBezTo>
                    <a:pt x="940" y="2757"/>
                    <a:pt x="143" y="1"/>
                    <a:pt x="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64"/>
            <p:cNvSpPr/>
            <p:nvPr/>
          </p:nvSpPr>
          <p:spPr>
            <a:xfrm>
              <a:off x="3374450" y="2537450"/>
              <a:ext cx="9200" cy="214325"/>
            </a:xfrm>
            <a:custGeom>
              <a:avLst/>
              <a:gdLst/>
              <a:ahLst/>
              <a:cxnLst/>
              <a:rect l="l" t="t" r="r" b="b"/>
              <a:pathLst>
                <a:path w="368" h="8573" extrusionOk="0">
                  <a:moveTo>
                    <a:pt x="334" y="0"/>
                  </a:moveTo>
                  <a:cubicBezTo>
                    <a:pt x="201" y="400"/>
                    <a:pt x="167" y="834"/>
                    <a:pt x="134" y="1268"/>
                  </a:cubicBezTo>
                  <a:cubicBezTo>
                    <a:pt x="67" y="2035"/>
                    <a:pt x="0" y="3102"/>
                    <a:pt x="0" y="4303"/>
                  </a:cubicBezTo>
                  <a:cubicBezTo>
                    <a:pt x="0" y="5471"/>
                    <a:pt x="34" y="6571"/>
                    <a:pt x="67" y="7339"/>
                  </a:cubicBezTo>
                  <a:cubicBezTo>
                    <a:pt x="67" y="7739"/>
                    <a:pt x="100" y="8173"/>
                    <a:pt x="201" y="8573"/>
                  </a:cubicBezTo>
                  <a:cubicBezTo>
                    <a:pt x="267" y="8173"/>
                    <a:pt x="267" y="7739"/>
                    <a:pt x="267" y="7305"/>
                  </a:cubicBezTo>
                  <a:cubicBezTo>
                    <a:pt x="267" y="6438"/>
                    <a:pt x="234" y="5404"/>
                    <a:pt x="267" y="4270"/>
                  </a:cubicBezTo>
                  <a:cubicBezTo>
                    <a:pt x="267" y="3136"/>
                    <a:pt x="301" y="2135"/>
                    <a:pt x="334" y="1268"/>
                  </a:cubicBezTo>
                  <a:cubicBezTo>
                    <a:pt x="367" y="834"/>
                    <a:pt x="367" y="400"/>
                    <a:pt x="3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64"/>
            <p:cNvSpPr/>
            <p:nvPr/>
          </p:nvSpPr>
          <p:spPr>
            <a:xfrm>
              <a:off x="3411975" y="2484050"/>
              <a:ext cx="82575" cy="294425"/>
            </a:xfrm>
            <a:custGeom>
              <a:avLst/>
              <a:gdLst/>
              <a:ahLst/>
              <a:cxnLst/>
              <a:rect l="l" t="t" r="r" b="b"/>
              <a:pathLst>
                <a:path w="3303" h="11777" extrusionOk="0">
                  <a:moveTo>
                    <a:pt x="3235" y="1"/>
                  </a:moveTo>
                  <a:cubicBezTo>
                    <a:pt x="3193" y="1"/>
                    <a:pt x="2397" y="2624"/>
                    <a:pt x="1535" y="5872"/>
                  </a:cubicBezTo>
                  <a:cubicBezTo>
                    <a:pt x="634" y="9108"/>
                    <a:pt x="0" y="11776"/>
                    <a:pt x="67" y="11776"/>
                  </a:cubicBezTo>
                  <a:cubicBezTo>
                    <a:pt x="68" y="11776"/>
                    <a:pt x="68" y="11777"/>
                    <a:pt x="69" y="11777"/>
                  </a:cubicBezTo>
                  <a:cubicBezTo>
                    <a:pt x="144" y="11777"/>
                    <a:pt x="907" y="9154"/>
                    <a:pt x="1768" y="5939"/>
                  </a:cubicBezTo>
                  <a:cubicBezTo>
                    <a:pt x="2669" y="2670"/>
                    <a:pt x="3303" y="1"/>
                    <a:pt x="3236" y="1"/>
                  </a:cubicBezTo>
                  <a:cubicBezTo>
                    <a:pt x="3236" y="1"/>
                    <a:pt x="3236" y="1"/>
                    <a:pt x="3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64"/>
            <p:cNvSpPr/>
            <p:nvPr/>
          </p:nvSpPr>
          <p:spPr>
            <a:xfrm>
              <a:off x="3430325" y="2404000"/>
              <a:ext cx="259375" cy="363625"/>
            </a:xfrm>
            <a:custGeom>
              <a:avLst/>
              <a:gdLst/>
              <a:ahLst/>
              <a:cxnLst/>
              <a:rect l="l" t="t" r="r" b="b"/>
              <a:pathLst>
                <a:path w="10375" h="14545" extrusionOk="0">
                  <a:moveTo>
                    <a:pt x="10374" y="1"/>
                  </a:moveTo>
                  <a:lnTo>
                    <a:pt x="10374" y="1"/>
                  </a:lnTo>
                  <a:cubicBezTo>
                    <a:pt x="10174" y="168"/>
                    <a:pt x="10007" y="334"/>
                    <a:pt x="9874" y="501"/>
                  </a:cubicBezTo>
                  <a:cubicBezTo>
                    <a:pt x="9540" y="835"/>
                    <a:pt x="9140" y="1335"/>
                    <a:pt x="8606" y="1969"/>
                  </a:cubicBezTo>
                  <a:cubicBezTo>
                    <a:pt x="7606" y="3237"/>
                    <a:pt x="6205" y="4971"/>
                    <a:pt x="4770" y="6973"/>
                  </a:cubicBezTo>
                  <a:cubicBezTo>
                    <a:pt x="3336" y="8974"/>
                    <a:pt x="2135" y="10842"/>
                    <a:pt x="1301" y="12243"/>
                  </a:cubicBezTo>
                  <a:cubicBezTo>
                    <a:pt x="868" y="12943"/>
                    <a:pt x="534" y="13477"/>
                    <a:pt x="334" y="13911"/>
                  </a:cubicBezTo>
                  <a:cubicBezTo>
                    <a:pt x="200" y="14111"/>
                    <a:pt x="100" y="14311"/>
                    <a:pt x="0" y="14545"/>
                  </a:cubicBezTo>
                  <a:cubicBezTo>
                    <a:pt x="167" y="14344"/>
                    <a:pt x="301" y="14144"/>
                    <a:pt x="434" y="13944"/>
                  </a:cubicBezTo>
                  <a:lnTo>
                    <a:pt x="1468" y="12343"/>
                  </a:lnTo>
                  <a:cubicBezTo>
                    <a:pt x="2335" y="11009"/>
                    <a:pt x="3603" y="9141"/>
                    <a:pt x="5004" y="7139"/>
                  </a:cubicBezTo>
                  <a:cubicBezTo>
                    <a:pt x="6405" y="5138"/>
                    <a:pt x="7773" y="3370"/>
                    <a:pt x="8773" y="2102"/>
                  </a:cubicBezTo>
                  <a:lnTo>
                    <a:pt x="9941" y="568"/>
                  </a:lnTo>
                  <a:cubicBezTo>
                    <a:pt x="10108" y="401"/>
                    <a:pt x="10241" y="201"/>
                    <a:pt x="103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64"/>
            <p:cNvSpPr/>
            <p:nvPr/>
          </p:nvSpPr>
          <p:spPr>
            <a:xfrm>
              <a:off x="3472025" y="2563275"/>
              <a:ext cx="271050" cy="270250"/>
            </a:xfrm>
            <a:custGeom>
              <a:avLst/>
              <a:gdLst/>
              <a:ahLst/>
              <a:cxnLst/>
              <a:rect l="l" t="t" r="r" b="b"/>
              <a:pathLst>
                <a:path w="10842" h="10810" extrusionOk="0">
                  <a:moveTo>
                    <a:pt x="10806" y="1"/>
                  </a:moveTo>
                  <a:cubicBezTo>
                    <a:pt x="10707" y="1"/>
                    <a:pt x="8285" y="2357"/>
                    <a:pt x="5337" y="5305"/>
                  </a:cubicBezTo>
                  <a:cubicBezTo>
                    <a:pt x="2369" y="8307"/>
                    <a:pt x="0" y="10742"/>
                    <a:pt x="67" y="10809"/>
                  </a:cubicBezTo>
                  <a:cubicBezTo>
                    <a:pt x="67" y="10809"/>
                    <a:pt x="68" y="10809"/>
                    <a:pt x="68" y="10809"/>
                  </a:cubicBezTo>
                  <a:cubicBezTo>
                    <a:pt x="135" y="10809"/>
                    <a:pt x="2590" y="8486"/>
                    <a:pt x="5537" y="5505"/>
                  </a:cubicBezTo>
                  <a:cubicBezTo>
                    <a:pt x="8506" y="2503"/>
                    <a:pt x="10841" y="68"/>
                    <a:pt x="10808" y="1"/>
                  </a:cubicBezTo>
                  <a:cubicBezTo>
                    <a:pt x="10807" y="1"/>
                    <a:pt x="10807" y="1"/>
                    <a:pt x="108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64"/>
            <p:cNvSpPr/>
            <p:nvPr/>
          </p:nvSpPr>
          <p:spPr>
            <a:xfrm>
              <a:off x="3510375" y="2704225"/>
              <a:ext cx="356950" cy="145950"/>
            </a:xfrm>
            <a:custGeom>
              <a:avLst/>
              <a:gdLst/>
              <a:ahLst/>
              <a:cxnLst/>
              <a:rect l="l" t="t" r="r" b="b"/>
              <a:pathLst>
                <a:path w="14278" h="5838" extrusionOk="0">
                  <a:moveTo>
                    <a:pt x="14277" y="0"/>
                  </a:moveTo>
                  <a:lnTo>
                    <a:pt x="14277" y="0"/>
                  </a:lnTo>
                  <a:cubicBezTo>
                    <a:pt x="14077" y="67"/>
                    <a:pt x="13877" y="134"/>
                    <a:pt x="13710" y="234"/>
                  </a:cubicBezTo>
                  <a:lnTo>
                    <a:pt x="12209" y="934"/>
                  </a:lnTo>
                  <a:cubicBezTo>
                    <a:pt x="10942" y="1535"/>
                    <a:pt x="9207" y="2335"/>
                    <a:pt x="7239" y="3169"/>
                  </a:cubicBezTo>
                  <a:cubicBezTo>
                    <a:pt x="5271" y="3970"/>
                    <a:pt x="3436" y="4637"/>
                    <a:pt x="2135" y="5071"/>
                  </a:cubicBezTo>
                  <a:lnTo>
                    <a:pt x="568" y="5638"/>
                  </a:lnTo>
                  <a:cubicBezTo>
                    <a:pt x="368" y="5671"/>
                    <a:pt x="167" y="5738"/>
                    <a:pt x="1" y="5838"/>
                  </a:cubicBezTo>
                  <a:cubicBezTo>
                    <a:pt x="201" y="5838"/>
                    <a:pt x="401" y="5771"/>
                    <a:pt x="601" y="5705"/>
                  </a:cubicBezTo>
                  <a:cubicBezTo>
                    <a:pt x="968" y="5604"/>
                    <a:pt x="1502" y="5471"/>
                    <a:pt x="2169" y="5238"/>
                  </a:cubicBezTo>
                  <a:cubicBezTo>
                    <a:pt x="3503" y="4837"/>
                    <a:pt x="5338" y="4203"/>
                    <a:pt x="7339" y="3403"/>
                  </a:cubicBezTo>
                  <a:cubicBezTo>
                    <a:pt x="9307" y="2569"/>
                    <a:pt x="11042" y="1735"/>
                    <a:pt x="12309" y="1101"/>
                  </a:cubicBezTo>
                  <a:cubicBezTo>
                    <a:pt x="12910" y="801"/>
                    <a:pt x="13410" y="534"/>
                    <a:pt x="13744" y="334"/>
                  </a:cubicBezTo>
                  <a:cubicBezTo>
                    <a:pt x="13944" y="234"/>
                    <a:pt x="14111" y="134"/>
                    <a:pt x="142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64"/>
            <p:cNvSpPr/>
            <p:nvPr/>
          </p:nvSpPr>
          <p:spPr>
            <a:xfrm>
              <a:off x="3515375" y="2843500"/>
              <a:ext cx="315250" cy="41700"/>
            </a:xfrm>
            <a:custGeom>
              <a:avLst/>
              <a:gdLst/>
              <a:ahLst/>
              <a:cxnLst/>
              <a:rect l="l" t="t" r="r" b="b"/>
              <a:pathLst>
                <a:path w="12610" h="1668" extrusionOk="0">
                  <a:moveTo>
                    <a:pt x="12610" y="0"/>
                  </a:moveTo>
                  <a:lnTo>
                    <a:pt x="12610" y="0"/>
                  </a:lnTo>
                  <a:cubicBezTo>
                    <a:pt x="11976" y="67"/>
                    <a:pt x="11376" y="134"/>
                    <a:pt x="10775" y="267"/>
                  </a:cubicBezTo>
                  <a:cubicBezTo>
                    <a:pt x="9641" y="434"/>
                    <a:pt x="8040" y="701"/>
                    <a:pt x="6305" y="934"/>
                  </a:cubicBezTo>
                  <a:cubicBezTo>
                    <a:pt x="4571" y="1168"/>
                    <a:pt x="3003" y="1301"/>
                    <a:pt x="1869" y="1435"/>
                  </a:cubicBezTo>
                  <a:cubicBezTo>
                    <a:pt x="1235" y="1468"/>
                    <a:pt x="601" y="1535"/>
                    <a:pt x="1" y="1635"/>
                  </a:cubicBezTo>
                  <a:cubicBezTo>
                    <a:pt x="168" y="1668"/>
                    <a:pt x="334" y="1668"/>
                    <a:pt x="501" y="1668"/>
                  </a:cubicBezTo>
                  <a:cubicBezTo>
                    <a:pt x="835" y="1668"/>
                    <a:pt x="1302" y="1635"/>
                    <a:pt x="1869" y="1601"/>
                  </a:cubicBezTo>
                  <a:cubicBezTo>
                    <a:pt x="3003" y="1568"/>
                    <a:pt x="4604" y="1435"/>
                    <a:pt x="6339" y="1201"/>
                  </a:cubicBezTo>
                  <a:cubicBezTo>
                    <a:pt x="8107" y="968"/>
                    <a:pt x="9674" y="701"/>
                    <a:pt x="10808" y="467"/>
                  </a:cubicBezTo>
                  <a:cubicBezTo>
                    <a:pt x="11376" y="334"/>
                    <a:pt x="11809" y="234"/>
                    <a:pt x="12143" y="167"/>
                  </a:cubicBezTo>
                  <a:cubicBezTo>
                    <a:pt x="12276" y="134"/>
                    <a:pt x="12443" y="67"/>
                    <a:pt x="12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64"/>
            <p:cNvSpPr/>
            <p:nvPr/>
          </p:nvSpPr>
          <p:spPr>
            <a:xfrm>
              <a:off x="3524550" y="2916525"/>
              <a:ext cx="294400" cy="11225"/>
            </a:xfrm>
            <a:custGeom>
              <a:avLst/>
              <a:gdLst/>
              <a:ahLst/>
              <a:cxnLst/>
              <a:rect l="l" t="t" r="r" b="b"/>
              <a:pathLst>
                <a:path w="11776" h="449" extrusionOk="0">
                  <a:moveTo>
                    <a:pt x="506" y="1"/>
                  </a:moveTo>
                  <a:cubicBezTo>
                    <a:pt x="336" y="1"/>
                    <a:pt x="167" y="5"/>
                    <a:pt x="1" y="15"/>
                  </a:cubicBezTo>
                  <a:cubicBezTo>
                    <a:pt x="568" y="148"/>
                    <a:pt x="1135" y="215"/>
                    <a:pt x="1735" y="248"/>
                  </a:cubicBezTo>
                  <a:cubicBezTo>
                    <a:pt x="2769" y="315"/>
                    <a:pt x="4270" y="415"/>
                    <a:pt x="5905" y="448"/>
                  </a:cubicBezTo>
                  <a:cubicBezTo>
                    <a:pt x="7506" y="448"/>
                    <a:pt x="8974" y="415"/>
                    <a:pt x="10075" y="348"/>
                  </a:cubicBezTo>
                  <a:cubicBezTo>
                    <a:pt x="10642" y="348"/>
                    <a:pt x="11209" y="281"/>
                    <a:pt x="11776" y="181"/>
                  </a:cubicBezTo>
                  <a:cubicBezTo>
                    <a:pt x="11492" y="165"/>
                    <a:pt x="11209" y="156"/>
                    <a:pt x="10925" y="156"/>
                  </a:cubicBezTo>
                  <a:cubicBezTo>
                    <a:pt x="10642" y="156"/>
                    <a:pt x="10358" y="165"/>
                    <a:pt x="10075" y="181"/>
                  </a:cubicBezTo>
                  <a:lnTo>
                    <a:pt x="5905" y="181"/>
                  </a:lnTo>
                  <a:cubicBezTo>
                    <a:pt x="4270" y="148"/>
                    <a:pt x="2803" y="81"/>
                    <a:pt x="1735" y="48"/>
                  </a:cubicBezTo>
                  <a:cubicBezTo>
                    <a:pt x="1334" y="24"/>
                    <a:pt x="917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64"/>
            <p:cNvSpPr/>
            <p:nvPr/>
          </p:nvSpPr>
          <p:spPr>
            <a:xfrm>
              <a:off x="3246850" y="2379725"/>
              <a:ext cx="60000" cy="57000"/>
            </a:xfrm>
            <a:custGeom>
              <a:avLst/>
              <a:gdLst/>
              <a:ahLst/>
              <a:cxnLst/>
              <a:rect l="l" t="t" r="r" b="b"/>
              <a:pathLst>
                <a:path w="2400" h="2280" extrusionOk="0">
                  <a:moveTo>
                    <a:pt x="942" y="0"/>
                  </a:moveTo>
                  <a:cubicBezTo>
                    <a:pt x="612" y="0"/>
                    <a:pt x="320" y="161"/>
                    <a:pt x="168" y="405"/>
                  </a:cubicBezTo>
                  <a:cubicBezTo>
                    <a:pt x="1" y="772"/>
                    <a:pt x="34" y="1172"/>
                    <a:pt x="268" y="1506"/>
                  </a:cubicBezTo>
                  <a:cubicBezTo>
                    <a:pt x="434" y="1873"/>
                    <a:pt x="768" y="2139"/>
                    <a:pt x="1168" y="2273"/>
                  </a:cubicBezTo>
                  <a:cubicBezTo>
                    <a:pt x="1207" y="2277"/>
                    <a:pt x="1245" y="2280"/>
                    <a:pt x="1284" y="2280"/>
                  </a:cubicBezTo>
                  <a:cubicBezTo>
                    <a:pt x="1806" y="2280"/>
                    <a:pt x="2274" y="1865"/>
                    <a:pt x="2336" y="1305"/>
                  </a:cubicBezTo>
                  <a:cubicBezTo>
                    <a:pt x="2400" y="761"/>
                    <a:pt x="1664" y="1"/>
                    <a:pt x="1103" y="1"/>
                  </a:cubicBezTo>
                  <a:cubicBezTo>
                    <a:pt x="1080" y="1"/>
                    <a:pt x="1057" y="2"/>
                    <a:pt x="1035" y="5"/>
                  </a:cubicBezTo>
                  <a:cubicBezTo>
                    <a:pt x="1004" y="2"/>
                    <a:pt x="973" y="0"/>
                    <a:pt x="9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64"/>
            <p:cNvSpPr/>
            <p:nvPr/>
          </p:nvSpPr>
          <p:spPr>
            <a:xfrm>
              <a:off x="3665500" y="2362200"/>
              <a:ext cx="58350" cy="56050"/>
            </a:xfrm>
            <a:custGeom>
              <a:avLst/>
              <a:gdLst/>
              <a:ahLst/>
              <a:cxnLst/>
              <a:rect l="l" t="t" r="r" b="b"/>
              <a:pathLst>
                <a:path w="2334" h="2242" extrusionOk="0">
                  <a:moveTo>
                    <a:pt x="883" y="1"/>
                  </a:moveTo>
                  <a:cubicBezTo>
                    <a:pt x="579" y="1"/>
                    <a:pt x="286" y="164"/>
                    <a:pt x="133" y="439"/>
                  </a:cubicBezTo>
                  <a:cubicBezTo>
                    <a:pt x="0" y="772"/>
                    <a:pt x="33" y="1173"/>
                    <a:pt x="234" y="1473"/>
                  </a:cubicBezTo>
                  <a:cubicBezTo>
                    <a:pt x="400" y="1840"/>
                    <a:pt x="734" y="2107"/>
                    <a:pt x="1134" y="2240"/>
                  </a:cubicBezTo>
                  <a:cubicBezTo>
                    <a:pt x="1156" y="2241"/>
                    <a:pt x="1178" y="2242"/>
                    <a:pt x="1200" y="2242"/>
                  </a:cubicBezTo>
                  <a:cubicBezTo>
                    <a:pt x="1740" y="2242"/>
                    <a:pt x="2206" y="1851"/>
                    <a:pt x="2302" y="1306"/>
                  </a:cubicBezTo>
                  <a:cubicBezTo>
                    <a:pt x="2334" y="761"/>
                    <a:pt x="1627" y="1"/>
                    <a:pt x="1039" y="1"/>
                  </a:cubicBezTo>
                  <a:cubicBezTo>
                    <a:pt x="1015" y="1"/>
                    <a:pt x="991" y="2"/>
                    <a:pt x="967" y="5"/>
                  </a:cubicBezTo>
                  <a:cubicBezTo>
                    <a:pt x="939" y="2"/>
                    <a:pt x="911" y="1"/>
                    <a:pt x="8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64"/>
            <p:cNvSpPr/>
            <p:nvPr/>
          </p:nvSpPr>
          <p:spPr>
            <a:xfrm>
              <a:off x="3819775" y="2677425"/>
              <a:ext cx="59150" cy="56050"/>
            </a:xfrm>
            <a:custGeom>
              <a:avLst/>
              <a:gdLst/>
              <a:ahLst/>
              <a:cxnLst/>
              <a:rect l="l" t="t" r="r" b="b"/>
              <a:pathLst>
                <a:path w="2366" h="2242" extrusionOk="0">
                  <a:moveTo>
                    <a:pt x="916" y="1"/>
                  </a:moveTo>
                  <a:cubicBezTo>
                    <a:pt x="612" y="1"/>
                    <a:pt x="320" y="164"/>
                    <a:pt x="167" y="439"/>
                  </a:cubicBezTo>
                  <a:cubicBezTo>
                    <a:pt x="0" y="772"/>
                    <a:pt x="33" y="1173"/>
                    <a:pt x="267" y="1473"/>
                  </a:cubicBezTo>
                  <a:cubicBezTo>
                    <a:pt x="434" y="1840"/>
                    <a:pt x="734" y="2107"/>
                    <a:pt x="1134" y="2240"/>
                  </a:cubicBezTo>
                  <a:cubicBezTo>
                    <a:pt x="1156" y="2241"/>
                    <a:pt x="1178" y="2242"/>
                    <a:pt x="1200" y="2242"/>
                  </a:cubicBezTo>
                  <a:cubicBezTo>
                    <a:pt x="1742" y="2242"/>
                    <a:pt x="2238" y="1851"/>
                    <a:pt x="2302" y="1306"/>
                  </a:cubicBezTo>
                  <a:cubicBezTo>
                    <a:pt x="2366" y="761"/>
                    <a:pt x="1630" y="1"/>
                    <a:pt x="1069" y="1"/>
                  </a:cubicBezTo>
                  <a:cubicBezTo>
                    <a:pt x="1046" y="1"/>
                    <a:pt x="1023" y="2"/>
                    <a:pt x="1001" y="5"/>
                  </a:cubicBezTo>
                  <a:cubicBezTo>
                    <a:pt x="973" y="2"/>
                    <a:pt x="944" y="1"/>
                    <a:pt x="9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64"/>
            <p:cNvSpPr/>
            <p:nvPr/>
          </p:nvSpPr>
          <p:spPr>
            <a:xfrm>
              <a:off x="3479525" y="2450575"/>
              <a:ext cx="40050" cy="38600"/>
            </a:xfrm>
            <a:custGeom>
              <a:avLst/>
              <a:gdLst/>
              <a:ahLst/>
              <a:cxnLst/>
              <a:rect l="l" t="t" r="r" b="b"/>
              <a:pathLst>
                <a:path w="1602" h="1544" extrusionOk="0">
                  <a:moveTo>
                    <a:pt x="629" y="1"/>
                  </a:moveTo>
                  <a:cubicBezTo>
                    <a:pt x="420" y="1"/>
                    <a:pt x="220" y="127"/>
                    <a:pt x="100" y="306"/>
                  </a:cubicBezTo>
                  <a:cubicBezTo>
                    <a:pt x="0" y="540"/>
                    <a:pt x="34" y="806"/>
                    <a:pt x="167" y="1040"/>
                  </a:cubicBezTo>
                  <a:cubicBezTo>
                    <a:pt x="301" y="1273"/>
                    <a:pt x="501" y="1474"/>
                    <a:pt x="801" y="1540"/>
                  </a:cubicBezTo>
                  <a:cubicBezTo>
                    <a:pt x="822" y="1542"/>
                    <a:pt x="842" y="1543"/>
                    <a:pt x="863" y="1543"/>
                  </a:cubicBezTo>
                  <a:cubicBezTo>
                    <a:pt x="1208" y="1543"/>
                    <a:pt x="1539" y="1284"/>
                    <a:pt x="1602" y="907"/>
                  </a:cubicBezTo>
                  <a:cubicBezTo>
                    <a:pt x="1535" y="406"/>
                    <a:pt x="1168" y="39"/>
                    <a:pt x="701" y="6"/>
                  </a:cubicBezTo>
                  <a:cubicBezTo>
                    <a:pt x="677" y="2"/>
                    <a:pt x="653" y="1"/>
                    <a:pt x="6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64"/>
            <p:cNvSpPr/>
            <p:nvPr/>
          </p:nvSpPr>
          <p:spPr>
            <a:xfrm>
              <a:off x="3810600" y="2819300"/>
              <a:ext cx="39200" cy="38625"/>
            </a:xfrm>
            <a:custGeom>
              <a:avLst/>
              <a:gdLst/>
              <a:ahLst/>
              <a:cxnLst/>
              <a:rect l="l" t="t" r="r" b="b"/>
              <a:pathLst>
                <a:path w="1568" h="1545" extrusionOk="0">
                  <a:moveTo>
                    <a:pt x="667" y="1"/>
                  </a:moveTo>
                  <a:cubicBezTo>
                    <a:pt x="434" y="1"/>
                    <a:pt x="234" y="101"/>
                    <a:pt x="100" y="301"/>
                  </a:cubicBezTo>
                  <a:cubicBezTo>
                    <a:pt x="0" y="534"/>
                    <a:pt x="34" y="835"/>
                    <a:pt x="167" y="1035"/>
                  </a:cubicBezTo>
                  <a:cubicBezTo>
                    <a:pt x="267" y="1302"/>
                    <a:pt x="501" y="1469"/>
                    <a:pt x="767" y="1535"/>
                  </a:cubicBezTo>
                  <a:cubicBezTo>
                    <a:pt x="805" y="1541"/>
                    <a:pt x="842" y="1545"/>
                    <a:pt x="879" y="1545"/>
                  </a:cubicBezTo>
                  <a:cubicBezTo>
                    <a:pt x="1234" y="1545"/>
                    <a:pt x="1538" y="1264"/>
                    <a:pt x="1568" y="901"/>
                  </a:cubicBezTo>
                  <a:cubicBezTo>
                    <a:pt x="1535" y="434"/>
                    <a:pt x="1168" y="67"/>
                    <a:pt x="6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64"/>
            <p:cNvSpPr/>
            <p:nvPr/>
          </p:nvSpPr>
          <p:spPr>
            <a:xfrm>
              <a:off x="3798925" y="2896875"/>
              <a:ext cx="40050" cy="38600"/>
            </a:xfrm>
            <a:custGeom>
              <a:avLst/>
              <a:gdLst/>
              <a:ahLst/>
              <a:cxnLst/>
              <a:rect l="l" t="t" r="r" b="b"/>
              <a:pathLst>
                <a:path w="1602" h="1544" extrusionOk="0">
                  <a:moveTo>
                    <a:pt x="701" y="0"/>
                  </a:moveTo>
                  <a:cubicBezTo>
                    <a:pt x="467" y="0"/>
                    <a:pt x="234" y="100"/>
                    <a:pt x="100" y="300"/>
                  </a:cubicBezTo>
                  <a:cubicBezTo>
                    <a:pt x="0" y="534"/>
                    <a:pt x="34" y="801"/>
                    <a:pt x="167" y="1034"/>
                  </a:cubicBezTo>
                  <a:cubicBezTo>
                    <a:pt x="300" y="1268"/>
                    <a:pt x="501" y="1468"/>
                    <a:pt x="767" y="1534"/>
                  </a:cubicBezTo>
                  <a:cubicBezTo>
                    <a:pt x="805" y="1541"/>
                    <a:pt x="842" y="1544"/>
                    <a:pt x="879" y="1544"/>
                  </a:cubicBezTo>
                  <a:cubicBezTo>
                    <a:pt x="1234" y="1544"/>
                    <a:pt x="1541" y="1263"/>
                    <a:pt x="1601" y="901"/>
                  </a:cubicBezTo>
                  <a:cubicBezTo>
                    <a:pt x="1535" y="434"/>
                    <a:pt x="1168" y="67"/>
                    <a:pt x="7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64"/>
            <p:cNvSpPr/>
            <p:nvPr/>
          </p:nvSpPr>
          <p:spPr>
            <a:xfrm>
              <a:off x="3358600" y="2503100"/>
              <a:ext cx="40050" cy="38600"/>
            </a:xfrm>
            <a:custGeom>
              <a:avLst/>
              <a:gdLst/>
              <a:ahLst/>
              <a:cxnLst/>
              <a:rect l="l" t="t" r="r" b="b"/>
              <a:pathLst>
                <a:path w="1602" h="1544" extrusionOk="0">
                  <a:moveTo>
                    <a:pt x="612" y="0"/>
                  </a:moveTo>
                  <a:cubicBezTo>
                    <a:pt x="410" y="0"/>
                    <a:pt x="217" y="99"/>
                    <a:pt x="101" y="273"/>
                  </a:cubicBezTo>
                  <a:cubicBezTo>
                    <a:pt x="1" y="540"/>
                    <a:pt x="34" y="807"/>
                    <a:pt x="167" y="1007"/>
                  </a:cubicBezTo>
                  <a:cubicBezTo>
                    <a:pt x="301" y="1274"/>
                    <a:pt x="501" y="1474"/>
                    <a:pt x="768" y="1541"/>
                  </a:cubicBezTo>
                  <a:cubicBezTo>
                    <a:pt x="788" y="1543"/>
                    <a:pt x="809" y="1543"/>
                    <a:pt x="829" y="1543"/>
                  </a:cubicBezTo>
                  <a:cubicBezTo>
                    <a:pt x="1205" y="1543"/>
                    <a:pt x="1538" y="1254"/>
                    <a:pt x="1602" y="874"/>
                  </a:cubicBezTo>
                  <a:cubicBezTo>
                    <a:pt x="1535" y="407"/>
                    <a:pt x="1168" y="40"/>
                    <a:pt x="701" y="6"/>
                  </a:cubicBezTo>
                  <a:cubicBezTo>
                    <a:pt x="671" y="2"/>
                    <a:pt x="642" y="0"/>
                    <a:pt x="6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64"/>
            <p:cNvSpPr/>
            <p:nvPr/>
          </p:nvSpPr>
          <p:spPr>
            <a:xfrm>
              <a:off x="3731375" y="2532425"/>
              <a:ext cx="40050" cy="38625"/>
            </a:xfrm>
            <a:custGeom>
              <a:avLst/>
              <a:gdLst/>
              <a:ahLst/>
              <a:cxnLst/>
              <a:rect l="l" t="t" r="r" b="b"/>
              <a:pathLst>
                <a:path w="1602" h="1545" extrusionOk="0">
                  <a:moveTo>
                    <a:pt x="701" y="1"/>
                  </a:moveTo>
                  <a:cubicBezTo>
                    <a:pt x="467" y="1"/>
                    <a:pt x="234" y="101"/>
                    <a:pt x="134" y="301"/>
                  </a:cubicBezTo>
                  <a:cubicBezTo>
                    <a:pt x="0" y="535"/>
                    <a:pt x="34" y="835"/>
                    <a:pt x="167" y="1035"/>
                  </a:cubicBezTo>
                  <a:cubicBezTo>
                    <a:pt x="300" y="1302"/>
                    <a:pt x="534" y="1469"/>
                    <a:pt x="801" y="1535"/>
                  </a:cubicBezTo>
                  <a:cubicBezTo>
                    <a:pt x="839" y="1542"/>
                    <a:pt x="876" y="1545"/>
                    <a:pt x="912" y="1545"/>
                  </a:cubicBezTo>
                  <a:cubicBezTo>
                    <a:pt x="1262" y="1545"/>
                    <a:pt x="1541" y="1264"/>
                    <a:pt x="1601" y="902"/>
                  </a:cubicBezTo>
                  <a:cubicBezTo>
                    <a:pt x="1535" y="435"/>
                    <a:pt x="1168" y="68"/>
                    <a:pt x="7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6" name="Google Shape;2126;p64"/>
          <p:cNvGrpSpPr/>
          <p:nvPr/>
        </p:nvGrpSpPr>
        <p:grpSpPr>
          <a:xfrm rot="-2225989">
            <a:off x="3134458" y="2478233"/>
            <a:ext cx="1148948" cy="1095374"/>
            <a:chOff x="2956650" y="2006875"/>
            <a:chExt cx="1356000" cy="1292650"/>
          </a:xfrm>
        </p:grpSpPr>
        <p:sp>
          <p:nvSpPr>
            <p:cNvPr id="2127" name="Google Shape;2127;p64"/>
            <p:cNvSpPr/>
            <p:nvPr/>
          </p:nvSpPr>
          <p:spPr>
            <a:xfrm>
              <a:off x="2956650" y="2133700"/>
              <a:ext cx="438675" cy="825725"/>
            </a:xfrm>
            <a:custGeom>
              <a:avLst/>
              <a:gdLst/>
              <a:ahLst/>
              <a:cxnLst/>
              <a:rect l="l" t="t" r="r" b="b"/>
              <a:pathLst>
                <a:path w="17547" h="33029" extrusionOk="0">
                  <a:moveTo>
                    <a:pt x="7619" y="0"/>
                  </a:moveTo>
                  <a:cubicBezTo>
                    <a:pt x="6848" y="0"/>
                    <a:pt x="6074" y="144"/>
                    <a:pt x="5338" y="439"/>
                  </a:cubicBezTo>
                  <a:cubicBezTo>
                    <a:pt x="2469" y="1506"/>
                    <a:pt x="1802" y="3808"/>
                    <a:pt x="2135" y="5943"/>
                  </a:cubicBezTo>
                  <a:cubicBezTo>
                    <a:pt x="2669" y="9612"/>
                    <a:pt x="768" y="13248"/>
                    <a:pt x="634" y="16984"/>
                  </a:cubicBezTo>
                  <a:cubicBezTo>
                    <a:pt x="534" y="20320"/>
                    <a:pt x="0" y="23822"/>
                    <a:pt x="1435" y="26824"/>
                  </a:cubicBezTo>
                  <a:cubicBezTo>
                    <a:pt x="2869" y="29860"/>
                    <a:pt x="5338" y="32795"/>
                    <a:pt x="8673" y="33029"/>
                  </a:cubicBezTo>
                  <a:cubicBezTo>
                    <a:pt x="12776" y="29927"/>
                    <a:pt x="15578" y="25423"/>
                    <a:pt x="16579" y="20353"/>
                  </a:cubicBezTo>
                  <a:cubicBezTo>
                    <a:pt x="17546" y="15316"/>
                    <a:pt x="16812" y="10079"/>
                    <a:pt x="14511" y="5476"/>
                  </a:cubicBezTo>
                  <a:cubicBezTo>
                    <a:pt x="13644" y="3741"/>
                    <a:pt x="12543" y="2040"/>
                    <a:pt x="10908" y="939"/>
                  </a:cubicBezTo>
                  <a:cubicBezTo>
                    <a:pt x="9910" y="320"/>
                    <a:pt x="8768" y="0"/>
                    <a:pt x="76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64"/>
            <p:cNvSpPr/>
            <p:nvPr/>
          </p:nvSpPr>
          <p:spPr>
            <a:xfrm>
              <a:off x="2990850" y="2630800"/>
              <a:ext cx="565425" cy="535200"/>
            </a:xfrm>
            <a:custGeom>
              <a:avLst/>
              <a:gdLst/>
              <a:ahLst/>
              <a:cxnLst/>
              <a:rect l="l" t="t" r="r" b="b"/>
              <a:pathLst>
                <a:path w="22617" h="21408" extrusionOk="0">
                  <a:moveTo>
                    <a:pt x="8787" y="1"/>
                  </a:moveTo>
                  <a:cubicBezTo>
                    <a:pt x="7031" y="1"/>
                    <a:pt x="5278" y="475"/>
                    <a:pt x="3870" y="1503"/>
                  </a:cubicBezTo>
                  <a:cubicBezTo>
                    <a:pt x="1801" y="3038"/>
                    <a:pt x="0" y="8308"/>
                    <a:pt x="1501" y="12811"/>
                  </a:cubicBezTo>
                  <a:cubicBezTo>
                    <a:pt x="2135" y="15113"/>
                    <a:pt x="3169" y="17448"/>
                    <a:pt x="5037" y="19016"/>
                  </a:cubicBezTo>
                  <a:cubicBezTo>
                    <a:pt x="6705" y="20417"/>
                    <a:pt x="8940" y="21050"/>
                    <a:pt x="11108" y="21284"/>
                  </a:cubicBezTo>
                  <a:cubicBezTo>
                    <a:pt x="11763" y="21363"/>
                    <a:pt x="12433" y="21407"/>
                    <a:pt x="13104" y="21407"/>
                  </a:cubicBezTo>
                  <a:cubicBezTo>
                    <a:pt x="15821" y="21407"/>
                    <a:pt x="18556" y="20688"/>
                    <a:pt x="20348" y="18682"/>
                  </a:cubicBezTo>
                  <a:cubicBezTo>
                    <a:pt x="22149" y="16714"/>
                    <a:pt x="22616" y="13779"/>
                    <a:pt x="21982" y="11177"/>
                  </a:cubicBezTo>
                  <a:cubicBezTo>
                    <a:pt x="21382" y="8608"/>
                    <a:pt x="19781" y="6307"/>
                    <a:pt x="17913" y="4439"/>
                  </a:cubicBezTo>
                  <a:cubicBezTo>
                    <a:pt x="16012" y="2537"/>
                    <a:pt x="13843" y="1036"/>
                    <a:pt x="11342" y="336"/>
                  </a:cubicBezTo>
                  <a:cubicBezTo>
                    <a:pt x="10516" y="116"/>
                    <a:pt x="9651" y="1"/>
                    <a:pt x="87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64"/>
            <p:cNvSpPr/>
            <p:nvPr/>
          </p:nvSpPr>
          <p:spPr>
            <a:xfrm>
              <a:off x="3165975" y="2006875"/>
              <a:ext cx="761400" cy="888725"/>
            </a:xfrm>
            <a:custGeom>
              <a:avLst/>
              <a:gdLst/>
              <a:ahLst/>
              <a:cxnLst/>
              <a:rect l="l" t="t" r="r" b="b"/>
              <a:pathLst>
                <a:path w="30456" h="35549" extrusionOk="0">
                  <a:moveTo>
                    <a:pt x="19536" y="0"/>
                  </a:moveTo>
                  <a:cubicBezTo>
                    <a:pt x="16963" y="0"/>
                    <a:pt x="14424" y="1301"/>
                    <a:pt x="12242" y="2877"/>
                  </a:cubicBezTo>
                  <a:cubicBezTo>
                    <a:pt x="5604" y="7713"/>
                    <a:pt x="1101" y="15486"/>
                    <a:pt x="300" y="23491"/>
                  </a:cubicBezTo>
                  <a:cubicBezTo>
                    <a:pt x="0" y="26694"/>
                    <a:pt x="434" y="30330"/>
                    <a:pt x="2936" y="32231"/>
                  </a:cubicBezTo>
                  <a:lnTo>
                    <a:pt x="3836" y="32531"/>
                  </a:lnTo>
                  <a:cubicBezTo>
                    <a:pt x="5488" y="34583"/>
                    <a:pt x="8161" y="35549"/>
                    <a:pt x="10870" y="35549"/>
                  </a:cubicBezTo>
                  <a:cubicBezTo>
                    <a:pt x="11553" y="35549"/>
                    <a:pt x="12238" y="35487"/>
                    <a:pt x="12909" y="35367"/>
                  </a:cubicBezTo>
                  <a:cubicBezTo>
                    <a:pt x="16278" y="34733"/>
                    <a:pt x="19314" y="32765"/>
                    <a:pt x="21849" y="30363"/>
                  </a:cubicBezTo>
                  <a:cubicBezTo>
                    <a:pt x="25685" y="26794"/>
                    <a:pt x="28621" y="22057"/>
                    <a:pt x="29555" y="16987"/>
                  </a:cubicBezTo>
                  <a:cubicBezTo>
                    <a:pt x="30455" y="11916"/>
                    <a:pt x="29188" y="6479"/>
                    <a:pt x="25718" y="2943"/>
                  </a:cubicBezTo>
                  <a:cubicBezTo>
                    <a:pt x="24284" y="1442"/>
                    <a:pt x="22383" y="275"/>
                    <a:pt x="20315" y="41"/>
                  </a:cubicBezTo>
                  <a:cubicBezTo>
                    <a:pt x="20055" y="14"/>
                    <a:pt x="19795" y="0"/>
                    <a:pt x="195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64"/>
            <p:cNvSpPr/>
            <p:nvPr/>
          </p:nvSpPr>
          <p:spPr>
            <a:xfrm>
              <a:off x="3406975" y="2572725"/>
              <a:ext cx="905675" cy="459425"/>
            </a:xfrm>
            <a:custGeom>
              <a:avLst/>
              <a:gdLst/>
              <a:ahLst/>
              <a:cxnLst/>
              <a:rect l="l" t="t" r="r" b="b"/>
              <a:pathLst>
                <a:path w="36227" h="18377" extrusionOk="0">
                  <a:moveTo>
                    <a:pt x="0" y="14100"/>
                  </a:moveTo>
                  <a:cubicBezTo>
                    <a:pt x="11" y="14109"/>
                    <a:pt x="22" y="14118"/>
                    <a:pt x="33" y="14127"/>
                  </a:cubicBezTo>
                  <a:lnTo>
                    <a:pt x="33" y="14127"/>
                  </a:lnTo>
                  <a:lnTo>
                    <a:pt x="0" y="14100"/>
                  </a:lnTo>
                  <a:close/>
                  <a:moveTo>
                    <a:pt x="25451" y="0"/>
                  </a:moveTo>
                  <a:cubicBezTo>
                    <a:pt x="25184" y="0"/>
                    <a:pt x="24917" y="8"/>
                    <a:pt x="24651" y="23"/>
                  </a:cubicBezTo>
                  <a:cubicBezTo>
                    <a:pt x="21783" y="190"/>
                    <a:pt x="19014" y="1191"/>
                    <a:pt x="16412" y="2425"/>
                  </a:cubicBezTo>
                  <a:cubicBezTo>
                    <a:pt x="10396" y="5317"/>
                    <a:pt x="5175" y="9632"/>
                    <a:pt x="1178" y="14976"/>
                  </a:cubicBezTo>
                  <a:lnTo>
                    <a:pt x="1178" y="14976"/>
                  </a:lnTo>
                  <a:cubicBezTo>
                    <a:pt x="783" y="14712"/>
                    <a:pt x="401" y="14429"/>
                    <a:pt x="33" y="14127"/>
                  </a:cubicBezTo>
                  <a:lnTo>
                    <a:pt x="33" y="14127"/>
                  </a:lnTo>
                  <a:lnTo>
                    <a:pt x="1134" y="15034"/>
                  </a:lnTo>
                  <a:cubicBezTo>
                    <a:pt x="1149" y="15015"/>
                    <a:pt x="1163" y="14995"/>
                    <a:pt x="1178" y="14976"/>
                  </a:cubicBezTo>
                  <a:lnTo>
                    <a:pt x="1178" y="14976"/>
                  </a:lnTo>
                  <a:cubicBezTo>
                    <a:pt x="3246" y="16360"/>
                    <a:pt x="5653" y="17234"/>
                    <a:pt x="8106" y="17736"/>
                  </a:cubicBezTo>
                  <a:cubicBezTo>
                    <a:pt x="10660" y="18258"/>
                    <a:pt x="13264" y="18377"/>
                    <a:pt x="15875" y="18377"/>
                  </a:cubicBezTo>
                  <a:cubicBezTo>
                    <a:pt x="16265" y="18377"/>
                    <a:pt x="16655" y="18374"/>
                    <a:pt x="17046" y="18370"/>
                  </a:cubicBezTo>
                  <a:cubicBezTo>
                    <a:pt x="21682" y="18303"/>
                    <a:pt x="26453" y="18003"/>
                    <a:pt x="30522" y="15801"/>
                  </a:cubicBezTo>
                  <a:cubicBezTo>
                    <a:pt x="32790" y="14601"/>
                    <a:pt x="34859" y="12666"/>
                    <a:pt x="35492" y="10164"/>
                  </a:cubicBezTo>
                  <a:cubicBezTo>
                    <a:pt x="36226" y="7362"/>
                    <a:pt x="34959" y="4293"/>
                    <a:pt x="32757" y="2425"/>
                  </a:cubicBezTo>
                  <a:cubicBezTo>
                    <a:pt x="30757" y="759"/>
                    <a:pt x="28097" y="0"/>
                    <a:pt x="254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64"/>
            <p:cNvSpPr/>
            <p:nvPr/>
          </p:nvSpPr>
          <p:spPr>
            <a:xfrm>
              <a:off x="3295525" y="2931325"/>
              <a:ext cx="798625" cy="368200"/>
            </a:xfrm>
            <a:custGeom>
              <a:avLst/>
              <a:gdLst/>
              <a:ahLst/>
              <a:cxnLst/>
              <a:rect l="l" t="t" r="r" b="b"/>
              <a:pathLst>
                <a:path w="31945" h="14728" extrusionOk="0">
                  <a:moveTo>
                    <a:pt x="14209" y="1"/>
                  </a:moveTo>
                  <a:cubicBezTo>
                    <a:pt x="10470" y="1"/>
                    <a:pt x="6711" y="970"/>
                    <a:pt x="3724" y="3225"/>
                  </a:cubicBezTo>
                  <a:cubicBezTo>
                    <a:pt x="2323" y="4293"/>
                    <a:pt x="1089" y="5727"/>
                    <a:pt x="656" y="7428"/>
                  </a:cubicBezTo>
                  <a:cubicBezTo>
                    <a:pt x="547" y="7854"/>
                    <a:pt x="503" y="8300"/>
                    <a:pt x="523" y="8744"/>
                  </a:cubicBezTo>
                  <a:lnTo>
                    <a:pt x="523" y="8744"/>
                  </a:lnTo>
                  <a:lnTo>
                    <a:pt x="22" y="7829"/>
                  </a:lnTo>
                  <a:lnTo>
                    <a:pt x="22" y="7829"/>
                  </a:lnTo>
                  <a:cubicBezTo>
                    <a:pt x="1" y="9010"/>
                    <a:pt x="500" y="10138"/>
                    <a:pt x="1266" y="11052"/>
                  </a:cubicBezTo>
                  <a:lnTo>
                    <a:pt x="1266" y="11052"/>
                  </a:lnTo>
                  <a:cubicBezTo>
                    <a:pt x="1551" y="11469"/>
                    <a:pt x="1915" y="11829"/>
                    <a:pt x="2357" y="12098"/>
                  </a:cubicBezTo>
                  <a:lnTo>
                    <a:pt x="2341" y="12069"/>
                  </a:lnTo>
                  <a:lnTo>
                    <a:pt x="2341" y="12069"/>
                  </a:lnTo>
                  <a:cubicBezTo>
                    <a:pt x="2498" y="12187"/>
                    <a:pt x="2659" y="12297"/>
                    <a:pt x="2824" y="12399"/>
                  </a:cubicBezTo>
                  <a:cubicBezTo>
                    <a:pt x="4425" y="13366"/>
                    <a:pt x="6326" y="13733"/>
                    <a:pt x="8161" y="14033"/>
                  </a:cubicBezTo>
                  <a:cubicBezTo>
                    <a:pt x="10696" y="14496"/>
                    <a:pt x="13267" y="14728"/>
                    <a:pt x="15834" y="14728"/>
                  </a:cubicBezTo>
                  <a:cubicBezTo>
                    <a:pt x="16780" y="14728"/>
                    <a:pt x="17726" y="14696"/>
                    <a:pt x="18668" y="14633"/>
                  </a:cubicBezTo>
                  <a:cubicBezTo>
                    <a:pt x="22171" y="14367"/>
                    <a:pt x="25673" y="13433"/>
                    <a:pt x="28676" y="11565"/>
                  </a:cubicBezTo>
                  <a:cubicBezTo>
                    <a:pt x="30310" y="10531"/>
                    <a:pt x="31945" y="8863"/>
                    <a:pt x="31611" y="6995"/>
                  </a:cubicBezTo>
                  <a:cubicBezTo>
                    <a:pt x="31277" y="5260"/>
                    <a:pt x="29510" y="4293"/>
                    <a:pt x="27942" y="3559"/>
                  </a:cubicBezTo>
                  <a:cubicBezTo>
                    <a:pt x="24072" y="1824"/>
                    <a:pt x="20036" y="390"/>
                    <a:pt x="15766" y="56"/>
                  </a:cubicBezTo>
                  <a:cubicBezTo>
                    <a:pt x="15249" y="20"/>
                    <a:pt x="14729" y="1"/>
                    <a:pt x="142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64"/>
            <p:cNvSpPr/>
            <p:nvPr/>
          </p:nvSpPr>
          <p:spPr>
            <a:xfrm>
              <a:off x="3390300" y="2600800"/>
              <a:ext cx="40875" cy="192700"/>
            </a:xfrm>
            <a:custGeom>
              <a:avLst/>
              <a:gdLst/>
              <a:ahLst/>
              <a:cxnLst/>
              <a:rect l="l" t="t" r="r" b="b"/>
              <a:pathLst>
                <a:path w="1635" h="7708" extrusionOk="0">
                  <a:moveTo>
                    <a:pt x="1090" y="1"/>
                  </a:moveTo>
                  <a:cubicBezTo>
                    <a:pt x="726" y="1"/>
                    <a:pt x="299" y="1690"/>
                    <a:pt x="134" y="3804"/>
                  </a:cubicBezTo>
                  <a:cubicBezTo>
                    <a:pt x="0" y="5939"/>
                    <a:pt x="167" y="7673"/>
                    <a:pt x="534" y="7707"/>
                  </a:cubicBezTo>
                  <a:cubicBezTo>
                    <a:pt x="537" y="7707"/>
                    <a:pt x="541" y="7707"/>
                    <a:pt x="545" y="7707"/>
                  </a:cubicBezTo>
                  <a:cubicBezTo>
                    <a:pt x="909" y="7707"/>
                    <a:pt x="1303" y="6018"/>
                    <a:pt x="1468" y="3904"/>
                  </a:cubicBezTo>
                  <a:cubicBezTo>
                    <a:pt x="1635" y="1769"/>
                    <a:pt x="1468" y="35"/>
                    <a:pt x="1101" y="1"/>
                  </a:cubicBezTo>
                  <a:cubicBezTo>
                    <a:pt x="1097" y="1"/>
                    <a:pt x="1094" y="1"/>
                    <a:pt x="10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64"/>
            <p:cNvSpPr/>
            <p:nvPr/>
          </p:nvSpPr>
          <p:spPr>
            <a:xfrm>
              <a:off x="3399475" y="2622850"/>
              <a:ext cx="117600" cy="168625"/>
            </a:xfrm>
            <a:custGeom>
              <a:avLst/>
              <a:gdLst/>
              <a:ahLst/>
              <a:cxnLst/>
              <a:rect l="l" t="t" r="r" b="b"/>
              <a:pathLst>
                <a:path w="4704" h="6745" extrusionOk="0">
                  <a:moveTo>
                    <a:pt x="4300" y="0"/>
                  </a:moveTo>
                  <a:cubicBezTo>
                    <a:pt x="3917" y="0"/>
                    <a:pt x="2828" y="1307"/>
                    <a:pt x="1768" y="3022"/>
                  </a:cubicBezTo>
                  <a:cubicBezTo>
                    <a:pt x="667" y="4890"/>
                    <a:pt x="0" y="6524"/>
                    <a:pt x="300" y="6725"/>
                  </a:cubicBezTo>
                  <a:cubicBezTo>
                    <a:pt x="323" y="6738"/>
                    <a:pt x="349" y="6745"/>
                    <a:pt x="378" y="6745"/>
                  </a:cubicBezTo>
                  <a:cubicBezTo>
                    <a:pt x="789" y="6745"/>
                    <a:pt x="1875" y="5466"/>
                    <a:pt x="2902" y="3722"/>
                  </a:cubicBezTo>
                  <a:cubicBezTo>
                    <a:pt x="4036" y="1854"/>
                    <a:pt x="4703" y="220"/>
                    <a:pt x="4370" y="20"/>
                  </a:cubicBezTo>
                  <a:cubicBezTo>
                    <a:pt x="4350" y="7"/>
                    <a:pt x="4327" y="0"/>
                    <a:pt x="4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64"/>
            <p:cNvSpPr/>
            <p:nvPr/>
          </p:nvSpPr>
          <p:spPr>
            <a:xfrm>
              <a:off x="3431150" y="2689000"/>
              <a:ext cx="114275" cy="103825"/>
            </a:xfrm>
            <a:custGeom>
              <a:avLst/>
              <a:gdLst/>
              <a:ahLst/>
              <a:cxnLst/>
              <a:rect l="l" t="t" r="r" b="b"/>
              <a:pathLst>
                <a:path w="4571" h="4153" extrusionOk="0">
                  <a:moveTo>
                    <a:pt x="4172" y="0"/>
                  </a:moveTo>
                  <a:cubicBezTo>
                    <a:pt x="3777" y="0"/>
                    <a:pt x="2836" y="710"/>
                    <a:pt x="1869" y="1677"/>
                  </a:cubicBezTo>
                  <a:cubicBezTo>
                    <a:pt x="801" y="2778"/>
                    <a:pt x="1" y="3812"/>
                    <a:pt x="234" y="4079"/>
                  </a:cubicBezTo>
                  <a:cubicBezTo>
                    <a:pt x="273" y="4129"/>
                    <a:pt x="339" y="4153"/>
                    <a:pt x="428" y="4153"/>
                  </a:cubicBezTo>
                  <a:cubicBezTo>
                    <a:pt x="868" y="4153"/>
                    <a:pt x="1864" y="3555"/>
                    <a:pt x="2836" y="2611"/>
                  </a:cubicBezTo>
                  <a:cubicBezTo>
                    <a:pt x="3970" y="1477"/>
                    <a:pt x="4571" y="276"/>
                    <a:pt x="4304" y="42"/>
                  </a:cubicBezTo>
                  <a:cubicBezTo>
                    <a:pt x="4271" y="14"/>
                    <a:pt x="4227" y="0"/>
                    <a:pt x="4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64"/>
            <p:cNvSpPr/>
            <p:nvPr/>
          </p:nvSpPr>
          <p:spPr>
            <a:xfrm>
              <a:off x="3458675" y="2700550"/>
              <a:ext cx="168475" cy="131025"/>
            </a:xfrm>
            <a:custGeom>
              <a:avLst/>
              <a:gdLst/>
              <a:ahLst/>
              <a:cxnLst/>
              <a:rect l="l" t="t" r="r" b="b"/>
              <a:pathLst>
                <a:path w="6739" h="5241" extrusionOk="0">
                  <a:moveTo>
                    <a:pt x="6367" y="1"/>
                  </a:moveTo>
                  <a:cubicBezTo>
                    <a:pt x="5892" y="1"/>
                    <a:pt x="4466" y="851"/>
                    <a:pt x="2936" y="2116"/>
                  </a:cubicBezTo>
                  <a:cubicBezTo>
                    <a:pt x="1235" y="3517"/>
                    <a:pt x="0" y="4918"/>
                    <a:pt x="234" y="5184"/>
                  </a:cubicBezTo>
                  <a:cubicBezTo>
                    <a:pt x="263" y="5222"/>
                    <a:pt x="315" y="5241"/>
                    <a:pt x="386" y="5241"/>
                  </a:cubicBezTo>
                  <a:cubicBezTo>
                    <a:pt x="874" y="5241"/>
                    <a:pt x="2288" y="4369"/>
                    <a:pt x="3803" y="3116"/>
                  </a:cubicBezTo>
                  <a:cubicBezTo>
                    <a:pt x="5538" y="1715"/>
                    <a:pt x="6739" y="348"/>
                    <a:pt x="6505" y="47"/>
                  </a:cubicBezTo>
                  <a:cubicBezTo>
                    <a:pt x="6478" y="16"/>
                    <a:pt x="6431" y="1"/>
                    <a:pt x="63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64"/>
            <p:cNvSpPr/>
            <p:nvPr/>
          </p:nvSpPr>
          <p:spPr>
            <a:xfrm>
              <a:off x="3472025" y="2788875"/>
              <a:ext cx="179300" cy="56025"/>
            </a:xfrm>
            <a:custGeom>
              <a:avLst/>
              <a:gdLst/>
              <a:ahLst/>
              <a:cxnLst/>
              <a:rect l="l" t="t" r="r" b="b"/>
              <a:pathLst>
                <a:path w="7172" h="2241" extrusionOk="0">
                  <a:moveTo>
                    <a:pt x="6263" y="1"/>
                  </a:moveTo>
                  <a:cubicBezTo>
                    <a:pt x="5577" y="1"/>
                    <a:pt x="4540" y="142"/>
                    <a:pt x="3403" y="451"/>
                  </a:cubicBezTo>
                  <a:cubicBezTo>
                    <a:pt x="1468" y="951"/>
                    <a:pt x="0" y="1718"/>
                    <a:pt x="100" y="2052"/>
                  </a:cubicBezTo>
                  <a:cubicBezTo>
                    <a:pt x="136" y="2181"/>
                    <a:pt x="362" y="2240"/>
                    <a:pt x="725" y="2240"/>
                  </a:cubicBezTo>
                  <a:cubicBezTo>
                    <a:pt x="1391" y="2240"/>
                    <a:pt x="2517" y="2042"/>
                    <a:pt x="3770" y="1718"/>
                  </a:cubicBezTo>
                  <a:cubicBezTo>
                    <a:pt x="5671" y="1218"/>
                    <a:pt x="7172" y="584"/>
                    <a:pt x="7105" y="217"/>
                  </a:cubicBezTo>
                  <a:cubicBezTo>
                    <a:pt x="7077" y="76"/>
                    <a:pt x="6764" y="1"/>
                    <a:pt x="6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64"/>
            <p:cNvSpPr/>
            <p:nvPr/>
          </p:nvSpPr>
          <p:spPr>
            <a:xfrm>
              <a:off x="3478700" y="2856050"/>
              <a:ext cx="165975" cy="36625"/>
            </a:xfrm>
            <a:custGeom>
              <a:avLst/>
              <a:gdLst/>
              <a:ahLst/>
              <a:cxnLst/>
              <a:rect l="l" t="t" r="r" b="b"/>
              <a:pathLst>
                <a:path w="6639" h="1465" extrusionOk="0">
                  <a:moveTo>
                    <a:pt x="2060" y="0"/>
                  </a:moveTo>
                  <a:cubicBezTo>
                    <a:pt x="911" y="0"/>
                    <a:pt x="91" y="162"/>
                    <a:pt x="67" y="432"/>
                  </a:cubicBezTo>
                  <a:cubicBezTo>
                    <a:pt x="0" y="799"/>
                    <a:pt x="1468" y="1233"/>
                    <a:pt x="3302" y="1400"/>
                  </a:cubicBezTo>
                  <a:cubicBezTo>
                    <a:pt x="3778" y="1444"/>
                    <a:pt x="4235" y="1464"/>
                    <a:pt x="4650" y="1464"/>
                  </a:cubicBezTo>
                  <a:cubicBezTo>
                    <a:pt x="5807" y="1464"/>
                    <a:pt x="6638" y="1303"/>
                    <a:pt x="6638" y="1033"/>
                  </a:cubicBezTo>
                  <a:cubicBezTo>
                    <a:pt x="6638" y="699"/>
                    <a:pt x="5170" y="232"/>
                    <a:pt x="3402" y="65"/>
                  </a:cubicBezTo>
                  <a:cubicBezTo>
                    <a:pt x="2927" y="21"/>
                    <a:pt x="2473" y="0"/>
                    <a:pt x="20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64"/>
            <p:cNvSpPr/>
            <p:nvPr/>
          </p:nvSpPr>
          <p:spPr>
            <a:xfrm>
              <a:off x="3281050" y="2432350"/>
              <a:ext cx="87575" cy="309425"/>
            </a:xfrm>
            <a:custGeom>
              <a:avLst/>
              <a:gdLst/>
              <a:ahLst/>
              <a:cxnLst/>
              <a:rect l="l" t="t" r="r" b="b"/>
              <a:pathLst>
                <a:path w="3503" h="12377" extrusionOk="0">
                  <a:moveTo>
                    <a:pt x="68" y="1"/>
                  </a:moveTo>
                  <a:cubicBezTo>
                    <a:pt x="68" y="1"/>
                    <a:pt x="68" y="1"/>
                    <a:pt x="67" y="1"/>
                  </a:cubicBezTo>
                  <a:cubicBezTo>
                    <a:pt x="0" y="1"/>
                    <a:pt x="701" y="2803"/>
                    <a:pt x="1635" y="6205"/>
                  </a:cubicBezTo>
                  <a:cubicBezTo>
                    <a:pt x="2536" y="9641"/>
                    <a:pt x="3369" y="12377"/>
                    <a:pt x="3436" y="12377"/>
                  </a:cubicBezTo>
                  <a:cubicBezTo>
                    <a:pt x="3503" y="12343"/>
                    <a:pt x="2802" y="9575"/>
                    <a:pt x="1868" y="6139"/>
                  </a:cubicBezTo>
                  <a:cubicBezTo>
                    <a:pt x="940" y="2757"/>
                    <a:pt x="143" y="1"/>
                    <a:pt x="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64"/>
            <p:cNvSpPr/>
            <p:nvPr/>
          </p:nvSpPr>
          <p:spPr>
            <a:xfrm>
              <a:off x="3374450" y="2537450"/>
              <a:ext cx="9200" cy="214325"/>
            </a:xfrm>
            <a:custGeom>
              <a:avLst/>
              <a:gdLst/>
              <a:ahLst/>
              <a:cxnLst/>
              <a:rect l="l" t="t" r="r" b="b"/>
              <a:pathLst>
                <a:path w="368" h="8573" extrusionOk="0">
                  <a:moveTo>
                    <a:pt x="334" y="0"/>
                  </a:moveTo>
                  <a:cubicBezTo>
                    <a:pt x="201" y="400"/>
                    <a:pt x="167" y="834"/>
                    <a:pt x="134" y="1268"/>
                  </a:cubicBezTo>
                  <a:cubicBezTo>
                    <a:pt x="67" y="2035"/>
                    <a:pt x="0" y="3102"/>
                    <a:pt x="0" y="4303"/>
                  </a:cubicBezTo>
                  <a:cubicBezTo>
                    <a:pt x="0" y="5471"/>
                    <a:pt x="34" y="6571"/>
                    <a:pt x="67" y="7339"/>
                  </a:cubicBezTo>
                  <a:cubicBezTo>
                    <a:pt x="67" y="7739"/>
                    <a:pt x="100" y="8173"/>
                    <a:pt x="201" y="8573"/>
                  </a:cubicBezTo>
                  <a:cubicBezTo>
                    <a:pt x="267" y="8173"/>
                    <a:pt x="267" y="7739"/>
                    <a:pt x="267" y="7305"/>
                  </a:cubicBezTo>
                  <a:cubicBezTo>
                    <a:pt x="267" y="6438"/>
                    <a:pt x="234" y="5404"/>
                    <a:pt x="267" y="4270"/>
                  </a:cubicBezTo>
                  <a:cubicBezTo>
                    <a:pt x="267" y="3136"/>
                    <a:pt x="301" y="2135"/>
                    <a:pt x="334" y="1268"/>
                  </a:cubicBezTo>
                  <a:cubicBezTo>
                    <a:pt x="367" y="834"/>
                    <a:pt x="367" y="400"/>
                    <a:pt x="3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64"/>
            <p:cNvSpPr/>
            <p:nvPr/>
          </p:nvSpPr>
          <p:spPr>
            <a:xfrm>
              <a:off x="3411975" y="2484050"/>
              <a:ext cx="82575" cy="294425"/>
            </a:xfrm>
            <a:custGeom>
              <a:avLst/>
              <a:gdLst/>
              <a:ahLst/>
              <a:cxnLst/>
              <a:rect l="l" t="t" r="r" b="b"/>
              <a:pathLst>
                <a:path w="3303" h="11777" extrusionOk="0">
                  <a:moveTo>
                    <a:pt x="3235" y="1"/>
                  </a:moveTo>
                  <a:cubicBezTo>
                    <a:pt x="3193" y="1"/>
                    <a:pt x="2397" y="2624"/>
                    <a:pt x="1535" y="5872"/>
                  </a:cubicBezTo>
                  <a:cubicBezTo>
                    <a:pt x="634" y="9108"/>
                    <a:pt x="0" y="11776"/>
                    <a:pt x="67" y="11776"/>
                  </a:cubicBezTo>
                  <a:cubicBezTo>
                    <a:pt x="68" y="11776"/>
                    <a:pt x="68" y="11777"/>
                    <a:pt x="69" y="11777"/>
                  </a:cubicBezTo>
                  <a:cubicBezTo>
                    <a:pt x="144" y="11777"/>
                    <a:pt x="907" y="9154"/>
                    <a:pt x="1768" y="5939"/>
                  </a:cubicBezTo>
                  <a:cubicBezTo>
                    <a:pt x="2669" y="2670"/>
                    <a:pt x="3303" y="1"/>
                    <a:pt x="3236" y="1"/>
                  </a:cubicBezTo>
                  <a:cubicBezTo>
                    <a:pt x="3236" y="1"/>
                    <a:pt x="3236" y="1"/>
                    <a:pt x="3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64"/>
            <p:cNvSpPr/>
            <p:nvPr/>
          </p:nvSpPr>
          <p:spPr>
            <a:xfrm>
              <a:off x="3430325" y="2404000"/>
              <a:ext cx="259375" cy="363625"/>
            </a:xfrm>
            <a:custGeom>
              <a:avLst/>
              <a:gdLst/>
              <a:ahLst/>
              <a:cxnLst/>
              <a:rect l="l" t="t" r="r" b="b"/>
              <a:pathLst>
                <a:path w="10375" h="14545" extrusionOk="0">
                  <a:moveTo>
                    <a:pt x="10374" y="1"/>
                  </a:moveTo>
                  <a:lnTo>
                    <a:pt x="10374" y="1"/>
                  </a:lnTo>
                  <a:cubicBezTo>
                    <a:pt x="10174" y="168"/>
                    <a:pt x="10007" y="334"/>
                    <a:pt x="9874" y="501"/>
                  </a:cubicBezTo>
                  <a:cubicBezTo>
                    <a:pt x="9540" y="835"/>
                    <a:pt x="9140" y="1335"/>
                    <a:pt x="8606" y="1969"/>
                  </a:cubicBezTo>
                  <a:cubicBezTo>
                    <a:pt x="7606" y="3237"/>
                    <a:pt x="6205" y="4971"/>
                    <a:pt x="4770" y="6973"/>
                  </a:cubicBezTo>
                  <a:cubicBezTo>
                    <a:pt x="3336" y="8974"/>
                    <a:pt x="2135" y="10842"/>
                    <a:pt x="1301" y="12243"/>
                  </a:cubicBezTo>
                  <a:cubicBezTo>
                    <a:pt x="868" y="12943"/>
                    <a:pt x="534" y="13477"/>
                    <a:pt x="334" y="13911"/>
                  </a:cubicBezTo>
                  <a:cubicBezTo>
                    <a:pt x="200" y="14111"/>
                    <a:pt x="100" y="14311"/>
                    <a:pt x="0" y="14545"/>
                  </a:cubicBezTo>
                  <a:cubicBezTo>
                    <a:pt x="167" y="14344"/>
                    <a:pt x="301" y="14144"/>
                    <a:pt x="434" y="13944"/>
                  </a:cubicBezTo>
                  <a:lnTo>
                    <a:pt x="1468" y="12343"/>
                  </a:lnTo>
                  <a:cubicBezTo>
                    <a:pt x="2335" y="11009"/>
                    <a:pt x="3603" y="9141"/>
                    <a:pt x="5004" y="7139"/>
                  </a:cubicBezTo>
                  <a:cubicBezTo>
                    <a:pt x="6405" y="5138"/>
                    <a:pt x="7773" y="3370"/>
                    <a:pt x="8773" y="2102"/>
                  </a:cubicBezTo>
                  <a:lnTo>
                    <a:pt x="9941" y="568"/>
                  </a:lnTo>
                  <a:cubicBezTo>
                    <a:pt x="10108" y="401"/>
                    <a:pt x="10241" y="201"/>
                    <a:pt x="103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64"/>
            <p:cNvSpPr/>
            <p:nvPr/>
          </p:nvSpPr>
          <p:spPr>
            <a:xfrm>
              <a:off x="3472025" y="2563275"/>
              <a:ext cx="271050" cy="270250"/>
            </a:xfrm>
            <a:custGeom>
              <a:avLst/>
              <a:gdLst/>
              <a:ahLst/>
              <a:cxnLst/>
              <a:rect l="l" t="t" r="r" b="b"/>
              <a:pathLst>
                <a:path w="10842" h="10810" extrusionOk="0">
                  <a:moveTo>
                    <a:pt x="10806" y="1"/>
                  </a:moveTo>
                  <a:cubicBezTo>
                    <a:pt x="10707" y="1"/>
                    <a:pt x="8285" y="2357"/>
                    <a:pt x="5337" y="5305"/>
                  </a:cubicBezTo>
                  <a:cubicBezTo>
                    <a:pt x="2369" y="8307"/>
                    <a:pt x="0" y="10742"/>
                    <a:pt x="67" y="10809"/>
                  </a:cubicBezTo>
                  <a:cubicBezTo>
                    <a:pt x="67" y="10809"/>
                    <a:pt x="68" y="10809"/>
                    <a:pt x="68" y="10809"/>
                  </a:cubicBezTo>
                  <a:cubicBezTo>
                    <a:pt x="135" y="10809"/>
                    <a:pt x="2590" y="8486"/>
                    <a:pt x="5537" y="5505"/>
                  </a:cubicBezTo>
                  <a:cubicBezTo>
                    <a:pt x="8506" y="2503"/>
                    <a:pt x="10841" y="68"/>
                    <a:pt x="10808" y="1"/>
                  </a:cubicBezTo>
                  <a:cubicBezTo>
                    <a:pt x="10807" y="1"/>
                    <a:pt x="10807" y="1"/>
                    <a:pt x="108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64"/>
            <p:cNvSpPr/>
            <p:nvPr/>
          </p:nvSpPr>
          <p:spPr>
            <a:xfrm>
              <a:off x="3510375" y="2704225"/>
              <a:ext cx="356950" cy="145950"/>
            </a:xfrm>
            <a:custGeom>
              <a:avLst/>
              <a:gdLst/>
              <a:ahLst/>
              <a:cxnLst/>
              <a:rect l="l" t="t" r="r" b="b"/>
              <a:pathLst>
                <a:path w="14278" h="5838" extrusionOk="0">
                  <a:moveTo>
                    <a:pt x="14277" y="0"/>
                  </a:moveTo>
                  <a:lnTo>
                    <a:pt x="14277" y="0"/>
                  </a:lnTo>
                  <a:cubicBezTo>
                    <a:pt x="14077" y="67"/>
                    <a:pt x="13877" y="134"/>
                    <a:pt x="13710" y="234"/>
                  </a:cubicBezTo>
                  <a:lnTo>
                    <a:pt x="12209" y="934"/>
                  </a:lnTo>
                  <a:cubicBezTo>
                    <a:pt x="10942" y="1535"/>
                    <a:pt x="9207" y="2335"/>
                    <a:pt x="7239" y="3169"/>
                  </a:cubicBezTo>
                  <a:cubicBezTo>
                    <a:pt x="5271" y="3970"/>
                    <a:pt x="3436" y="4637"/>
                    <a:pt x="2135" y="5071"/>
                  </a:cubicBezTo>
                  <a:lnTo>
                    <a:pt x="568" y="5638"/>
                  </a:lnTo>
                  <a:cubicBezTo>
                    <a:pt x="368" y="5671"/>
                    <a:pt x="167" y="5738"/>
                    <a:pt x="1" y="5838"/>
                  </a:cubicBezTo>
                  <a:cubicBezTo>
                    <a:pt x="201" y="5838"/>
                    <a:pt x="401" y="5771"/>
                    <a:pt x="601" y="5705"/>
                  </a:cubicBezTo>
                  <a:cubicBezTo>
                    <a:pt x="968" y="5604"/>
                    <a:pt x="1502" y="5471"/>
                    <a:pt x="2169" y="5238"/>
                  </a:cubicBezTo>
                  <a:cubicBezTo>
                    <a:pt x="3503" y="4837"/>
                    <a:pt x="5338" y="4203"/>
                    <a:pt x="7339" y="3403"/>
                  </a:cubicBezTo>
                  <a:cubicBezTo>
                    <a:pt x="9307" y="2569"/>
                    <a:pt x="11042" y="1735"/>
                    <a:pt x="12309" y="1101"/>
                  </a:cubicBezTo>
                  <a:cubicBezTo>
                    <a:pt x="12910" y="801"/>
                    <a:pt x="13410" y="534"/>
                    <a:pt x="13744" y="334"/>
                  </a:cubicBezTo>
                  <a:cubicBezTo>
                    <a:pt x="13944" y="234"/>
                    <a:pt x="14111" y="134"/>
                    <a:pt x="142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64"/>
            <p:cNvSpPr/>
            <p:nvPr/>
          </p:nvSpPr>
          <p:spPr>
            <a:xfrm>
              <a:off x="3515375" y="2843500"/>
              <a:ext cx="315250" cy="41700"/>
            </a:xfrm>
            <a:custGeom>
              <a:avLst/>
              <a:gdLst/>
              <a:ahLst/>
              <a:cxnLst/>
              <a:rect l="l" t="t" r="r" b="b"/>
              <a:pathLst>
                <a:path w="12610" h="1668" extrusionOk="0">
                  <a:moveTo>
                    <a:pt x="12610" y="0"/>
                  </a:moveTo>
                  <a:lnTo>
                    <a:pt x="12610" y="0"/>
                  </a:lnTo>
                  <a:cubicBezTo>
                    <a:pt x="11976" y="67"/>
                    <a:pt x="11376" y="134"/>
                    <a:pt x="10775" y="267"/>
                  </a:cubicBezTo>
                  <a:cubicBezTo>
                    <a:pt x="9641" y="434"/>
                    <a:pt x="8040" y="701"/>
                    <a:pt x="6305" y="934"/>
                  </a:cubicBezTo>
                  <a:cubicBezTo>
                    <a:pt x="4571" y="1168"/>
                    <a:pt x="3003" y="1301"/>
                    <a:pt x="1869" y="1435"/>
                  </a:cubicBezTo>
                  <a:cubicBezTo>
                    <a:pt x="1235" y="1468"/>
                    <a:pt x="601" y="1535"/>
                    <a:pt x="1" y="1635"/>
                  </a:cubicBezTo>
                  <a:cubicBezTo>
                    <a:pt x="168" y="1668"/>
                    <a:pt x="334" y="1668"/>
                    <a:pt x="501" y="1668"/>
                  </a:cubicBezTo>
                  <a:cubicBezTo>
                    <a:pt x="835" y="1668"/>
                    <a:pt x="1302" y="1635"/>
                    <a:pt x="1869" y="1601"/>
                  </a:cubicBezTo>
                  <a:cubicBezTo>
                    <a:pt x="3003" y="1568"/>
                    <a:pt x="4604" y="1435"/>
                    <a:pt x="6339" y="1201"/>
                  </a:cubicBezTo>
                  <a:cubicBezTo>
                    <a:pt x="8107" y="968"/>
                    <a:pt x="9674" y="701"/>
                    <a:pt x="10808" y="467"/>
                  </a:cubicBezTo>
                  <a:cubicBezTo>
                    <a:pt x="11376" y="334"/>
                    <a:pt x="11809" y="234"/>
                    <a:pt x="12143" y="167"/>
                  </a:cubicBezTo>
                  <a:cubicBezTo>
                    <a:pt x="12276" y="134"/>
                    <a:pt x="12443" y="67"/>
                    <a:pt x="12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64"/>
            <p:cNvSpPr/>
            <p:nvPr/>
          </p:nvSpPr>
          <p:spPr>
            <a:xfrm>
              <a:off x="3524550" y="2916525"/>
              <a:ext cx="294400" cy="11225"/>
            </a:xfrm>
            <a:custGeom>
              <a:avLst/>
              <a:gdLst/>
              <a:ahLst/>
              <a:cxnLst/>
              <a:rect l="l" t="t" r="r" b="b"/>
              <a:pathLst>
                <a:path w="11776" h="449" extrusionOk="0">
                  <a:moveTo>
                    <a:pt x="506" y="1"/>
                  </a:moveTo>
                  <a:cubicBezTo>
                    <a:pt x="336" y="1"/>
                    <a:pt x="167" y="5"/>
                    <a:pt x="1" y="15"/>
                  </a:cubicBezTo>
                  <a:cubicBezTo>
                    <a:pt x="568" y="148"/>
                    <a:pt x="1135" y="215"/>
                    <a:pt x="1735" y="248"/>
                  </a:cubicBezTo>
                  <a:cubicBezTo>
                    <a:pt x="2769" y="315"/>
                    <a:pt x="4270" y="415"/>
                    <a:pt x="5905" y="448"/>
                  </a:cubicBezTo>
                  <a:cubicBezTo>
                    <a:pt x="7506" y="448"/>
                    <a:pt x="8974" y="415"/>
                    <a:pt x="10075" y="348"/>
                  </a:cubicBezTo>
                  <a:cubicBezTo>
                    <a:pt x="10642" y="348"/>
                    <a:pt x="11209" y="281"/>
                    <a:pt x="11776" y="181"/>
                  </a:cubicBezTo>
                  <a:cubicBezTo>
                    <a:pt x="11492" y="165"/>
                    <a:pt x="11209" y="156"/>
                    <a:pt x="10925" y="156"/>
                  </a:cubicBezTo>
                  <a:cubicBezTo>
                    <a:pt x="10642" y="156"/>
                    <a:pt x="10358" y="165"/>
                    <a:pt x="10075" y="181"/>
                  </a:cubicBezTo>
                  <a:lnTo>
                    <a:pt x="5905" y="181"/>
                  </a:lnTo>
                  <a:cubicBezTo>
                    <a:pt x="4270" y="148"/>
                    <a:pt x="2803" y="81"/>
                    <a:pt x="1735" y="48"/>
                  </a:cubicBezTo>
                  <a:cubicBezTo>
                    <a:pt x="1334" y="24"/>
                    <a:pt x="917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64"/>
            <p:cNvSpPr/>
            <p:nvPr/>
          </p:nvSpPr>
          <p:spPr>
            <a:xfrm>
              <a:off x="3246850" y="2379725"/>
              <a:ext cx="60000" cy="57000"/>
            </a:xfrm>
            <a:custGeom>
              <a:avLst/>
              <a:gdLst/>
              <a:ahLst/>
              <a:cxnLst/>
              <a:rect l="l" t="t" r="r" b="b"/>
              <a:pathLst>
                <a:path w="2400" h="2280" extrusionOk="0">
                  <a:moveTo>
                    <a:pt x="942" y="0"/>
                  </a:moveTo>
                  <a:cubicBezTo>
                    <a:pt x="612" y="0"/>
                    <a:pt x="320" y="161"/>
                    <a:pt x="168" y="405"/>
                  </a:cubicBezTo>
                  <a:cubicBezTo>
                    <a:pt x="1" y="772"/>
                    <a:pt x="34" y="1172"/>
                    <a:pt x="268" y="1506"/>
                  </a:cubicBezTo>
                  <a:cubicBezTo>
                    <a:pt x="434" y="1873"/>
                    <a:pt x="768" y="2139"/>
                    <a:pt x="1168" y="2273"/>
                  </a:cubicBezTo>
                  <a:cubicBezTo>
                    <a:pt x="1207" y="2277"/>
                    <a:pt x="1245" y="2280"/>
                    <a:pt x="1284" y="2280"/>
                  </a:cubicBezTo>
                  <a:cubicBezTo>
                    <a:pt x="1806" y="2280"/>
                    <a:pt x="2274" y="1865"/>
                    <a:pt x="2336" y="1305"/>
                  </a:cubicBezTo>
                  <a:cubicBezTo>
                    <a:pt x="2400" y="761"/>
                    <a:pt x="1664" y="1"/>
                    <a:pt x="1103" y="1"/>
                  </a:cubicBezTo>
                  <a:cubicBezTo>
                    <a:pt x="1080" y="1"/>
                    <a:pt x="1057" y="2"/>
                    <a:pt x="1035" y="5"/>
                  </a:cubicBezTo>
                  <a:cubicBezTo>
                    <a:pt x="1004" y="2"/>
                    <a:pt x="973" y="0"/>
                    <a:pt x="9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64"/>
            <p:cNvSpPr/>
            <p:nvPr/>
          </p:nvSpPr>
          <p:spPr>
            <a:xfrm>
              <a:off x="3665500" y="2362200"/>
              <a:ext cx="58350" cy="56050"/>
            </a:xfrm>
            <a:custGeom>
              <a:avLst/>
              <a:gdLst/>
              <a:ahLst/>
              <a:cxnLst/>
              <a:rect l="l" t="t" r="r" b="b"/>
              <a:pathLst>
                <a:path w="2334" h="2242" extrusionOk="0">
                  <a:moveTo>
                    <a:pt x="883" y="1"/>
                  </a:moveTo>
                  <a:cubicBezTo>
                    <a:pt x="579" y="1"/>
                    <a:pt x="286" y="164"/>
                    <a:pt x="133" y="439"/>
                  </a:cubicBezTo>
                  <a:cubicBezTo>
                    <a:pt x="0" y="772"/>
                    <a:pt x="33" y="1173"/>
                    <a:pt x="234" y="1473"/>
                  </a:cubicBezTo>
                  <a:cubicBezTo>
                    <a:pt x="400" y="1840"/>
                    <a:pt x="734" y="2107"/>
                    <a:pt x="1134" y="2240"/>
                  </a:cubicBezTo>
                  <a:cubicBezTo>
                    <a:pt x="1156" y="2241"/>
                    <a:pt x="1178" y="2242"/>
                    <a:pt x="1200" y="2242"/>
                  </a:cubicBezTo>
                  <a:cubicBezTo>
                    <a:pt x="1740" y="2242"/>
                    <a:pt x="2206" y="1851"/>
                    <a:pt x="2302" y="1306"/>
                  </a:cubicBezTo>
                  <a:cubicBezTo>
                    <a:pt x="2334" y="761"/>
                    <a:pt x="1627" y="1"/>
                    <a:pt x="1039" y="1"/>
                  </a:cubicBezTo>
                  <a:cubicBezTo>
                    <a:pt x="1015" y="1"/>
                    <a:pt x="991" y="2"/>
                    <a:pt x="967" y="5"/>
                  </a:cubicBezTo>
                  <a:cubicBezTo>
                    <a:pt x="939" y="2"/>
                    <a:pt x="911" y="1"/>
                    <a:pt x="8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64"/>
            <p:cNvSpPr/>
            <p:nvPr/>
          </p:nvSpPr>
          <p:spPr>
            <a:xfrm>
              <a:off x="3819775" y="2677425"/>
              <a:ext cx="59150" cy="56050"/>
            </a:xfrm>
            <a:custGeom>
              <a:avLst/>
              <a:gdLst/>
              <a:ahLst/>
              <a:cxnLst/>
              <a:rect l="l" t="t" r="r" b="b"/>
              <a:pathLst>
                <a:path w="2366" h="2242" extrusionOk="0">
                  <a:moveTo>
                    <a:pt x="916" y="1"/>
                  </a:moveTo>
                  <a:cubicBezTo>
                    <a:pt x="612" y="1"/>
                    <a:pt x="320" y="164"/>
                    <a:pt x="167" y="439"/>
                  </a:cubicBezTo>
                  <a:cubicBezTo>
                    <a:pt x="0" y="772"/>
                    <a:pt x="33" y="1173"/>
                    <a:pt x="267" y="1473"/>
                  </a:cubicBezTo>
                  <a:cubicBezTo>
                    <a:pt x="434" y="1840"/>
                    <a:pt x="734" y="2107"/>
                    <a:pt x="1134" y="2240"/>
                  </a:cubicBezTo>
                  <a:cubicBezTo>
                    <a:pt x="1156" y="2241"/>
                    <a:pt x="1178" y="2242"/>
                    <a:pt x="1200" y="2242"/>
                  </a:cubicBezTo>
                  <a:cubicBezTo>
                    <a:pt x="1742" y="2242"/>
                    <a:pt x="2238" y="1851"/>
                    <a:pt x="2302" y="1306"/>
                  </a:cubicBezTo>
                  <a:cubicBezTo>
                    <a:pt x="2366" y="761"/>
                    <a:pt x="1630" y="1"/>
                    <a:pt x="1069" y="1"/>
                  </a:cubicBezTo>
                  <a:cubicBezTo>
                    <a:pt x="1046" y="1"/>
                    <a:pt x="1023" y="2"/>
                    <a:pt x="1001" y="5"/>
                  </a:cubicBezTo>
                  <a:cubicBezTo>
                    <a:pt x="973" y="2"/>
                    <a:pt x="944" y="1"/>
                    <a:pt x="9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64"/>
            <p:cNvSpPr/>
            <p:nvPr/>
          </p:nvSpPr>
          <p:spPr>
            <a:xfrm>
              <a:off x="3479525" y="2450575"/>
              <a:ext cx="40050" cy="38600"/>
            </a:xfrm>
            <a:custGeom>
              <a:avLst/>
              <a:gdLst/>
              <a:ahLst/>
              <a:cxnLst/>
              <a:rect l="l" t="t" r="r" b="b"/>
              <a:pathLst>
                <a:path w="1602" h="1544" extrusionOk="0">
                  <a:moveTo>
                    <a:pt x="629" y="1"/>
                  </a:moveTo>
                  <a:cubicBezTo>
                    <a:pt x="420" y="1"/>
                    <a:pt x="220" y="127"/>
                    <a:pt x="100" y="306"/>
                  </a:cubicBezTo>
                  <a:cubicBezTo>
                    <a:pt x="0" y="540"/>
                    <a:pt x="34" y="806"/>
                    <a:pt x="167" y="1040"/>
                  </a:cubicBezTo>
                  <a:cubicBezTo>
                    <a:pt x="301" y="1273"/>
                    <a:pt x="501" y="1474"/>
                    <a:pt x="801" y="1540"/>
                  </a:cubicBezTo>
                  <a:cubicBezTo>
                    <a:pt x="822" y="1542"/>
                    <a:pt x="842" y="1543"/>
                    <a:pt x="863" y="1543"/>
                  </a:cubicBezTo>
                  <a:cubicBezTo>
                    <a:pt x="1208" y="1543"/>
                    <a:pt x="1539" y="1284"/>
                    <a:pt x="1602" y="907"/>
                  </a:cubicBezTo>
                  <a:cubicBezTo>
                    <a:pt x="1535" y="406"/>
                    <a:pt x="1168" y="39"/>
                    <a:pt x="701" y="6"/>
                  </a:cubicBezTo>
                  <a:cubicBezTo>
                    <a:pt x="677" y="2"/>
                    <a:pt x="653" y="1"/>
                    <a:pt x="6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64"/>
            <p:cNvSpPr/>
            <p:nvPr/>
          </p:nvSpPr>
          <p:spPr>
            <a:xfrm>
              <a:off x="3810600" y="2819300"/>
              <a:ext cx="39200" cy="38625"/>
            </a:xfrm>
            <a:custGeom>
              <a:avLst/>
              <a:gdLst/>
              <a:ahLst/>
              <a:cxnLst/>
              <a:rect l="l" t="t" r="r" b="b"/>
              <a:pathLst>
                <a:path w="1568" h="1545" extrusionOk="0">
                  <a:moveTo>
                    <a:pt x="667" y="1"/>
                  </a:moveTo>
                  <a:cubicBezTo>
                    <a:pt x="434" y="1"/>
                    <a:pt x="234" y="101"/>
                    <a:pt x="100" y="301"/>
                  </a:cubicBezTo>
                  <a:cubicBezTo>
                    <a:pt x="0" y="534"/>
                    <a:pt x="34" y="835"/>
                    <a:pt x="167" y="1035"/>
                  </a:cubicBezTo>
                  <a:cubicBezTo>
                    <a:pt x="267" y="1302"/>
                    <a:pt x="501" y="1469"/>
                    <a:pt x="767" y="1535"/>
                  </a:cubicBezTo>
                  <a:cubicBezTo>
                    <a:pt x="805" y="1541"/>
                    <a:pt x="842" y="1545"/>
                    <a:pt x="879" y="1545"/>
                  </a:cubicBezTo>
                  <a:cubicBezTo>
                    <a:pt x="1234" y="1545"/>
                    <a:pt x="1538" y="1264"/>
                    <a:pt x="1568" y="901"/>
                  </a:cubicBezTo>
                  <a:cubicBezTo>
                    <a:pt x="1535" y="434"/>
                    <a:pt x="1168" y="67"/>
                    <a:pt x="6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64"/>
            <p:cNvSpPr/>
            <p:nvPr/>
          </p:nvSpPr>
          <p:spPr>
            <a:xfrm>
              <a:off x="3798925" y="2896875"/>
              <a:ext cx="40050" cy="38600"/>
            </a:xfrm>
            <a:custGeom>
              <a:avLst/>
              <a:gdLst/>
              <a:ahLst/>
              <a:cxnLst/>
              <a:rect l="l" t="t" r="r" b="b"/>
              <a:pathLst>
                <a:path w="1602" h="1544" extrusionOk="0">
                  <a:moveTo>
                    <a:pt x="701" y="0"/>
                  </a:moveTo>
                  <a:cubicBezTo>
                    <a:pt x="467" y="0"/>
                    <a:pt x="234" y="100"/>
                    <a:pt x="100" y="300"/>
                  </a:cubicBezTo>
                  <a:cubicBezTo>
                    <a:pt x="0" y="534"/>
                    <a:pt x="34" y="801"/>
                    <a:pt x="167" y="1034"/>
                  </a:cubicBezTo>
                  <a:cubicBezTo>
                    <a:pt x="300" y="1268"/>
                    <a:pt x="501" y="1468"/>
                    <a:pt x="767" y="1534"/>
                  </a:cubicBezTo>
                  <a:cubicBezTo>
                    <a:pt x="805" y="1541"/>
                    <a:pt x="842" y="1544"/>
                    <a:pt x="879" y="1544"/>
                  </a:cubicBezTo>
                  <a:cubicBezTo>
                    <a:pt x="1234" y="1544"/>
                    <a:pt x="1541" y="1263"/>
                    <a:pt x="1601" y="901"/>
                  </a:cubicBezTo>
                  <a:cubicBezTo>
                    <a:pt x="1535" y="434"/>
                    <a:pt x="1168" y="67"/>
                    <a:pt x="7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64"/>
            <p:cNvSpPr/>
            <p:nvPr/>
          </p:nvSpPr>
          <p:spPr>
            <a:xfrm>
              <a:off x="3358600" y="2503100"/>
              <a:ext cx="40050" cy="38600"/>
            </a:xfrm>
            <a:custGeom>
              <a:avLst/>
              <a:gdLst/>
              <a:ahLst/>
              <a:cxnLst/>
              <a:rect l="l" t="t" r="r" b="b"/>
              <a:pathLst>
                <a:path w="1602" h="1544" extrusionOk="0">
                  <a:moveTo>
                    <a:pt x="612" y="0"/>
                  </a:moveTo>
                  <a:cubicBezTo>
                    <a:pt x="410" y="0"/>
                    <a:pt x="217" y="99"/>
                    <a:pt x="101" y="273"/>
                  </a:cubicBezTo>
                  <a:cubicBezTo>
                    <a:pt x="1" y="540"/>
                    <a:pt x="34" y="807"/>
                    <a:pt x="167" y="1007"/>
                  </a:cubicBezTo>
                  <a:cubicBezTo>
                    <a:pt x="301" y="1274"/>
                    <a:pt x="501" y="1474"/>
                    <a:pt x="768" y="1541"/>
                  </a:cubicBezTo>
                  <a:cubicBezTo>
                    <a:pt x="788" y="1543"/>
                    <a:pt x="809" y="1543"/>
                    <a:pt x="829" y="1543"/>
                  </a:cubicBezTo>
                  <a:cubicBezTo>
                    <a:pt x="1205" y="1543"/>
                    <a:pt x="1538" y="1254"/>
                    <a:pt x="1602" y="874"/>
                  </a:cubicBezTo>
                  <a:cubicBezTo>
                    <a:pt x="1535" y="407"/>
                    <a:pt x="1168" y="40"/>
                    <a:pt x="701" y="6"/>
                  </a:cubicBezTo>
                  <a:cubicBezTo>
                    <a:pt x="671" y="2"/>
                    <a:pt x="642" y="0"/>
                    <a:pt x="6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64"/>
            <p:cNvSpPr/>
            <p:nvPr/>
          </p:nvSpPr>
          <p:spPr>
            <a:xfrm>
              <a:off x="3731375" y="2532425"/>
              <a:ext cx="40050" cy="38625"/>
            </a:xfrm>
            <a:custGeom>
              <a:avLst/>
              <a:gdLst/>
              <a:ahLst/>
              <a:cxnLst/>
              <a:rect l="l" t="t" r="r" b="b"/>
              <a:pathLst>
                <a:path w="1602" h="1545" extrusionOk="0">
                  <a:moveTo>
                    <a:pt x="701" y="1"/>
                  </a:moveTo>
                  <a:cubicBezTo>
                    <a:pt x="467" y="1"/>
                    <a:pt x="234" y="101"/>
                    <a:pt x="134" y="301"/>
                  </a:cubicBezTo>
                  <a:cubicBezTo>
                    <a:pt x="0" y="535"/>
                    <a:pt x="34" y="835"/>
                    <a:pt x="167" y="1035"/>
                  </a:cubicBezTo>
                  <a:cubicBezTo>
                    <a:pt x="300" y="1302"/>
                    <a:pt x="534" y="1469"/>
                    <a:pt x="801" y="1535"/>
                  </a:cubicBezTo>
                  <a:cubicBezTo>
                    <a:pt x="839" y="1542"/>
                    <a:pt x="876" y="1545"/>
                    <a:pt x="912" y="1545"/>
                  </a:cubicBezTo>
                  <a:cubicBezTo>
                    <a:pt x="1262" y="1545"/>
                    <a:pt x="1541" y="1264"/>
                    <a:pt x="1601" y="902"/>
                  </a:cubicBezTo>
                  <a:cubicBezTo>
                    <a:pt x="1535" y="435"/>
                    <a:pt x="1168" y="68"/>
                    <a:pt x="7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4" name="Google Shape;2154;p64"/>
          <p:cNvGrpSpPr/>
          <p:nvPr/>
        </p:nvGrpSpPr>
        <p:grpSpPr>
          <a:xfrm rot="-2225989">
            <a:off x="4813508" y="2216696"/>
            <a:ext cx="1148948" cy="1095374"/>
            <a:chOff x="2956650" y="2006875"/>
            <a:chExt cx="1356000" cy="1292650"/>
          </a:xfrm>
        </p:grpSpPr>
        <p:sp>
          <p:nvSpPr>
            <p:cNvPr id="2155" name="Google Shape;2155;p64"/>
            <p:cNvSpPr/>
            <p:nvPr/>
          </p:nvSpPr>
          <p:spPr>
            <a:xfrm>
              <a:off x="2956650" y="2133700"/>
              <a:ext cx="438675" cy="825725"/>
            </a:xfrm>
            <a:custGeom>
              <a:avLst/>
              <a:gdLst/>
              <a:ahLst/>
              <a:cxnLst/>
              <a:rect l="l" t="t" r="r" b="b"/>
              <a:pathLst>
                <a:path w="17547" h="33029" extrusionOk="0">
                  <a:moveTo>
                    <a:pt x="7619" y="0"/>
                  </a:moveTo>
                  <a:cubicBezTo>
                    <a:pt x="6848" y="0"/>
                    <a:pt x="6074" y="144"/>
                    <a:pt x="5338" y="439"/>
                  </a:cubicBezTo>
                  <a:cubicBezTo>
                    <a:pt x="2469" y="1506"/>
                    <a:pt x="1802" y="3808"/>
                    <a:pt x="2135" y="5943"/>
                  </a:cubicBezTo>
                  <a:cubicBezTo>
                    <a:pt x="2669" y="9612"/>
                    <a:pt x="768" y="13248"/>
                    <a:pt x="634" y="16984"/>
                  </a:cubicBezTo>
                  <a:cubicBezTo>
                    <a:pt x="534" y="20320"/>
                    <a:pt x="0" y="23822"/>
                    <a:pt x="1435" y="26824"/>
                  </a:cubicBezTo>
                  <a:cubicBezTo>
                    <a:pt x="2869" y="29860"/>
                    <a:pt x="5338" y="32795"/>
                    <a:pt x="8673" y="33029"/>
                  </a:cubicBezTo>
                  <a:cubicBezTo>
                    <a:pt x="12776" y="29927"/>
                    <a:pt x="15578" y="25423"/>
                    <a:pt x="16579" y="20353"/>
                  </a:cubicBezTo>
                  <a:cubicBezTo>
                    <a:pt x="17546" y="15316"/>
                    <a:pt x="16812" y="10079"/>
                    <a:pt x="14511" y="5476"/>
                  </a:cubicBezTo>
                  <a:cubicBezTo>
                    <a:pt x="13644" y="3741"/>
                    <a:pt x="12543" y="2040"/>
                    <a:pt x="10908" y="939"/>
                  </a:cubicBezTo>
                  <a:cubicBezTo>
                    <a:pt x="9910" y="320"/>
                    <a:pt x="8768" y="0"/>
                    <a:pt x="76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64"/>
            <p:cNvSpPr/>
            <p:nvPr/>
          </p:nvSpPr>
          <p:spPr>
            <a:xfrm>
              <a:off x="2990850" y="2630800"/>
              <a:ext cx="565425" cy="535200"/>
            </a:xfrm>
            <a:custGeom>
              <a:avLst/>
              <a:gdLst/>
              <a:ahLst/>
              <a:cxnLst/>
              <a:rect l="l" t="t" r="r" b="b"/>
              <a:pathLst>
                <a:path w="22617" h="21408" extrusionOk="0">
                  <a:moveTo>
                    <a:pt x="8787" y="1"/>
                  </a:moveTo>
                  <a:cubicBezTo>
                    <a:pt x="7031" y="1"/>
                    <a:pt x="5278" y="475"/>
                    <a:pt x="3870" y="1503"/>
                  </a:cubicBezTo>
                  <a:cubicBezTo>
                    <a:pt x="1801" y="3038"/>
                    <a:pt x="0" y="8308"/>
                    <a:pt x="1501" y="12811"/>
                  </a:cubicBezTo>
                  <a:cubicBezTo>
                    <a:pt x="2135" y="15113"/>
                    <a:pt x="3169" y="17448"/>
                    <a:pt x="5037" y="19016"/>
                  </a:cubicBezTo>
                  <a:cubicBezTo>
                    <a:pt x="6705" y="20417"/>
                    <a:pt x="8940" y="21050"/>
                    <a:pt x="11108" y="21284"/>
                  </a:cubicBezTo>
                  <a:cubicBezTo>
                    <a:pt x="11763" y="21363"/>
                    <a:pt x="12433" y="21407"/>
                    <a:pt x="13104" y="21407"/>
                  </a:cubicBezTo>
                  <a:cubicBezTo>
                    <a:pt x="15821" y="21407"/>
                    <a:pt x="18556" y="20688"/>
                    <a:pt x="20348" y="18682"/>
                  </a:cubicBezTo>
                  <a:cubicBezTo>
                    <a:pt x="22149" y="16714"/>
                    <a:pt x="22616" y="13779"/>
                    <a:pt x="21982" y="11177"/>
                  </a:cubicBezTo>
                  <a:cubicBezTo>
                    <a:pt x="21382" y="8608"/>
                    <a:pt x="19781" y="6307"/>
                    <a:pt x="17913" y="4439"/>
                  </a:cubicBezTo>
                  <a:cubicBezTo>
                    <a:pt x="16012" y="2537"/>
                    <a:pt x="13843" y="1036"/>
                    <a:pt x="11342" y="336"/>
                  </a:cubicBezTo>
                  <a:cubicBezTo>
                    <a:pt x="10516" y="116"/>
                    <a:pt x="9651" y="1"/>
                    <a:pt x="87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64"/>
            <p:cNvSpPr/>
            <p:nvPr/>
          </p:nvSpPr>
          <p:spPr>
            <a:xfrm>
              <a:off x="3165975" y="2006875"/>
              <a:ext cx="761400" cy="888725"/>
            </a:xfrm>
            <a:custGeom>
              <a:avLst/>
              <a:gdLst/>
              <a:ahLst/>
              <a:cxnLst/>
              <a:rect l="l" t="t" r="r" b="b"/>
              <a:pathLst>
                <a:path w="30456" h="35549" extrusionOk="0">
                  <a:moveTo>
                    <a:pt x="19536" y="0"/>
                  </a:moveTo>
                  <a:cubicBezTo>
                    <a:pt x="16963" y="0"/>
                    <a:pt x="14424" y="1301"/>
                    <a:pt x="12242" y="2877"/>
                  </a:cubicBezTo>
                  <a:cubicBezTo>
                    <a:pt x="5604" y="7713"/>
                    <a:pt x="1101" y="15486"/>
                    <a:pt x="300" y="23491"/>
                  </a:cubicBezTo>
                  <a:cubicBezTo>
                    <a:pt x="0" y="26694"/>
                    <a:pt x="434" y="30330"/>
                    <a:pt x="2936" y="32231"/>
                  </a:cubicBezTo>
                  <a:lnTo>
                    <a:pt x="3836" y="32531"/>
                  </a:lnTo>
                  <a:cubicBezTo>
                    <a:pt x="5488" y="34583"/>
                    <a:pt x="8161" y="35549"/>
                    <a:pt x="10870" y="35549"/>
                  </a:cubicBezTo>
                  <a:cubicBezTo>
                    <a:pt x="11553" y="35549"/>
                    <a:pt x="12238" y="35487"/>
                    <a:pt x="12909" y="35367"/>
                  </a:cubicBezTo>
                  <a:cubicBezTo>
                    <a:pt x="16278" y="34733"/>
                    <a:pt x="19314" y="32765"/>
                    <a:pt x="21849" y="30363"/>
                  </a:cubicBezTo>
                  <a:cubicBezTo>
                    <a:pt x="25685" y="26794"/>
                    <a:pt x="28621" y="22057"/>
                    <a:pt x="29555" y="16987"/>
                  </a:cubicBezTo>
                  <a:cubicBezTo>
                    <a:pt x="30455" y="11916"/>
                    <a:pt x="29188" y="6479"/>
                    <a:pt x="25718" y="2943"/>
                  </a:cubicBezTo>
                  <a:cubicBezTo>
                    <a:pt x="24284" y="1442"/>
                    <a:pt x="22383" y="275"/>
                    <a:pt x="20315" y="41"/>
                  </a:cubicBezTo>
                  <a:cubicBezTo>
                    <a:pt x="20055" y="14"/>
                    <a:pt x="19795" y="0"/>
                    <a:pt x="19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64"/>
            <p:cNvSpPr/>
            <p:nvPr/>
          </p:nvSpPr>
          <p:spPr>
            <a:xfrm>
              <a:off x="3406975" y="2572725"/>
              <a:ext cx="905675" cy="459425"/>
            </a:xfrm>
            <a:custGeom>
              <a:avLst/>
              <a:gdLst/>
              <a:ahLst/>
              <a:cxnLst/>
              <a:rect l="l" t="t" r="r" b="b"/>
              <a:pathLst>
                <a:path w="36227" h="18377" extrusionOk="0">
                  <a:moveTo>
                    <a:pt x="0" y="14100"/>
                  </a:moveTo>
                  <a:cubicBezTo>
                    <a:pt x="11" y="14109"/>
                    <a:pt x="22" y="14118"/>
                    <a:pt x="33" y="14127"/>
                  </a:cubicBezTo>
                  <a:lnTo>
                    <a:pt x="33" y="14127"/>
                  </a:lnTo>
                  <a:lnTo>
                    <a:pt x="0" y="14100"/>
                  </a:lnTo>
                  <a:close/>
                  <a:moveTo>
                    <a:pt x="25451" y="0"/>
                  </a:moveTo>
                  <a:cubicBezTo>
                    <a:pt x="25184" y="0"/>
                    <a:pt x="24917" y="8"/>
                    <a:pt x="24651" y="23"/>
                  </a:cubicBezTo>
                  <a:cubicBezTo>
                    <a:pt x="21783" y="190"/>
                    <a:pt x="19014" y="1191"/>
                    <a:pt x="16412" y="2425"/>
                  </a:cubicBezTo>
                  <a:cubicBezTo>
                    <a:pt x="10396" y="5317"/>
                    <a:pt x="5175" y="9632"/>
                    <a:pt x="1178" y="14976"/>
                  </a:cubicBezTo>
                  <a:lnTo>
                    <a:pt x="1178" y="14976"/>
                  </a:lnTo>
                  <a:cubicBezTo>
                    <a:pt x="783" y="14712"/>
                    <a:pt x="401" y="14429"/>
                    <a:pt x="33" y="14127"/>
                  </a:cubicBezTo>
                  <a:lnTo>
                    <a:pt x="33" y="14127"/>
                  </a:lnTo>
                  <a:lnTo>
                    <a:pt x="1134" y="15034"/>
                  </a:lnTo>
                  <a:cubicBezTo>
                    <a:pt x="1149" y="15015"/>
                    <a:pt x="1163" y="14995"/>
                    <a:pt x="1178" y="14976"/>
                  </a:cubicBezTo>
                  <a:lnTo>
                    <a:pt x="1178" y="14976"/>
                  </a:lnTo>
                  <a:cubicBezTo>
                    <a:pt x="3246" y="16360"/>
                    <a:pt x="5653" y="17234"/>
                    <a:pt x="8106" y="17736"/>
                  </a:cubicBezTo>
                  <a:cubicBezTo>
                    <a:pt x="10660" y="18258"/>
                    <a:pt x="13264" y="18377"/>
                    <a:pt x="15875" y="18377"/>
                  </a:cubicBezTo>
                  <a:cubicBezTo>
                    <a:pt x="16265" y="18377"/>
                    <a:pt x="16655" y="18374"/>
                    <a:pt x="17046" y="18370"/>
                  </a:cubicBezTo>
                  <a:cubicBezTo>
                    <a:pt x="21682" y="18303"/>
                    <a:pt x="26453" y="18003"/>
                    <a:pt x="30522" y="15801"/>
                  </a:cubicBezTo>
                  <a:cubicBezTo>
                    <a:pt x="32790" y="14601"/>
                    <a:pt x="34859" y="12666"/>
                    <a:pt x="35492" y="10164"/>
                  </a:cubicBezTo>
                  <a:cubicBezTo>
                    <a:pt x="36226" y="7362"/>
                    <a:pt x="34959" y="4293"/>
                    <a:pt x="32757" y="2425"/>
                  </a:cubicBezTo>
                  <a:cubicBezTo>
                    <a:pt x="30757" y="759"/>
                    <a:pt x="28097" y="0"/>
                    <a:pt x="254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64"/>
            <p:cNvSpPr/>
            <p:nvPr/>
          </p:nvSpPr>
          <p:spPr>
            <a:xfrm>
              <a:off x="3295525" y="2931325"/>
              <a:ext cx="798625" cy="368200"/>
            </a:xfrm>
            <a:custGeom>
              <a:avLst/>
              <a:gdLst/>
              <a:ahLst/>
              <a:cxnLst/>
              <a:rect l="l" t="t" r="r" b="b"/>
              <a:pathLst>
                <a:path w="31945" h="14728" extrusionOk="0">
                  <a:moveTo>
                    <a:pt x="14209" y="1"/>
                  </a:moveTo>
                  <a:cubicBezTo>
                    <a:pt x="10470" y="1"/>
                    <a:pt x="6711" y="970"/>
                    <a:pt x="3724" y="3225"/>
                  </a:cubicBezTo>
                  <a:cubicBezTo>
                    <a:pt x="2323" y="4293"/>
                    <a:pt x="1089" y="5727"/>
                    <a:pt x="656" y="7428"/>
                  </a:cubicBezTo>
                  <a:cubicBezTo>
                    <a:pt x="547" y="7854"/>
                    <a:pt x="503" y="8300"/>
                    <a:pt x="523" y="8744"/>
                  </a:cubicBezTo>
                  <a:lnTo>
                    <a:pt x="523" y="8744"/>
                  </a:lnTo>
                  <a:lnTo>
                    <a:pt x="22" y="7829"/>
                  </a:lnTo>
                  <a:lnTo>
                    <a:pt x="22" y="7829"/>
                  </a:lnTo>
                  <a:cubicBezTo>
                    <a:pt x="1" y="9010"/>
                    <a:pt x="500" y="10138"/>
                    <a:pt x="1266" y="11052"/>
                  </a:cubicBezTo>
                  <a:lnTo>
                    <a:pt x="1266" y="11052"/>
                  </a:lnTo>
                  <a:cubicBezTo>
                    <a:pt x="1551" y="11469"/>
                    <a:pt x="1915" y="11829"/>
                    <a:pt x="2357" y="12098"/>
                  </a:cubicBezTo>
                  <a:lnTo>
                    <a:pt x="2341" y="12069"/>
                  </a:lnTo>
                  <a:lnTo>
                    <a:pt x="2341" y="12069"/>
                  </a:lnTo>
                  <a:cubicBezTo>
                    <a:pt x="2498" y="12187"/>
                    <a:pt x="2659" y="12297"/>
                    <a:pt x="2824" y="12399"/>
                  </a:cubicBezTo>
                  <a:cubicBezTo>
                    <a:pt x="4425" y="13366"/>
                    <a:pt x="6326" y="13733"/>
                    <a:pt x="8161" y="14033"/>
                  </a:cubicBezTo>
                  <a:cubicBezTo>
                    <a:pt x="10696" y="14496"/>
                    <a:pt x="13267" y="14728"/>
                    <a:pt x="15834" y="14728"/>
                  </a:cubicBezTo>
                  <a:cubicBezTo>
                    <a:pt x="16780" y="14728"/>
                    <a:pt x="17726" y="14696"/>
                    <a:pt x="18668" y="14633"/>
                  </a:cubicBezTo>
                  <a:cubicBezTo>
                    <a:pt x="22171" y="14367"/>
                    <a:pt x="25673" y="13433"/>
                    <a:pt x="28676" y="11565"/>
                  </a:cubicBezTo>
                  <a:cubicBezTo>
                    <a:pt x="30310" y="10531"/>
                    <a:pt x="31945" y="8863"/>
                    <a:pt x="31611" y="6995"/>
                  </a:cubicBezTo>
                  <a:cubicBezTo>
                    <a:pt x="31277" y="5260"/>
                    <a:pt x="29510" y="4293"/>
                    <a:pt x="27942" y="3559"/>
                  </a:cubicBezTo>
                  <a:cubicBezTo>
                    <a:pt x="24072" y="1824"/>
                    <a:pt x="20036" y="390"/>
                    <a:pt x="15766" y="56"/>
                  </a:cubicBezTo>
                  <a:cubicBezTo>
                    <a:pt x="15249" y="20"/>
                    <a:pt x="14729" y="1"/>
                    <a:pt x="142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64"/>
            <p:cNvSpPr/>
            <p:nvPr/>
          </p:nvSpPr>
          <p:spPr>
            <a:xfrm>
              <a:off x="3390300" y="2600800"/>
              <a:ext cx="40875" cy="192700"/>
            </a:xfrm>
            <a:custGeom>
              <a:avLst/>
              <a:gdLst/>
              <a:ahLst/>
              <a:cxnLst/>
              <a:rect l="l" t="t" r="r" b="b"/>
              <a:pathLst>
                <a:path w="1635" h="7708" extrusionOk="0">
                  <a:moveTo>
                    <a:pt x="1090" y="1"/>
                  </a:moveTo>
                  <a:cubicBezTo>
                    <a:pt x="726" y="1"/>
                    <a:pt x="299" y="1690"/>
                    <a:pt x="134" y="3804"/>
                  </a:cubicBezTo>
                  <a:cubicBezTo>
                    <a:pt x="0" y="5939"/>
                    <a:pt x="167" y="7673"/>
                    <a:pt x="534" y="7707"/>
                  </a:cubicBezTo>
                  <a:cubicBezTo>
                    <a:pt x="537" y="7707"/>
                    <a:pt x="541" y="7707"/>
                    <a:pt x="545" y="7707"/>
                  </a:cubicBezTo>
                  <a:cubicBezTo>
                    <a:pt x="909" y="7707"/>
                    <a:pt x="1303" y="6018"/>
                    <a:pt x="1468" y="3904"/>
                  </a:cubicBezTo>
                  <a:cubicBezTo>
                    <a:pt x="1635" y="1769"/>
                    <a:pt x="1468" y="35"/>
                    <a:pt x="1101" y="1"/>
                  </a:cubicBezTo>
                  <a:cubicBezTo>
                    <a:pt x="1097" y="1"/>
                    <a:pt x="1094" y="1"/>
                    <a:pt x="10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64"/>
            <p:cNvSpPr/>
            <p:nvPr/>
          </p:nvSpPr>
          <p:spPr>
            <a:xfrm>
              <a:off x="3399475" y="2622850"/>
              <a:ext cx="117600" cy="168625"/>
            </a:xfrm>
            <a:custGeom>
              <a:avLst/>
              <a:gdLst/>
              <a:ahLst/>
              <a:cxnLst/>
              <a:rect l="l" t="t" r="r" b="b"/>
              <a:pathLst>
                <a:path w="4704" h="6745" extrusionOk="0">
                  <a:moveTo>
                    <a:pt x="4300" y="0"/>
                  </a:moveTo>
                  <a:cubicBezTo>
                    <a:pt x="3917" y="0"/>
                    <a:pt x="2828" y="1307"/>
                    <a:pt x="1768" y="3022"/>
                  </a:cubicBezTo>
                  <a:cubicBezTo>
                    <a:pt x="667" y="4890"/>
                    <a:pt x="0" y="6524"/>
                    <a:pt x="300" y="6725"/>
                  </a:cubicBezTo>
                  <a:cubicBezTo>
                    <a:pt x="323" y="6738"/>
                    <a:pt x="349" y="6745"/>
                    <a:pt x="378" y="6745"/>
                  </a:cubicBezTo>
                  <a:cubicBezTo>
                    <a:pt x="789" y="6745"/>
                    <a:pt x="1875" y="5466"/>
                    <a:pt x="2902" y="3722"/>
                  </a:cubicBezTo>
                  <a:cubicBezTo>
                    <a:pt x="4036" y="1854"/>
                    <a:pt x="4703" y="220"/>
                    <a:pt x="4370" y="20"/>
                  </a:cubicBezTo>
                  <a:cubicBezTo>
                    <a:pt x="4350" y="7"/>
                    <a:pt x="4327" y="0"/>
                    <a:pt x="4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64"/>
            <p:cNvSpPr/>
            <p:nvPr/>
          </p:nvSpPr>
          <p:spPr>
            <a:xfrm>
              <a:off x="3431150" y="2689000"/>
              <a:ext cx="114275" cy="103825"/>
            </a:xfrm>
            <a:custGeom>
              <a:avLst/>
              <a:gdLst/>
              <a:ahLst/>
              <a:cxnLst/>
              <a:rect l="l" t="t" r="r" b="b"/>
              <a:pathLst>
                <a:path w="4571" h="4153" extrusionOk="0">
                  <a:moveTo>
                    <a:pt x="4172" y="0"/>
                  </a:moveTo>
                  <a:cubicBezTo>
                    <a:pt x="3777" y="0"/>
                    <a:pt x="2836" y="710"/>
                    <a:pt x="1869" y="1677"/>
                  </a:cubicBezTo>
                  <a:cubicBezTo>
                    <a:pt x="801" y="2778"/>
                    <a:pt x="1" y="3812"/>
                    <a:pt x="234" y="4079"/>
                  </a:cubicBezTo>
                  <a:cubicBezTo>
                    <a:pt x="273" y="4129"/>
                    <a:pt x="339" y="4153"/>
                    <a:pt x="428" y="4153"/>
                  </a:cubicBezTo>
                  <a:cubicBezTo>
                    <a:pt x="868" y="4153"/>
                    <a:pt x="1864" y="3555"/>
                    <a:pt x="2836" y="2611"/>
                  </a:cubicBezTo>
                  <a:cubicBezTo>
                    <a:pt x="3970" y="1477"/>
                    <a:pt x="4571" y="276"/>
                    <a:pt x="4304" y="42"/>
                  </a:cubicBezTo>
                  <a:cubicBezTo>
                    <a:pt x="4271" y="14"/>
                    <a:pt x="4227" y="0"/>
                    <a:pt x="4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64"/>
            <p:cNvSpPr/>
            <p:nvPr/>
          </p:nvSpPr>
          <p:spPr>
            <a:xfrm>
              <a:off x="3458675" y="2700550"/>
              <a:ext cx="168475" cy="131025"/>
            </a:xfrm>
            <a:custGeom>
              <a:avLst/>
              <a:gdLst/>
              <a:ahLst/>
              <a:cxnLst/>
              <a:rect l="l" t="t" r="r" b="b"/>
              <a:pathLst>
                <a:path w="6739" h="5241" extrusionOk="0">
                  <a:moveTo>
                    <a:pt x="6367" y="1"/>
                  </a:moveTo>
                  <a:cubicBezTo>
                    <a:pt x="5892" y="1"/>
                    <a:pt x="4466" y="851"/>
                    <a:pt x="2936" y="2116"/>
                  </a:cubicBezTo>
                  <a:cubicBezTo>
                    <a:pt x="1235" y="3517"/>
                    <a:pt x="0" y="4918"/>
                    <a:pt x="234" y="5184"/>
                  </a:cubicBezTo>
                  <a:cubicBezTo>
                    <a:pt x="263" y="5222"/>
                    <a:pt x="315" y="5241"/>
                    <a:pt x="386" y="5241"/>
                  </a:cubicBezTo>
                  <a:cubicBezTo>
                    <a:pt x="874" y="5241"/>
                    <a:pt x="2288" y="4369"/>
                    <a:pt x="3803" y="3116"/>
                  </a:cubicBezTo>
                  <a:cubicBezTo>
                    <a:pt x="5538" y="1715"/>
                    <a:pt x="6739" y="348"/>
                    <a:pt x="6505" y="47"/>
                  </a:cubicBezTo>
                  <a:cubicBezTo>
                    <a:pt x="6478" y="16"/>
                    <a:pt x="6431" y="1"/>
                    <a:pt x="63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64"/>
            <p:cNvSpPr/>
            <p:nvPr/>
          </p:nvSpPr>
          <p:spPr>
            <a:xfrm>
              <a:off x="3472025" y="2788875"/>
              <a:ext cx="179300" cy="56025"/>
            </a:xfrm>
            <a:custGeom>
              <a:avLst/>
              <a:gdLst/>
              <a:ahLst/>
              <a:cxnLst/>
              <a:rect l="l" t="t" r="r" b="b"/>
              <a:pathLst>
                <a:path w="7172" h="2241" extrusionOk="0">
                  <a:moveTo>
                    <a:pt x="6263" y="1"/>
                  </a:moveTo>
                  <a:cubicBezTo>
                    <a:pt x="5577" y="1"/>
                    <a:pt x="4540" y="142"/>
                    <a:pt x="3403" y="451"/>
                  </a:cubicBezTo>
                  <a:cubicBezTo>
                    <a:pt x="1468" y="951"/>
                    <a:pt x="0" y="1718"/>
                    <a:pt x="100" y="2052"/>
                  </a:cubicBezTo>
                  <a:cubicBezTo>
                    <a:pt x="136" y="2181"/>
                    <a:pt x="362" y="2240"/>
                    <a:pt x="725" y="2240"/>
                  </a:cubicBezTo>
                  <a:cubicBezTo>
                    <a:pt x="1391" y="2240"/>
                    <a:pt x="2517" y="2042"/>
                    <a:pt x="3770" y="1718"/>
                  </a:cubicBezTo>
                  <a:cubicBezTo>
                    <a:pt x="5671" y="1218"/>
                    <a:pt x="7172" y="584"/>
                    <a:pt x="7105" y="217"/>
                  </a:cubicBezTo>
                  <a:cubicBezTo>
                    <a:pt x="7077" y="76"/>
                    <a:pt x="6764" y="1"/>
                    <a:pt x="6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64"/>
            <p:cNvSpPr/>
            <p:nvPr/>
          </p:nvSpPr>
          <p:spPr>
            <a:xfrm>
              <a:off x="3478700" y="2856050"/>
              <a:ext cx="165975" cy="36625"/>
            </a:xfrm>
            <a:custGeom>
              <a:avLst/>
              <a:gdLst/>
              <a:ahLst/>
              <a:cxnLst/>
              <a:rect l="l" t="t" r="r" b="b"/>
              <a:pathLst>
                <a:path w="6639" h="1465" extrusionOk="0">
                  <a:moveTo>
                    <a:pt x="2060" y="0"/>
                  </a:moveTo>
                  <a:cubicBezTo>
                    <a:pt x="911" y="0"/>
                    <a:pt x="91" y="162"/>
                    <a:pt x="67" y="432"/>
                  </a:cubicBezTo>
                  <a:cubicBezTo>
                    <a:pt x="0" y="799"/>
                    <a:pt x="1468" y="1233"/>
                    <a:pt x="3302" y="1400"/>
                  </a:cubicBezTo>
                  <a:cubicBezTo>
                    <a:pt x="3778" y="1444"/>
                    <a:pt x="4235" y="1464"/>
                    <a:pt x="4650" y="1464"/>
                  </a:cubicBezTo>
                  <a:cubicBezTo>
                    <a:pt x="5807" y="1464"/>
                    <a:pt x="6638" y="1303"/>
                    <a:pt x="6638" y="1033"/>
                  </a:cubicBezTo>
                  <a:cubicBezTo>
                    <a:pt x="6638" y="699"/>
                    <a:pt x="5170" y="232"/>
                    <a:pt x="3402" y="65"/>
                  </a:cubicBezTo>
                  <a:cubicBezTo>
                    <a:pt x="2927" y="21"/>
                    <a:pt x="2473" y="0"/>
                    <a:pt x="20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64"/>
            <p:cNvSpPr/>
            <p:nvPr/>
          </p:nvSpPr>
          <p:spPr>
            <a:xfrm>
              <a:off x="3281050" y="2432350"/>
              <a:ext cx="87575" cy="309425"/>
            </a:xfrm>
            <a:custGeom>
              <a:avLst/>
              <a:gdLst/>
              <a:ahLst/>
              <a:cxnLst/>
              <a:rect l="l" t="t" r="r" b="b"/>
              <a:pathLst>
                <a:path w="3503" h="12377" extrusionOk="0">
                  <a:moveTo>
                    <a:pt x="68" y="1"/>
                  </a:moveTo>
                  <a:cubicBezTo>
                    <a:pt x="68" y="1"/>
                    <a:pt x="68" y="1"/>
                    <a:pt x="67" y="1"/>
                  </a:cubicBezTo>
                  <a:cubicBezTo>
                    <a:pt x="0" y="1"/>
                    <a:pt x="701" y="2803"/>
                    <a:pt x="1635" y="6205"/>
                  </a:cubicBezTo>
                  <a:cubicBezTo>
                    <a:pt x="2536" y="9641"/>
                    <a:pt x="3369" y="12377"/>
                    <a:pt x="3436" y="12377"/>
                  </a:cubicBezTo>
                  <a:cubicBezTo>
                    <a:pt x="3503" y="12343"/>
                    <a:pt x="2802" y="9575"/>
                    <a:pt x="1868" y="6139"/>
                  </a:cubicBezTo>
                  <a:cubicBezTo>
                    <a:pt x="940" y="2757"/>
                    <a:pt x="143" y="1"/>
                    <a:pt x="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64"/>
            <p:cNvSpPr/>
            <p:nvPr/>
          </p:nvSpPr>
          <p:spPr>
            <a:xfrm>
              <a:off x="3374450" y="2537450"/>
              <a:ext cx="9200" cy="214325"/>
            </a:xfrm>
            <a:custGeom>
              <a:avLst/>
              <a:gdLst/>
              <a:ahLst/>
              <a:cxnLst/>
              <a:rect l="l" t="t" r="r" b="b"/>
              <a:pathLst>
                <a:path w="368" h="8573" extrusionOk="0">
                  <a:moveTo>
                    <a:pt x="334" y="0"/>
                  </a:moveTo>
                  <a:cubicBezTo>
                    <a:pt x="201" y="400"/>
                    <a:pt x="167" y="834"/>
                    <a:pt x="134" y="1268"/>
                  </a:cubicBezTo>
                  <a:cubicBezTo>
                    <a:pt x="67" y="2035"/>
                    <a:pt x="0" y="3102"/>
                    <a:pt x="0" y="4303"/>
                  </a:cubicBezTo>
                  <a:cubicBezTo>
                    <a:pt x="0" y="5471"/>
                    <a:pt x="34" y="6571"/>
                    <a:pt x="67" y="7339"/>
                  </a:cubicBezTo>
                  <a:cubicBezTo>
                    <a:pt x="67" y="7739"/>
                    <a:pt x="100" y="8173"/>
                    <a:pt x="201" y="8573"/>
                  </a:cubicBezTo>
                  <a:cubicBezTo>
                    <a:pt x="267" y="8173"/>
                    <a:pt x="267" y="7739"/>
                    <a:pt x="267" y="7305"/>
                  </a:cubicBezTo>
                  <a:cubicBezTo>
                    <a:pt x="267" y="6438"/>
                    <a:pt x="234" y="5404"/>
                    <a:pt x="267" y="4270"/>
                  </a:cubicBezTo>
                  <a:cubicBezTo>
                    <a:pt x="267" y="3136"/>
                    <a:pt x="301" y="2135"/>
                    <a:pt x="334" y="1268"/>
                  </a:cubicBezTo>
                  <a:cubicBezTo>
                    <a:pt x="367" y="834"/>
                    <a:pt x="367" y="400"/>
                    <a:pt x="3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64"/>
            <p:cNvSpPr/>
            <p:nvPr/>
          </p:nvSpPr>
          <p:spPr>
            <a:xfrm>
              <a:off x="3411975" y="2484050"/>
              <a:ext cx="82575" cy="294425"/>
            </a:xfrm>
            <a:custGeom>
              <a:avLst/>
              <a:gdLst/>
              <a:ahLst/>
              <a:cxnLst/>
              <a:rect l="l" t="t" r="r" b="b"/>
              <a:pathLst>
                <a:path w="3303" h="11777" extrusionOk="0">
                  <a:moveTo>
                    <a:pt x="3235" y="1"/>
                  </a:moveTo>
                  <a:cubicBezTo>
                    <a:pt x="3193" y="1"/>
                    <a:pt x="2397" y="2624"/>
                    <a:pt x="1535" y="5872"/>
                  </a:cubicBezTo>
                  <a:cubicBezTo>
                    <a:pt x="634" y="9108"/>
                    <a:pt x="0" y="11776"/>
                    <a:pt x="67" y="11776"/>
                  </a:cubicBezTo>
                  <a:cubicBezTo>
                    <a:pt x="68" y="11776"/>
                    <a:pt x="68" y="11777"/>
                    <a:pt x="69" y="11777"/>
                  </a:cubicBezTo>
                  <a:cubicBezTo>
                    <a:pt x="144" y="11777"/>
                    <a:pt x="907" y="9154"/>
                    <a:pt x="1768" y="5939"/>
                  </a:cubicBezTo>
                  <a:cubicBezTo>
                    <a:pt x="2669" y="2670"/>
                    <a:pt x="3303" y="1"/>
                    <a:pt x="3236" y="1"/>
                  </a:cubicBezTo>
                  <a:cubicBezTo>
                    <a:pt x="3236" y="1"/>
                    <a:pt x="3236" y="1"/>
                    <a:pt x="3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64"/>
            <p:cNvSpPr/>
            <p:nvPr/>
          </p:nvSpPr>
          <p:spPr>
            <a:xfrm>
              <a:off x="3430325" y="2404000"/>
              <a:ext cx="259375" cy="363625"/>
            </a:xfrm>
            <a:custGeom>
              <a:avLst/>
              <a:gdLst/>
              <a:ahLst/>
              <a:cxnLst/>
              <a:rect l="l" t="t" r="r" b="b"/>
              <a:pathLst>
                <a:path w="10375" h="14545" extrusionOk="0">
                  <a:moveTo>
                    <a:pt x="10374" y="1"/>
                  </a:moveTo>
                  <a:lnTo>
                    <a:pt x="10374" y="1"/>
                  </a:lnTo>
                  <a:cubicBezTo>
                    <a:pt x="10174" y="168"/>
                    <a:pt x="10007" y="334"/>
                    <a:pt x="9874" y="501"/>
                  </a:cubicBezTo>
                  <a:cubicBezTo>
                    <a:pt x="9540" y="835"/>
                    <a:pt x="9140" y="1335"/>
                    <a:pt x="8606" y="1969"/>
                  </a:cubicBezTo>
                  <a:cubicBezTo>
                    <a:pt x="7606" y="3237"/>
                    <a:pt x="6205" y="4971"/>
                    <a:pt x="4770" y="6973"/>
                  </a:cubicBezTo>
                  <a:cubicBezTo>
                    <a:pt x="3336" y="8974"/>
                    <a:pt x="2135" y="10842"/>
                    <a:pt x="1301" y="12243"/>
                  </a:cubicBezTo>
                  <a:cubicBezTo>
                    <a:pt x="868" y="12943"/>
                    <a:pt x="534" y="13477"/>
                    <a:pt x="334" y="13911"/>
                  </a:cubicBezTo>
                  <a:cubicBezTo>
                    <a:pt x="200" y="14111"/>
                    <a:pt x="100" y="14311"/>
                    <a:pt x="0" y="14545"/>
                  </a:cubicBezTo>
                  <a:cubicBezTo>
                    <a:pt x="167" y="14344"/>
                    <a:pt x="301" y="14144"/>
                    <a:pt x="434" y="13944"/>
                  </a:cubicBezTo>
                  <a:lnTo>
                    <a:pt x="1468" y="12343"/>
                  </a:lnTo>
                  <a:cubicBezTo>
                    <a:pt x="2335" y="11009"/>
                    <a:pt x="3603" y="9141"/>
                    <a:pt x="5004" y="7139"/>
                  </a:cubicBezTo>
                  <a:cubicBezTo>
                    <a:pt x="6405" y="5138"/>
                    <a:pt x="7773" y="3370"/>
                    <a:pt x="8773" y="2102"/>
                  </a:cubicBezTo>
                  <a:lnTo>
                    <a:pt x="9941" y="568"/>
                  </a:lnTo>
                  <a:cubicBezTo>
                    <a:pt x="10108" y="401"/>
                    <a:pt x="10241" y="201"/>
                    <a:pt x="103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64"/>
            <p:cNvSpPr/>
            <p:nvPr/>
          </p:nvSpPr>
          <p:spPr>
            <a:xfrm>
              <a:off x="3472025" y="2563275"/>
              <a:ext cx="271050" cy="270250"/>
            </a:xfrm>
            <a:custGeom>
              <a:avLst/>
              <a:gdLst/>
              <a:ahLst/>
              <a:cxnLst/>
              <a:rect l="l" t="t" r="r" b="b"/>
              <a:pathLst>
                <a:path w="10842" h="10810" extrusionOk="0">
                  <a:moveTo>
                    <a:pt x="10806" y="1"/>
                  </a:moveTo>
                  <a:cubicBezTo>
                    <a:pt x="10707" y="1"/>
                    <a:pt x="8285" y="2357"/>
                    <a:pt x="5337" y="5305"/>
                  </a:cubicBezTo>
                  <a:cubicBezTo>
                    <a:pt x="2369" y="8307"/>
                    <a:pt x="0" y="10742"/>
                    <a:pt x="67" y="10809"/>
                  </a:cubicBezTo>
                  <a:cubicBezTo>
                    <a:pt x="67" y="10809"/>
                    <a:pt x="68" y="10809"/>
                    <a:pt x="68" y="10809"/>
                  </a:cubicBezTo>
                  <a:cubicBezTo>
                    <a:pt x="135" y="10809"/>
                    <a:pt x="2590" y="8486"/>
                    <a:pt x="5537" y="5505"/>
                  </a:cubicBezTo>
                  <a:cubicBezTo>
                    <a:pt x="8506" y="2503"/>
                    <a:pt x="10841" y="68"/>
                    <a:pt x="10808" y="1"/>
                  </a:cubicBezTo>
                  <a:cubicBezTo>
                    <a:pt x="10807" y="1"/>
                    <a:pt x="10807" y="1"/>
                    <a:pt x="108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64"/>
            <p:cNvSpPr/>
            <p:nvPr/>
          </p:nvSpPr>
          <p:spPr>
            <a:xfrm>
              <a:off x="3510375" y="2704225"/>
              <a:ext cx="356950" cy="145950"/>
            </a:xfrm>
            <a:custGeom>
              <a:avLst/>
              <a:gdLst/>
              <a:ahLst/>
              <a:cxnLst/>
              <a:rect l="l" t="t" r="r" b="b"/>
              <a:pathLst>
                <a:path w="14278" h="5838" extrusionOk="0">
                  <a:moveTo>
                    <a:pt x="14277" y="0"/>
                  </a:moveTo>
                  <a:lnTo>
                    <a:pt x="14277" y="0"/>
                  </a:lnTo>
                  <a:cubicBezTo>
                    <a:pt x="14077" y="67"/>
                    <a:pt x="13877" y="134"/>
                    <a:pt x="13710" y="234"/>
                  </a:cubicBezTo>
                  <a:lnTo>
                    <a:pt x="12209" y="934"/>
                  </a:lnTo>
                  <a:cubicBezTo>
                    <a:pt x="10942" y="1535"/>
                    <a:pt x="9207" y="2335"/>
                    <a:pt x="7239" y="3169"/>
                  </a:cubicBezTo>
                  <a:cubicBezTo>
                    <a:pt x="5271" y="3970"/>
                    <a:pt x="3436" y="4637"/>
                    <a:pt x="2135" y="5071"/>
                  </a:cubicBezTo>
                  <a:lnTo>
                    <a:pt x="568" y="5638"/>
                  </a:lnTo>
                  <a:cubicBezTo>
                    <a:pt x="368" y="5671"/>
                    <a:pt x="167" y="5738"/>
                    <a:pt x="1" y="5838"/>
                  </a:cubicBezTo>
                  <a:cubicBezTo>
                    <a:pt x="201" y="5838"/>
                    <a:pt x="401" y="5771"/>
                    <a:pt x="601" y="5705"/>
                  </a:cubicBezTo>
                  <a:cubicBezTo>
                    <a:pt x="968" y="5604"/>
                    <a:pt x="1502" y="5471"/>
                    <a:pt x="2169" y="5238"/>
                  </a:cubicBezTo>
                  <a:cubicBezTo>
                    <a:pt x="3503" y="4837"/>
                    <a:pt x="5338" y="4203"/>
                    <a:pt x="7339" y="3403"/>
                  </a:cubicBezTo>
                  <a:cubicBezTo>
                    <a:pt x="9307" y="2569"/>
                    <a:pt x="11042" y="1735"/>
                    <a:pt x="12309" y="1101"/>
                  </a:cubicBezTo>
                  <a:cubicBezTo>
                    <a:pt x="12910" y="801"/>
                    <a:pt x="13410" y="534"/>
                    <a:pt x="13744" y="334"/>
                  </a:cubicBezTo>
                  <a:cubicBezTo>
                    <a:pt x="13944" y="234"/>
                    <a:pt x="14111" y="134"/>
                    <a:pt x="142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64"/>
            <p:cNvSpPr/>
            <p:nvPr/>
          </p:nvSpPr>
          <p:spPr>
            <a:xfrm>
              <a:off x="3515375" y="2843500"/>
              <a:ext cx="315250" cy="41700"/>
            </a:xfrm>
            <a:custGeom>
              <a:avLst/>
              <a:gdLst/>
              <a:ahLst/>
              <a:cxnLst/>
              <a:rect l="l" t="t" r="r" b="b"/>
              <a:pathLst>
                <a:path w="12610" h="1668" extrusionOk="0">
                  <a:moveTo>
                    <a:pt x="12610" y="0"/>
                  </a:moveTo>
                  <a:lnTo>
                    <a:pt x="12610" y="0"/>
                  </a:lnTo>
                  <a:cubicBezTo>
                    <a:pt x="11976" y="67"/>
                    <a:pt x="11376" y="134"/>
                    <a:pt x="10775" y="267"/>
                  </a:cubicBezTo>
                  <a:cubicBezTo>
                    <a:pt x="9641" y="434"/>
                    <a:pt x="8040" y="701"/>
                    <a:pt x="6305" y="934"/>
                  </a:cubicBezTo>
                  <a:cubicBezTo>
                    <a:pt x="4571" y="1168"/>
                    <a:pt x="3003" y="1301"/>
                    <a:pt x="1869" y="1435"/>
                  </a:cubicBezTo>
                  <a:cubicBezTo>
                    <a:pt x="1235" y="1468"/>
                    <a:pt x="601" y="1535"/>
                    <a:pt x="1" y="1635"/>
                  </a:cubicBezTo>
                  <a:cubicBezTo>
                    <a:pt x="168" y="1668"/>
                    <a:pt x="334" y="1668"/>
                    <a:pt x="501" y="1668"/>
                  </a:cubicBezTo>
                  <a:cubicBezTo>
                    <a:pt x="835" y="1668"/>
                    <a:pt x="1302" y="1635"/>
                    <a:pt x="1869" y="1601"/>
                  </a:cubicBezTo>
                  <a:cubicBezTo>
                    <a:pt x="3003" y="1568"/>
                    <a:pt x="4604" y="1435"/>
                    <a:pt x="6339" y="1201"/>
                  </a:cubicBezTo>
                  <a:cubicBezTo>
                    <a:pt x="8107" y="968"/>
                    <a:pt x="9674" y="701"/>
                    <a:pt x="10808" y="467"/>
                  </a:cubicBezTo>
                  <a:cubicBezTo>
                    <a:pt x="11376" y="334"/>
                    <a:pt x="11809" y="234"/>
                    <a:pt x="12143" y="167"/>
                  </a:cubicBezTo>
                  <a:cubicBezTo>
                    <a:pt x="12276" y="134"/>
                    <a:pt x="12443" y="67"/>
                    <a:pt x="12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64"/>
            <p:cNvSpPr/>
            <p:nvPr/>
          </p:nvSpPr>
          <p:spPr>
            <a:xfrm>
              <a:off x="3524550" y="2916525"/>
              <a:ext cx="294400" cy="11225"/>
            </a:xfrm>
            <a:custGeom>
              <a:avLst/>
              <a:gdLst/>
              <a:ahLst/>
              <a:cxnLst/>
              <a:rect l="l" t="t" r="r" b="b"/>
              <a:pathLst>
                <a:path w="11776" h="449" extrusionOk="0">
                  <a:moveTo>
                    <a:pt x="506" y="1"/>
                  </a:moveTo>
                  <a:cubicBezTo>
                    <a:pt x="336" y="1"/>
                    <a:pt x="167" y="5"/>
                    <a:pt x="1" y="15"/>
                  </a:cubicBezTo>
                  <a:cubicBezTo>
                    <a:pt x="568" y="148"/>
                    <a:pt x="1135" y="215"/>
                    <a:pt x="1735" y="248"/>
                  </a:cubicBezTo>
                  <a:cubicBezTo>
                    <a:pt x="2769" y="315"/>
                    <a:pt x="4270" y="415"/>
                    <a:pt x="5905" y="448"/>
                  </a:cubicBezTo>
                  <a:cubicBezTo>
                    <a:pt x="7506" y="448"/>
                    <a:pt x="8974" y="415"/>
                    <a:pt x="10075" y="348"/>
                  </a:cubicBezTo>
                  <a:cubicBezTo>
                    <a:pt x="10642" y="348"/>
                    <a:pt x="11209" y="281"/>
                    <a:pt x="11776" y="181"/>
                  </a:cubicBezTo>
                  <a:cubicBezTo>
                    <a:pt x="11492" y="165"/>
                    <a:pt x="11209" y="156"/>
                    <a:pt x="10925" y="156"/>
                  </a:cubicBezTo>
                  <a:cubicBezTo>
                    <a:pt x="10642" y="156"/>
                    <a:pt x="10358" y="165"/>
                    <a:pt x="10075" y="181"/>
                  </a:cubicBezTo>
                  <a:lnTo>
                    <a:pt x="5905" y="181"/>
                  </a:lnTo>
                  <a:cubicBezTo>
                    <a:pt x="4270" y="148"/>
                    <a:pt x="2803" y="81"/>
                    <a:pt x="1735" y="48"/>
                  </a:cubicBezTo>
                  <a:cubicBezTo>
                    <a:pt x="1334" y="24"/>
                    <a:pt x="917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64"/>
            <p:cNvSpPr/>
            <p:nvPr/>
          </p:nvSpPr>
          <p:spPr>
            <a:xfrm>
              <a:off x="3246850" y="2379725"/>
              <a:ext cx="60000" cy="57000"/>
            </a:xfrm>
            <a:custGeom>
              <a:avLst/>
              <a:gdLst/>
              <a:ahLst/>
              <a:cxnLst/>
              <a:rect l="l" t="t" r="r" b="b"/>
              <a:pathLst>
                <a:path w="2400" h="2280" extrusionOk="0">
                  <a:moveTo>
                    <a:pt x="942" y="0"/>
                  </a:moveTo>
                  <a:cubicBezTo>
                    <a:pt x="612" y="0"/>
                    <a:pt x="320" y="161"/>
                    <a:pt x="168" y="405"/>
                  </a:cubicBezTo>
                  <a:cubicBezTo>
                    <a:pt x="1" y="772"/>
                    <a:pt x="34" y="1172"/>
                    <a:pt x="268" y="1506"/>
                  </a:cubicBezTo>
                  <a:cubicBezTo>
                    <a:pt x="434" y="1873"/>
                    <a:pt x="768" y="2139"/>
                    <a:pt x="1168" y="2273"/>
                  </a:cubicBezTo>
                  <a:cubicBezTo>
                    <a:pt x="1207" y="2277"/>
                    <a:pt x="1245" y="2280"/>
                    <a:pt x="1284" y="2280"/>
                  </a:cubicBezTo>
                  <a:cubicBezTo>
                    <a:pt x="1806" y="2280"/>
                    <a:pt x="2274" y="1865"/>
                    <a:pt x="2336" y="1305"/>
                  </a:cubicBezTo>
                  <a:cubicBezTo>
                    <a:pt x="2400" y="761"/>
                    <a:pt x="1664" y="1"/>
                    <a:pt x="1103" y="1"/>
                  </a:cubicBezTo>
                  <a:cubicBezTo>
                    <a:pt x="1080" y="1"/>
                    <a:pt x="1057" y="2"/>
                    <a:pt x="1035" y="5"/>
                  </a:cubicBezTo>
                  <a:cubicBezTo>
                    <a:pt x="1004" y="2"/>
                    <a:pt x="973" y="0"/>
                    <a:pt x="9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64"/>
            <p:cNvSpPr/>
            <p:nvPr/>
          </p:nvSpPr>
          <p:spPr>
            <a:xfrm>
              <a:off x="3665500" y="2362200"/>
              <a:ext cx="58350" cy="56050"/>
            </a:xfrm>
            <a:custGeom>
              <a:avLst/>
              <a:gdLst/>
              <a:ahLst/>
              <a:cxnLst/>
              <a:rect l="l" t="t" r="r" b="b"/>
              <a:pathLst>
                <a:path w="2334" h="2242" extrusionOk="0">
                  <a:moveTo>
                    <a:pt x="883" y="1"/>
                  </a:moveTo>
                  <a:cubicBezTo>
                    <a:pt x="579" y="1"/>
                    <a:pt x="286" y="164"/>
                    <a:pt x="133" y="439"/>
                  </a:cubicBezTo>
                  <a:cubicBezTo>
                    <a:pt x="0" y="772"/>
                    <a:pt x="33" y="1173"/>
                    <a:pt x="234" y="1473"/>
                  </a:cubicBezTo>
                  <a:cubicBezTo>
                    <a:pt x="400" y="1840"/>
                    <a:pt x="734" y="2107"/>
                    <a:pt x="1134" y="2240"/>
                  </a:cubicBezTo>
                  <a:cubicBezTo>
                    <a:pt x="1156" y="2241"/>
                    <a:pt x="1178" y="2242"/>
                    <a:pt x="1200" y="2242"/>
                  </a:cubicBezTo>
                  <a:cubicBezTo>
                    <a:pt x="1740" y="2242"/>
                    <a:pt x="2206" y="1851"/>
                    <a:pt x="2302" y="1306"/>
                  </a:cubicBezTo>
                  <a:cubicBezTo>
                    <a:pt x="2334" y="761"/>
                    <a:pt x="1627" y="1"/>
                    <a:pt x="1039" y="1"/>
                  </a:cubicBezTo>
                  <a:cubicBezTo>
                    <a:pt x="1015" y="1"/>
                    <a:pt x="991" y="2"/>
                    <a:pt x="967" y="5"/>
                  </a:cubicBezTo>
                  <a:cubicBezTo>
                    <a:pt x="939" y="2"/>
                    <a:pt x="911" y="1"/>
                    <a:pt x="8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64"/>
            <p:cNvSpPr/>
            <p:nvPr/>
          </p:nvSpPr>
          <p:spPr>
            <a:xfrm>
              <a:off x="3819775" y="2677425"/>
              <a:ext cx="59150" cy="56050"/>
            </a:xfrm>
            <a:custGeom>
              <a:avLst/>
              <a:gdLst/>
              <a:ahLst/>
              <a:cxnLst/>
              <a:rect l="l" t="t" r="r" b="b"/>
              <a:pathLst>
                <a:path w="2366" h="2242" extrusionOk="0">
                  <a:moveTo>
                    <a:pt x="916" y="1"/>
                  </a:moveTo>
                  <a:cubicBezTo>
                    <a:pt x="612" y="1"/>
                    <a:pt x="320" y="164"/>
                    <a:pt x="167" y="439"/>
                  </a:cubicBezTo>
                  <a:cubicBezTo>
                    <a:pt x="0" y="772"/>
                    <a:pt x="33" y="1173"/>
                    <a:pt x="267" y="1473"/>
                  </a:cubicBezTo>
                  <a:cubicBezTo>
                    <a:pt x="434" y="1840"/>
                    <a:pt x="734" y="2107"/>
                    <a:pt x="1134" y="2240"/>
                  </a:cubicBezTo>
                  <a:cubicBezTo>
                    <a:pt x="1156" y="2241"/>
                    <a:pt x="1178" y="2242"/>
                    <a:pt x="1200" y="2242"/>
                  </a:cubicBezTo>
                  <a:cubicBezTo>
                    <a:pt x="1742" y="2242"/>
                    <a:pt x="2238" y="1851"/>
                    <a:pt x="2302" y="1306"/>
                  </a:cubicBezTo>
                  <a:cubicBezTo>
                    <a:pt x="2366" y="761"/>
                    <a:pt x="1630" y="1"/>
                    <a:pt x="1069" y="1"/>
                  </a:cubicBezTo>
                  <a:cubicBezTo>
                    <a:pt x="1046" y="1"/>
                    <a:pt x="1023" y="2"/>
                    <a:pt x="1001" y="5"/>
                  </a:cubicBezTo>
                  <a:cubicBezTo>
                    <a:pt x="973" y="2"/>
                    <a:pt x="944" y="1"/>
                    <a:pt x="9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64"/>
            <p:cNvSpPr/>
            <p:nvPr/>
          </p:nvSpPr>
          <p:spPr>
            <a:xfrm>
              <a:off x="3479525" y="2450575"/>
              <a:ext cx="40050" cy="38600"/>
            </a:xfrm>
            <a:custGeom>
              <a:avLst/>
              <a:gdLst/>
              <a:ahLst/>
              <a:cxnLst/>
              <a:rect l="l" t="t" r="r" b="b"/>
              <a:pathLst>
                <a:path w="1602" h="1544" extrusionOk="0">
                  <a:moveTo>
                    <a:pt x="629" y="1"/>
                  </a:moveTo>
                  <a:cubicBezTo>
                    <a:pt x="420" y="1"/>
                    <a:pt x="220" y="127"/>
                    <a:pt x="100" y="306"/>
                  </a:cubicBezTo>
                  <a:cubicBezTo>
                    <a:pt x="0" y="540"/>
                    <a:pt x="34" y="806"/>
                    <a:pt x="167" y="1040"/>
                  </a:cubicBezTo>
                  <a:cubicBezTo>
                    <a:pt x="301" y="1273"/>
                    <a:pt x="501" y="1474"/>
                    <a:pt x="801" y="1540"/>
                  </a:cubicBezTo>
                  <a:cubicBezTo>
                    <a:pt x="822" y="1542"/>
                    <a:pt x="842" y="1543"/>
                    <a:pt x="863" y="1543"/>
                  </a:cubicBezTo>
                  <a:cubicBezTo>
                    <a:pt x="1208" y="1543"/>
                    <a:pt x="1539" y="1284"/>
                    <a:pt x="1602" y="907"/>
                  </a:cubicBezTo>
                  <a:cubicBezTo>
                    <a:pt x="1535" y="406"/>
                    <a:pt x="1168" y="39"/>
                    <a:pt x="701" y="6"/>
                  </a:cubicBezTo>
                  <a:cubicBezTo>
                    <a:pt x="677" y="2"/>
                    <a:pt x="653" y="1"/>
                    <a:pt x="6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64"/>
            <p:cNvSpPr/>
            <p:nvPr/>
          </p:nvSpPr>
          <p:spPr>
            <a:xfrm>
              <a:off x="3810600" y="2819300"/>
              <a:ext cx="39200" cy="38625"/>
            </a:xfrm>
            <a:custGeom>
              <a:avLst/>
              <a:gdLst/>
              <a:ahLst/>
              <a:cxnLst/>
              <a:rect l="l" t="t" r="r" b="b"/>
              <a:pathLst>
                <a:path w="1568" h="1545" extrusionOk="0">
                  <a:moveTo>
                    <a:pt x="667" y="1"/>
                  </a:moveTo>
                  <a:cubicBezTo>
                    <a:pt x="434" y="1"/>
                    <a:pt x="234" y="101"/>
                    <a:pt x="100" y="301"/>
                  </a:cubicBezTo>
                  <a:cubicBezTo>
                    <a:pt x="0" y="534"/>
                    <a:pt x="34" y="835"/>
                    <a:pt x="167" y="1035"/>
                  </a:cubicBezTo>
                  <a:cubicBezTo>
                    <a:pt x="267" y="1302"/>
                    <a:pt x="501" y="1469"/>
                    <a:pt x="767" y="1535"/>
                  </a:cubicBezTo>
                  <a:cubicBezTo>
                    <a:pt x="805" y="1541"/>
                    <a:pt x="842" y="1545"/>
                    <a:pt x="879" y="1545"/>
                  </a:cubicBezTo>
                  <a:cubicBezTo>
                    <a:pt x="1234" y="1545"/>
                    <a:pt x="1538" y="1264"/>
                    <a:pt x="1568" y="901"/>
                  </a:cubicBezTo>
                  <a:cubicBezTo>
                    <a:pt x="1535" y="434"/>
                    <a:pt x="1168" y="67"/>
                    <a:pt x="6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64"/>
            <p:cNvSpPr/>
            <p:nvPr/>
          </p:nvSpPr>
          <p:spPr>
            <a:xfrm>
              <a:off x="3798925" y="2896875"/>
              <a:ext cx="40050" cy="38600"/>
            </a:xfrm>
            <a:custGeom>
              <a:avLst/>
              <a:gdLst/>
              <a:ahLst/>
              <a:cxnLst/>
              <a:rect l="l" t="t" r="r" b="b"/>
              <a:pathLst>
                <a:path w="1602" h="1544" extrusionOk="0">
                  <a:moveTo>
                    <a:pt x="701" y="0"/>
                  </a:moveTo>
                  <a:cubicBezTo>
                    <a:pt x="467" y="0"/>
                    <a:pt x="234" y="100"/>
                    <a:pt x="100" y="300"/>
                  </a:cubicBezTo>
                  <a:cubicBezTo>
                    <a:pt x="0" y="534"/>
                    <a:pt x="34" y="801"/>
                    <a:pt x="167" y="1034"/>
                  </a:cubicBezTo>
                  <a:cubicBezTo>
                    <a:pt x="300" y="1268"/>
                    <a:pt x="501" y="1468"/>
                    <a:pt x="767" y="1534"/>
                  </a:cubicBezTo>
                  <a:cubicBezTo>
                    <a:pt x="805" y="1541"/>
                    <a:pt x="842" y="1544"/>
                    <a:pt x="879" y="1544"/>
                  </a:cubicBezTo>
                  <a:cubicBezTo>
                    <a:pt x="1234" y="1544"/>
                    <a:pt x="1541" y="1263"/>
                    <a:pt x="1601" y="901"/>
                  </a:cubicBezTo>
                  <a:cubicBezTo>
                    <a:pt x="1535" y="434"/>
                    <a:pt x="1168" y="67"/>
                    <a:pt x="7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64"/>
            <p:cNvSpPr/>
            <p:nvPr/>
          </p:nvSpPr>
          <p:spPr>
            <a:xfrm>
              <a:off x="3358600" y="2503100"/>
              <a:ext cx="40050" cy="38600"/>
            </a:xfrm>
            <a:custGeom>
              <a:avLst/>
              <a:gdLst/>
              <a:ahLst/>
              <a:cxnLst/>
              <a:rect l="l" t="t" r="r" b="b"/>
              <a:pathLst>
                <a:path w="1602" h="1544" extrusionOk="0">
                  <a:moveTo>
                    <a:pt x="612" y="0"/>
                  </a:moveTo>
                  <a:cubicBezTo>
                    <a:pt x="410" y="0"/>
                    <a:pt x="217" y="99"/>
                    <a:pt x="101" y="273"/>
                  </a:cubicBezTo>
                  <a:cubicBezTo>
                    <a:pt x="1" y="540"/>
                    <a:pt x="34" y="807"/>
                    <a:pt x="167" y="1007"/>
                  </a:cubicBezTo>
                  <a:cubicBezTo>
                    <a:pt x="301" y="1274"/>
                    <a:pt x="501" y="1474"/>
                    <a:pt x="768" y="1541"/>
                  </a:cubicBezTo>
                  <a:cubicBezTo>
                    <a:pt x="788" y="1543"/>
                    <a:pt x="809" y="1543"/>
                    <a:pt x="829" y="1543"/>
                  </a:cubicBezTo>
                  <a:cubicBezTo>
                    <a:pt x="1205" y="1543"/>
                    <a:pt x="1538" y="1254"/>
                    <a:pt x="1602" y="874"/>
                  </a:cubicBezTo>
                  <a:cubicBezTo>
                    <a:pt x="1535" y="407"/>
                    <a:pt x="1168" y="40"/>
                    <a:pt x="701" y="6"/>
                  </a:cubicBezTo>
                  <a:cubicBezTo>
                    <a:pt x="671" y="2"/>
                    <a:pt x="642" y="0"/>
                    <a:pt x="6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64"/>
            <p:cNvSpPr/>
            <p:nvPr/>
          </p:nvSpPr>
          <p:spPr>
            <a:xfrm>
              <a:off x="3731375" y="2532425"/>
              <a:ext cx="40050" cy="38625"/>
            </a:xfrm>
            <a:custGeom>
              <a:avLst/>
              <a:gdLst/>
              <a:ahLst/>
              <a:cxnLst/>
              <a:rect l="l" t="t" r="r" b="b"/>
              <a:pathLst>
                <a:path w="1602" h="1545" extrusionOk="0">
                  <a:moveTo>
                    <a:pt x="701" y="1"/>
                  </a:moveTo>
                  <a:cubicBezTo>
                    <a:pt x="467" y="1"/>
                    <a:pt x="234" y="101"/>
                    <a:pt x="134" y="301"/>
                  </a:cubicBezTo>
                  <a:cubicBezTo>
                    <a:pt x="0" y="535"/>
                    <a:pt x="34" y="835"/>
                    <a:pt x="167" y="1035"/>
                  </a:cubicBezTo>
                  <a:cubicBezTo>
                    <a:pt x="300" y="1302"/>
                    <a:pt x="534" y="1469"/>
                    <a:pt x="801" y="1535"/>
                  </a:cubicBezTo>
                  <a:cubicBezTo>
                    <a:pt x="839" y="1542"/>
                    <a:pt x="876" y="1545"/>
                    <a:pt x="912" y="1545"/>
                  </a:cubicBezTo>
                  <a:cubicBezTo>
                    <a:pt x="1262" y="1545"/>
                    <a:pt x="1541" y="1264"/>
                    <a:pt x="1601" y="902"/>
                  </a:cubicBezTo>
                  <a:cubicBezTo>
                    <a:pt x="1535" y="435"/>
                    <a:pt x="1168" y="68"/>
                    <a:pt x="7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2" name="Google Shape;2182;p64"/>
          <p:cNvGrpSpPr/>
          <p:nvPr/>
        </p:nvGrpSpPr>
        <p:grpSpPr>
          <a:xfrm rot="-2225989">
            <a:off x="6441258" y="2478233"/>
            <a:ext cx="1148948" cy="1095374"/>
            <a:chOff x="2956650" y="2006875"/>
            <a:chExt cx="1356000" cy="1292650"/>
          </a:xfrm>
        </p:grpSpPr>
        <p:sp>
          <p:nvSpPr>
            <p:cNvPr id="2183" name="Google Shape;2183;p64"/>
            <p:cNvSpPr/>
            <p:nvPr/>
          </p:nvSpPr>
          <p:spPr>
            <a:xfrm>
              <a:off x="2956650" y="2133700"/>
              <a:ext cx="438675" cy="825725"/>
            </a:xfrm>
            <a:custGeom>
              <a:avLst/>
              <a:gdLst/>
              <a:ahLst/>
              <a:cxnLst/>
              <a:rect l="l" t="t" r="r" b="b"/>
              <a:pathLst>
                <a:path w="17547" h="33029" extrusionOk="0">
                  <a:moveTo>
                    <a:pt x="7619" y="0"/>
                  </a:moveTo>
                  <a:cubicBezTo>
                    <a:pt x="6848" y="0"/>
                    <a:pt x="6074" y="144"/>
                    <a:pt x="5338" y="439"/>
                  </a:cubicBezTo>
                  <a:cubicBezTo>
                    <a:pt x="2469" y="1506"/>
                    <a:pt x="1802" y="3808"/>
                    <a:pt x="2135" y="5943"/>
                  </a:cubicBezTo>
                  <a:cubicBezTo>
                    <a:pt x="2669" y="9612"/>
                    <a:pt x="768" y="13248"/>
                    <a:pt x="634" y="16984"/>
                  </a:cubicBezTo>
                  <a:cubicBezTo>
                    <a:pt x="534" y="20320"/>
                    <a:pt x="0" y="23822"/>
                    <a:pt x="1435" y="26824"/>
                  </a:cubicBezTo>
                  <a:cubicBezTo>
                    <a:pt x="2869" y="29860"/>
                    <a:pt x="5338" y="32795"/>
                    <a:pt x="8673" y="33029"/>
                  </a:cubicBezTo>
                  <a:cubicBezTo>
                    <a:pt x="12776" y="29927"/>
                    <a:pt x="15578" y="25423"/>
                    <a:pt x="16579" y="20353"/>
                  </a:cubicBezTo>
                  <a:cubicBezTo>
                    <a:pt x="17546" y="15316"/>
                    <a:pt x="16812" y="10079"/>
                    <a:pt x="14511" y="5476"/>
                  </a:cubicBezTo>
                  <a:cubicBezTo>
                    <a:pt x="13644" y="3741"/>
                    <a:pt x="12543" y="2040"/>
                    <a:pt x="10908" y="939"/>
                  </a:cubicBezTo>
                  <a:cubicBezTo>
                    <a:pt x="9910" y="320"/>
                    <a:pt x="8768" y="0"/>
                    <a:pt x="76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64"/>
            <p:cNvSpPr/>
            <p:nvPr/>
          </p:nvSpPr>
          <p:spPr>
            <a:xfrm>
              <a:off x="2990850" y="2630800"/>
              <a:ext cx="565425" cy="535200"/>
            </a:xfrm>
            <a:custGeom>
              <a:avLst/>
              <a:gdLst/>
              <a:ahLst/>
              <a:cxnLst/>
              <a:rect l="l" t="t" r="r" b="b"/>
              <a:pathLst>
                <a:path w="22617" h="21408" extrusionOk="0">
                  <a:moveTo>
                    <a:pt x="8787" y="1"/>
                  </a:moveTo>
                  <a:cubicBezTo>
                    <a:pt x="7031" y="1"/>
                    <a:pt x="5278" y="475"/>
                    <a:pt x="3870" y="1503"/>
                  </a:cubicBezTo>
                  <a:cubicBezTo>
                    <a:pt x="1801" y="3038"/>
                    <a:pt x="0" y="8308"/>
                    <a:pt x="1501" y="12811"/>
                  </a:cubicBezTo>
                  <a:cubicBezTo>
                    <a:pt x="2135" y="15113"/>
                    <a:pt x="3169" y="17448"/>
                    <a:pt x="5037" y="19016"/>
                  </a:cubicBezTo>
                  <a:cubicBezTo>
                    <a:pt x="6705" y="20417"/>
                    <a:pt x="8940" y="21050"/>
                    <a:pt x="11108" y="21284"/>
                  </a:cubicBezTo>
                  <a:cubicBezTo>
                    <a:pt x="11763" y="21363"/>
                    <a:pt x="12433" y="21407"/>
                    <a:pt x="13104" y="21407"/>
                  </a:cubicBezTo>
                  <a:cubicBezTo>
                    <a:pt x="15821" y="21407"/>
                    <a:pt x="18556" y="20688"/>
                    <a:pt x="20348" y="18682"/>
                  </a:cubicBezTo>
                  <a:cubicBezTo>
                    <a:pt x="22149" y="16714"/>
                    <a:pt x="22616" y="13779"/>
                    <a:pt x="21982" y="11177"/>
                  </a:cubicBezTo>
                  <a:cubicBezTo>
                    <a:pt x="21382" y="8608"/>
                    <a:pt x="19781" y="6307"/>
                    <a:pt x="17913" y="4439"/>
                  </a:cubicBezTo>
                  <a:cubicBezTo>
                    <a:pt x="16012" y="2537"/>
                    <a:pt x="13843" y="1036"/>
                    <a:pt x="11342" y="336"/>
                  </a:cubicBezTo>
                  <a:cubicBezTo>
                    <a:pt x="10516" y="116"/>
                    <a:pt x="9651" y="1"/>
                    <a:pt x="87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64"/>
            <p:cNvSpPr/>
            <p:nvPr/>
          </p:nvSpPr>
          <p:spPr>
            <a:xfrm>
              <a:off x="3165975" y="2006875"/>
              <a:ext cx="761400" cy="888725"/>
            </a:xfrm>
            <a:custGeom>
              <a:avLst/>
              <a:gdLst/>
              <a:ahLst/>
              <a:cxnLst/>
              <a:rect l="l" t="t" r="r" b="b"/>
              <a:pathLst>
                <a:path w="30456" h="35549" extrusionOk="0">
                  <a:moveTo>
                    <a:pt x="19536" y="0"/>
                  </a:moveTo>
                  <a:cubicBezTo>
                    <a:pt x="16963" y="0"/>
                    <a:pt x="14424" y="1301"/>
                    <a:pt x="12242" y="2877"/>
                  </a:cubicBezTo>
                  <a:cubicBezTo>
                    <a:pt x="5604" y="7713"/>
                    <a:pt x="1101" y="15486"/>
                    <a:pt x="300" y="23491"/>
                  </a:cubicBezTo>
                  <a:cubicBezTo>
                    <a:pt x="0" y="26694"/>
                    <a:pt x="434" y="30330"/>
                    <a:pt x="2936" y="32231"/>
                  </a:cubicBezTo>
                  <a:lnTo>
                    <a:pt x="3836" y="32531"/>
                  </a:lnTo>
                  <a:cubicBezTo>
                    <a:pt x="5488" y="34583"/>
                    <a:pt x="8161" y="35549"/>
                    <a:pt x="10870" y="35549"/>
                  </a:cubicBezTo>
                  <a:cubicBezTo>
                    <a:pt x="11553" y="35549"/>
                    <a:pt x="12238" y="35487"/>
                    <a:pt x="12909" y="35367"/>
                  </a:cubicBezTo>
                  <a:cubicBezTo>
                    <a:pt x="16278" y="34733"/>
                    <a:pt x="19314" y="32765"/>
                    <a:pt x="21849" y="30363"/>
                  </a:cubicBezTo>
                  <a:cubicBezTo>
                    <a:pt x="25685" y="26794"/>
                    <a:pt x="28621" y="22057"/>
                    <a:pt x="29555" y="16987"/>
                  </a:cubicBezTo>
                  <a:cubicBezTo>
                    <a:pt x="30455" y="11916"/>
                    <a:pt x="29188" y="6479"/>
                    <a:pt x="25718" y="2943"/>
                  </a:cubicBezTo>
                  <a:cubicBezTo>
                    <a:pt x="24284" y="1442"/>
                    <a:pt x="22383" y="275"/>
                    <a:pt x="20315" y="41"/>
                  </a:cubicBezTo>
                  <a:cubicBezTo>
                    <a:pt x="20055" y="14"/>
                    <a:pt x="19795" y="0"/>
                    <a:pt x="195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64"/>
            <p:cNvSpPr/>
            <p:nvPr/>
          </p:nvSpPr>
          <p:spPr>
            <a:xfrm>
              <a:off x="3406975" y="2572725"/>
              <a:ext cx="905675" cy="459425"/>
            </a:xfrm>
            <a:custGeom>
              <a:avLst/>
              <a:gdLst/>
              <a:ahLst/>
              <a:cxnLst/>
              <a:rect l="l" t="t" r="r" b="b"/>
              <a:pathLst>
                <a:path w="36227" h="18377" extrusionOk="0">
                  <a:moveTo>
                    <a:pt x="0" y="14100"/>
                  </a:moveTo>
                  <a:cubicBezTo>
                    <a:pt x="11" y="14109"/>
                    <a:pt x="22" y="14118"/>
                    <a:pt x="33" y="14127"/>
                  </a:cubicBezTo>
                  <a:lnTo>
                    <a:pt x="33" y="14127"/>
                  </a:lnTo>
                  <a:lnTo>
                    <a:pt x="0" y="14100"/>
                  </a:lnTo>
                  <a:close/>
                  <a:moveTo>
                    <a:pt x="25451" y="0"/>
                  </a:moveTo>
                  <a:cubicBezTo>
                    <a:pt x="25184" y="0"/>
                    <a:pt x="24917" y="8"/>
                    <a:pt x="24651" y="23"/>
                  </a:cubicBezTo>
                  <a:cubicBezTo>
                    <a:pt x="21783" y="190"/>
                    <a:pt x="19014" y="1191"/>
                    <a:pt x="16412" y="2425"/>
                  </a:cubicBezTo>
                  <a:cubicBezTo>
                    <a:pt x="10396" y="5317"/>
                    <a:pt x="5175" y="9632"/>
                    <a:pt x="1178" y="14976"/>
                  </a:cubicBezTo>
                  <a:lnTo>
                    <a:pt x="1178" y="14976"/>
                  </a:lnTo>
                  <a:cubicBezTo>
                    <a:pt x="783" y="14712"/>
                    <a:pt x="401" y="14429"/>
                    <a:pt x="33" y="14127"/>
                  </a:cubicBezTo>
                  <a:lnTo>
                    <a:pt x="33" y="14127"/>
                  </a:lnTo>
                  <a:lnTo>
                    <a:pt x="1134" y="15034"/>
                  </a:lnTo>
                  <a:cubicBezTo>
                    <a:pt x="1149" y="15015"/>
                    <a:pt x="1163" y="14995"/>
                    <a:pt x="1178" y="14976"/>
                  </a:cubicBezTo>
                  <a:lnTo>
                    <a:pt x="1178" y="14976"/>
                  </a:lnTo>
                  <a:cubicBezTo>
                    <a:pt x="3246" y="16360"/>
                    <a:pt x="5653" y="17234"/>
                    <a:pt x="8106" y="17736"/>
                  </a:cubicBezTo>
                  <a:cubicBezTo>
                    <a:pt x="10660" y="18258"/>
                    <a:pt x="13264" y="18377"/>
                    <a:pt x="15875" y="18377"/>
                  </a:cubicBezTo>
                  <a:cubicBezTo>
                    <a:pt x="16265" y="18377"/>
                    <a:pt x="16655" y="18374"/>
                    <a:pt x="17046" y="18370"/>
                  </a:cubicBezTo>
                  <a:cubicBezTo>
                    <a:pt x="21682" y="18303"/>
                    <a:pt x="26453" y="18003"/>
                    <a:pt x="30522" y="15801"/>
                  </a:cubicBezTo>
                  <a:cubicBezTo>
                    <a:pt x="32790" y="14601"/>
                    <a:pt x="34859" y="12666"/>
                    <a:pt x="35492" y="10164"/>
                  </a:cubicBezTo>
                  <a:cubicBezTo>
                    <a:pt x="36226" y="7362"/>
                    <a:pt x="34959" y="4293"/>
                    <a:pt x="32757" y="2425"/>
                  </a:cubicBezTo>
                  <a:cubicBezTo>
                    <a:pt x="30757" y="759"/>
                    <a:pt x="28097" y="0"/>
                    <a:pt x="254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64"/>
            <p:cNvSpPr/>
            <p:nvPr/>
          </p:nvSpPr>
          <p:spPr>
            <a:xfrm>
              <a:off x="3295525" y="2931325"/>
              <a:ext cx="798625" cy="368200"/>
            </a:xfrm>
            <a:custGeom>
              <a:avLst/>
              <a:gdLst/>
              <a:ahLst/>
              <a:cxnLst/>
              <a:rect l="l" t="t" r="r" b="b"/>
              <a:pathLst>
                <a:path w="31945" h="14728" extrusionOk="0">
                  <a:moveTo>
                    <a:pt x="14209" y="1"/>
                  </a:moveTo>
                  <a:cubicBezTo>
                    <a:pt x="10470" y="1"/>
                    <a:pt x="6711" y="970"/>
                    <a:pt x="3724" y="3225"/>
                  </a:cubicBezTo>
                  <a:cubicBezTo>
                    <a:pt x="2323" y="4293"/>
                    <a:pt x="1089" y="5727"/>
                    <a:pt x="656" y="7428"/>
                  </a:cubicBezTo>
                  <a:cubicBezTo>
                    <a:pt x="547" y="7854"/>
                    <a:pt x="503" y="8300"/>
                    <a:pt x="523" y="8744"/>
                  </a:cubicBezTo>
                  <a:lnTo>
                    <a:pt x="523" y="8744"/>
                  </a:lnTo>
                  <a:lnTo>
                    <a:pt x="22" y="7829"/>
                  </a:lnTo>
                  <a:lnTo>
                    <a:pt x="22" y="7829"/>
                  </a:lnTo>
                  <a:cubicBezTo>
                    <a:pt x="1" y="9010"/>
                    <a:pt x="500" y="10138"/>
                    <a:pt x="1266" y="11052"/>
                  </a:cubicBezTo>
                  <a:lnTo>
                    <a:pt x="1266" y="11052"/>
                  </a:lnTo>
                  <a:cubicBezTo>
                    <a:pt x="1551" y="11469"/>
                    <a:pt x="1915" y="11829"/>
                    <a:pt x="2357" y="12098"/>
                  </a:cubicBezTo>
                  <a:lnTo>
                    <a:pt x="2341" y="12069"/>
                  </a:lnTo>
                  <a:lnTo>
                    <a:pt x="2341" y="12069"/>
                  </a:lnTo>
                  <a:cubicBezTo>
                    <a:pt x="2498" y="12187"/>
                    <a:pt x="2659" y="12297"/>
                    <a:pt x="2824" y="12399"/>
                  </a:cubicBezTo>
                  <a:cubicBezTo>
                    <a:pt x="4425" y="13366"/>
                    <a:pt x="6326" y="13733"/>
                    <a:pt x="8161" y="14033"/>
                  </a:cubicBezTo>
                  <a:cubicBezTo>
                    <a:pt x="10696" y="14496"/>
                    <a:pt x="13267" y="14728"/>
                    <a:pt x="15834" y="14728"/>
                  </a:cubicBezTo>
                  <a:cubicBezTo>
                    <a:pt x="16780" y="14728"/>
                    <a:pt x="17726" y="14696"/>
                    <a:pt x="18668" y="14633"/>
                  </a:cubicBezTo>
                  <a:cubicBezTo>
                    <a:pt x="22171" y="14367"/>
                    <a:pt x="25673" y="13433"/>
                    <a:pt x="28676" y="11565"/>
                  </a:cubicBezTo>
                  <a:cubicBezTo>
                    <a:pt x="30310" y="10531"/>
                    <a:pt x="31945" y="8863"/>
                    <a:pt x="31611" y="6995"/>
                  </a:cubicBezTo>
                  <a:cubicBezTo>
                    <a:pt x="31277" y="5260"/>
                    <a:pt x="29510" y="4293"/>
                    <a:pt x="27942" y="3559"/>
                  </a:cubicBezTo>
                  <a:cubicBezTo>
                    <a:pt x="24072" y="1824"/>
                    <a:pt x="20036" y="390"/>
                    <a:pt x="15766" y="56"/>
                  </a:cubicBezTo>
                  <a:cubicBezTo>
                    <a:pt x="15249" y="20"/>
                    <a:pt x="14729" y="1"/>
                    <a:pt x="142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64"/>
            <p:cNvSpPr/>
            <p:nvPr/>
          </p:nvSpPr>
          <p:spPr>
            <a:xfrm>
              <a:off x="3390300" y="2600800"/>
              <a:ext cx="40875" cy="192700"/>
            </a:xfrm>
            <a:custGeom>
              <a:avLst/>
              <a:gdLst/>
              <a:ahLst/>
              <a:cxnLst/>
              <a:rect l="l" t="t" r="r" b="b"/>
              <a:pathLst>
                <a:path w="1635" h="7708" extrusionOk="0">
                  <a:moveTo>
                    <a:pt x="1090" y="1"/>
                  </a:moveTo>
                  <a:cubicBezTo>
                    <a:pt x="726" y="1"/>
                    <a:pt x="299" y="1690"/>
                    <a:pt x="134" y="3804"/>
                  </a:cubicBezTo>
                  <a:cubicBezTo>
                    <a:pt x="0" y="5939"/>
                    <a:pt x="167" y="7673"/>
                    <a:pt x="534" y="7707"/>
                  </a:cubicBezTo>
                  <a:cubicBezTo>
                    <a:pt x="537" y="7707"/>
                    <a:pt x="541" y="7707"/>
                    <a:pt x="545" y="7707"/>
                  </a:cubicBezTo>
                  <a:cubicBezTo>
                    <a:pt x="909" y="7707"/>
                    <a:pt x="1303" y="6018"/>
                    <a:pt x="1468" y="3904"/>
                  </a:cubicBezTo>
                  <a:cubicBezTo>
                    <a:pt x="1635" y="1769"/>
                    <a:pt x="1468" y="35"/>
                    <a:pt x="1101" y="1"/>
                  </a:cubicBezTo>
                  <a:cubicBezTo>
                    <a:pt x="1097" y="1"/>
                    <a:pt x="1094" y="1"/>
                    <a:pt x="10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64"/>
            <p:cNvSpPr/>
            <p:nvPr/>
          </p:nvSpPr>
          <p:spPr>
            <a:xfrm>
              <a:off x="3399475" y="2622850"/>
              <a:ext cx="117600" cy="168625"/>
            </a:xfrm>
            <a:custGeom>
              <a:avLst/>
              <a:gdLst/>
              <a:ahLst/>
              <a:cxnLst/>
              <a:rect l="l" t="t" r="r" b="b"/>
              <a:pathLst>
                <a:path w="4704" h="6745" extrusionOk="0">
                  <a:moveTo>
                    <a:pt x="4300" y="0"/>
                  </a:moveTo>
                  <a:cubicBezTo>
                    <a:pt x="3917" y="0"/>
                    <a:pt x="2828" y="1307"/>
                    <a:pt x="1768" y="3022"/>
                  </a:cubicBezTo>
                  <a:cubicBezTo>
                    <a:pt x="667" y="4890"/>
                    <a:pt x="0" y="6524"/>
                    <a:pt x="300" y="6725"/>
                  </a:cubicBezTo>
                  <a:cubicBezTo>
                    <a:pt x="323" y="6738"/>
                    <a:pt x="349" y="6745"/>
                    <a:pt x="378" y="6745"/>
                  </a:cubicBezTo>
                  <a:cubicBezTo>
                    <a:pt x="789" y="6745"/>
                    <a:pt x="1875" y="5466"/>
                    <a:pt x="2902" y="3722"/>
                  </a:cubicBezTo>
                  <a:cubicBezTo>
                    <a:pt x="4036" y="1854"/>
                    <a:pt x="4703" y="220"/>
                    <a:pt x="4370" y="20"/>
                  </a:cubicBezTo>
                  <a:cubicBezTo>
                    <a:pt x="4350" y="7"/>
                    <a:pt x="4327" y="0"/>
                    <a:pt x="4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64"/>
            <p:cNvSpPr/>
            <p:nvPr/>
          </p:nvSpPr>
          <p:spPr>
            <a:xfrm>
              <a:off x="3431150" y="2689000"/>
              <a:ext cx="114275" cy="103825"/>
            </a:xfrm>
            <a:custGeom>
              <a:avLst/>
              <a:gdLst/>
              <a:ahLst/>
              <a:cxnLst/>
              <a:rect l="l" t="t" r="r" b="b"/>
              <a:pathLst>
                <a:path w="4571" h="4153" extrusionOk="0">
                  <a:moveTo>
                    <a:pt x="4172" y="0"/>
                  </a:moveTo>
                  <a:cubicBezTo>
                    <a:pt x="3777" y="0"/>
                    <a:pt x="2836" y="710"/>
                    <a:pt x="1869" y="1677"/>
                  </a:cubicBezTo>
                  <a:cubicBezTo>
                    <a:pt x="801" y="2778"/>
                    <a:pt x="1" y="3812"/>
                    <a:pt x="234" y="4079"/>
                  </a:cubicBezTo>
                  <a:cubicBezTo>
                    <a:pt x="273" y="4129"/>
                    <a:pt x="339" y="4153"/>
                    <a:pt x="428" y="4153"/>
                  </a:cubicBezTo>
                  <a:cubicBezTo>
                    <a:pt x="868" y="4153"/>
                    <a:pt x="1864" y="3555"/>
                    <a:pt x="2836" y="2611"/>
                  </a:cubicBezTo>
                  <a:cubicBezTo>
                    <a:pt x="3970" y="1477"/>
                    <a:pt x="4571" y="276"/>
                    <a:pt x="4304" y="42"/>
                  </a:cubicBezTo>
                  <a:cubicBezTo>
                    <a:pt x="4271" y="14"/>
                    <a:pt x="4227" y="0"/>
                    <a:pt x="4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64"/>
            <p:cNvSpPr/>
            <p:nvPr/>
          </p:nvSpPr>
          <p:spPr>
            <a:xfrm>
              <a:off x="3458675" y="2700550"/>
              <a:ext cx="168475" cy="131025"/>
            </a:xfrm>
            <a:custGeom>
              <a:avLst/>
              <a:gdLst/>
              <a:ahLst/>
              <a:cxnLst/>
              <a:rect l="l" t="t" r="r" b="b"/>
              <a:pathLst>
                <a:path w="6739" h="5241" extrusionOk="0">
                  <a:moveTo>
                    <a:pt x="6367" y="1"/>
                  </a:moveTo>
                  <a:cubicBezTo>
                    <a:pt x="5892" y="1"/>
                    <a:pt x="4466" y="851"/>
                    <a:pt x="2936" y="2116"/>
                  </a:cubicBezTo>
                  <a:cubicBezTo>
                    <a:pt x="1235" y="3517"/>
                    <a:pt x="0" y="4918"/>
                    <a:pt x="234" y="5184"/>
                  </a:cubicBezTo>
                  <a:cubicBezTo>
                    <a:pt x="263" y="5222"/>
                    <a:pt x="315" y="5241"/>
                    <a:pt x="386" y="5241"/>
                  </a:cubicBezTo>
                  <a:cubicBezTo>
                    <a:pt x="874" y="5241"/>
                    <a:pt x="2288" y="4369"/>
                    <a:pt x="3803" y="3116"/>
                  </a:cubicBezTo>
                  <a:cubicBezTo>
                    <a:pt x="5538" y="1715"/>
                    <a:pt x="6739" y="348"/>
                    <a:pt x="6505" y="47"/>
                  </a:cubicBezTo>
                  <a:cubicBezTo>
                    <a:pt x="6478" y="16"/>
                    <a:pt x="6431" y="1"/>
                    <a:pt x="63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64"/>
            <p:cNvSpPr/>
            <p:nvPr/>
          </p:nvSpPr>
          <p:spPr>
            <a:xfrm>
              <a:off x="3472025" y="2788875"/>
              <a:ext cx="179300" cy="56025"/>
            </a:xfrm>
            <a:custGeom>
              <a:avLst/>
              <a:gdLst/>
              <a:ahLst/>
              <a:cxnLst/>
              <a:rect l="l" t="t" r="r" b="b"/>
              <a:pathLst>
                <a:path w="7172" h="2241" extrusionOk="0">
                  <a:moveTo>
                    <a:pt x="6263" y="1"/>
                  </a:moveTo>
                  <a:cubicBezTo>
                    <a:pt x="5577" y="1"/>
                    <a:pt x="4540" y="142"/>
                    <a:pt x="3403" y="451"/>
                  </a:cubicBezTo>
                  <a:cubicBezTo>
                    <a:pt x="1468" y="951"/>
                    <a:pt x="0" y="1718"/>
                    <a:pt x="100" y="2052"/>
                  </a:cubicBezTo>
                  <a:cubicBezTo>
                    <a:pt x="136" y="2181"/>
                    <a:pt x="362" y="2240"/>
                    <a:pt x="725" y="2240"/>
                  </a:cubicBezTo>
                  <a:cubicBezTo>
                    <a:pt x="1391" y="2240"/>
                    <a:pt x="2517" y="2042"/>
                    <a:pt x="3770" y="1718"/>
                  </a:cubicBezTo>
                  <a:cubicBezTo>
                    <a:pt x="5671" y="1218"/>
                    <a:pt x="7172" y="584"/>
                    <a:pt x="7105" y="217"/>
                  </a:cubicBezTo>
                  <a:cubicBezTo>
                    <a:pt x="7077" y="76"/>
                    <a:pt x="6764" y="1"/>
                    <a:pt x="6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64"/>
            <p:cNvSpPr/>
            <p:nvPr/>
          </p:nvSpPr>
          <p:spPr>
            <a:xfrm>
              <a:off x="3478700" y="2856050"/>
              <a:ext cx="165975" cy="36625"/>
            </a:xfrm>
            <a:custGeom>
              <a:avLst/>
              <a:gdLst/>
              <a:ahLst/>
              <a:cxnLst/>
              <a:rect l="l" t="t" r="r" b="b"/>
              <a:pathLst>
                <a:path w="6639" h="1465" extrusionOk="0">
                  <a:moveTo>
                    <a:pt x="2060" y="0"/>
                  </a:moveTo>
                  <a:cubicBezTo>
                    <a:pt x="911" y="0"/>
                    <a:pt x="91" y="162"/>
                    <a:pt x="67" y="432"/>
                  </a:cubicBezTo>
                  <a:cubicBezTo>
                    <a:pt x="0" y="799"/>
                    <a:pt x="1468" y="1233"/>
                    <a:pt x="3302" y="1400"/>
                  </a:cubicBezTo>
                  <a:cubicBezTo>
                    <a:pt x="3778" y="1444"/>
                    <a:pt x="4235" y="1464"/>
                    <a:pt x="4650" y="1464"/>
                  </a:cubicBezTo>
                  <a:cubicBezTo>
                    <a:pt x="5807" y="1464"/>
                    <a:pt x="6638" y="1303"/>
                    <a:pt x="6638" y="1033"/>
                  </a:cubicBezTo>
                  <a:cubicBezTo>
                    <a:pt x="6638" y="699"/>
                    <a:pt x="5170" y="232"/>
                    <a:pt x="3402" y="65"/>
                  </a:cubicBezTo>
                  <a:cubicBezTo>
                    <a:pt x="2927" y="21"/>
                    <a:pt x="2473" y="0"/>
                    <a:pt x="20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64"/>
            <p:cNvSpPr/>
            <p:nvPr/>
          </p:nvSpPr>
          <p:spPr>
            <a:xfrm>
              <a:off x="3281050" y="2432350"/>
              <a:ext cx="87575" cy="309425"/>
            </a:xfrm>
            <a:custGeom>
              <a:avLst/>
              <a:gdLst/>
              <a:ahLst/>
              <a:cxnLst/>
              <a:rect l="l" t="t" r="r" b="b"/>
              <a:pathLst>
                <a:path w="3503" h="12377" extrusionOk="0">
                  <a:moveTo>
                    <a:pt x="68" y="1"/>
                  </a:moveTo>
                  <a:cubicBezTo>
                    <a:pt x="68" y="1"/>
                    <a:pt x="68" y="1"/>
                    <a:pt x="67" y="1"/>
                  </a:cubicBezTo>
                  <a:cubicBezTo>
                    <a:pt x="0" y="1"/>
                    <a:pt x="701" y="2803"/>
                    <a:pt x="1635" y="6205"/>
                  </a:cubicBezTo>
                  <a:cubicBezTo>
                    <a:pt x="2536" y="9641"/>
                    <a:pt x="3369" y="12377"/>
                    <a:pt x="3436" y="12377"/>
                  </a:cubicBezTo>
                  <a:cubicBezTo>
                    <a:pt x="3503" y="12343"/>
                    <a:pt x="2802" y="9575"/>
                    <a:pt x="1868" y="6139"/>
                  </a:cubicBezTo>
                  <a:cubicBezTo>
                    <a:pt x="940" y="2757"/>
                    <a:pt x="143" y="1"/>
                    <a:pt x="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64"/>
            <p:cNvSpPr/>
            <p:nvPr/>
          </p:nvSpPr>
          <p:spPr>
            <a:xfrm>
              <a:off x="3374450" y="2537450"/>
              <a:ext cx="9200" cy="214325"/>
            </a:xfrm>
            <a:custGeom>
              <a:avLst/>
              <a:gdLst/>
              <a:ahLst/>
              <a:cxnLst/>
              <a:rect l="l" t="t" r="r" b="b"/>
              <a:pathLst>
                <a:path w="368" h="8573" extrusionOk="0">
                  <a:moveTo>
                    <a:pt x="334" y="0"/>
                  </a:moveTo>
                  <a:cubicBezTo>
                    <a:pt x="201" y="400"/>
                    <a:pt x="167" y="834"/>
                    <a:pt x="134" y="1268"/>
                  </a:cubicBezTo>
                  <a:cubicBezTo>
                    <a:pt x="67" y="2035"/>
                    <a:pt x="0" y="3102"/>
                    <a:pt x="0" y="4303"/>
                  </a:cubicBezTo>
                  <a:cubicBezTo>
                    <a:pt x="0" y="5471"/>
                    <a:pt x="34" y="6571"/>
                    <a:pt x="67" y="7339"/>
                  </a:cubicBezTo>
                  <a:cubicBezTo>
                    <a:pt x="67" y="7739"/>
                    <a:pt x="100" y="8173"/>
                    <a:pt x="201" y="8573"/>
                  </a:cubicBezTo>
                  <a:cubicBezTo>
                    <a:pt x="267" y="8173"/>
                    <a:pt x="267" y="7739"/>
                    <a:pt x="267" y="7305"/>
                  </a:cubicBezTo>
                  <a:cubicBezTo>
                    <a:pt x="267" y="6438"/>
                    <a:pt x="234" y="5404"/>
                    <a:pt x="267" y="4270"/>
                  </a:cubicBezTo>
                  <a:cubicBezTo>
                    <a:pt x="267" y="3136"/>
                    <a:pt x="301" y="2135"/>
                    <a:pt x="334" y="1268"/>
                  </a:cubicBezTo>
                  <a:cubicBezTo>
                    <a:pt x="367" y="834"/>
                    <a:pt x="367" y="400"/>
                    <a:pt x="3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64"/>
            <p:cNvSpPr/>
            <p:nvPr/>
          </p:nvSpPr>
          <p:spPr>
            <a:xfrm>
              <a:off x="3411975" y="2484050"/>
              <a:ext cx="82575" cy="294425"/>
            </a:xfrm>
            <a:custGeom>
              <a:avLst/>
              <a:gdLst/>
              <a:ahLst/>
              <a:cxnLst/>
              <a:rect l="l" t="t" r="r" b="b"/>
              <a:pathLst>
                <a:path w="3303" h="11777" extrusionOk="0">
                  <a:moveTo>
                    <a:pt x="3235" y="1"/>
                  </a:moveTo>
                  <a:cubicBezTo>
                    <a:pt x="3193" y="1"/>
                    <a:pt x="2397" y="2624"/>
                    <a:pt x="1535" y="5872"/>
                  </a:cubicBezTo>
                  <a:cubicBezTo>
                    <a:pt x="634" y="9108"/>
                    <a:pt x="0" y="11776"/>
                    <a:pt x="67" y="11776"/>
                  </a:cubicBezTo>
                  <a:cubicBezTo>
                    <a:pt x="68" y="11776"/>
                    <a:pt x="68" y="11777"/>
                    <a:pt x="69" y="11777"/>
                  </a:cubicBezTo>
                  <a:cubicBezTo>
                    <a:pt x="144" y="11777"/>
                    <a:pt x="907" y="9154"/>
                    <a:pt x="1768" y="5939"/>
                  </a:cubicBezTo>
                  <a:cubicBezTo>
                    <a:pt x="2669" y="2670"/>
                    <a:pt x="3303" y="1"/>
                    <a:pt x="3236" y="1"/>
                  </a:cubicBezTo>
                  <a:cubicBezTo>
                    <a:pt x="3236" y="1"/>
                    <a:pt x="3236" y="1"/>
                    <a:pt x="3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64"/>
            <p:cNvSpPr/>
            <p:nvPr/>
          </p:nvSpPr>
          <p:spPr>
            <a:xfrm>
              <a:off x="3430325" y="2404000"/>
              <a:ext cx="259375" cy="363625"/>
            </a:xfrm>
            <a:custGeom>
              <a:avLst/>
              <a:gdLst/>
              <a:ahLst/>
              <a:cxnLst/>
              <a:rect l="l" t="t" r="r" b="b"/>
              <a:pathLst>
                <a:path w="10375" h="14545" extrusionOk="0">
                  <a:moveTo>
                    <a:pt x="10374" y="1"/>
                  </a:moveTo>
                  <a:lnTo>
                    <a:pt x="10374" y="1"/>
                  </a:lnTo>
                  <a:cubicBezTo>
                    <a:pt x="10174" y="168"/>
                    <a:pt x="10007" y="334"/>
                    <a:pt x="9874" y="501"/>
                  </a:cubicBezTo>
                  <a:cubicBezTo>
                    <a:pt x="9540" y="835"/>
                    <a:pt x="9140" y="1335"/>
                    <a:pt x="8606" y="1969"/>
                  </a:cubicBezTo>
                  <a:cubicBezTo>
                    <a:pt x="7606" y="3237"/>
                    <a:pt x="6205" y="4971"/>
                    <a:pt x="4770" y="6973"/>
                  </a:cubicBezTo>
                  <a:cubicBezTo>
                    <a:pt x="3336" y="8974"/>
                    <a:pt x="2135" y="10842"/>
                    <a:pt x="1301" y="12243"/>
                  </a:cubicBezTo>
                  <a:cubicBezTo>
                    <a:pt x="868" y="12943"/>
                    <a:pt x="534" y="13477"/>
                    <a:pt x="334" y="13911"/>
                  </a:cubicBezTo>
                  <a:cubicBezTo>
                    <a:pt x="200" y="14111"/>
                    <a:pt x="100" y="14311"/>
                    <a:pt x="0" y="14545"/>
                  </a:cubicBezTo>
                  <a:cubicBezTo>
                    <a:pt x="167" y="14344"/>
                    <a:pt x="301" y="14144"/>
                    <a:pt x="434" y="13944"/>
                  </a:cubicBezTo>
                  <a:lnTo>
                    <a:pt x="1468" y="12343"/>
                  </a:lnTo>
                  <a:cubicBezTo>
                    <a:pt x="2335" y="11009"/>
                    <a:pt x="3603" y="9141"/>
                    <a:pt x="5004" y="7139"/>
                  </a:cubicBezTo>
                  <a:cubicBezTo>
                    <a:pt x="6405" y="5138"/>
                    <a:pt x="7773" y="3370"/>
                    <a:pt x="8773" y="2102"/>
                  </a:cubicBezTo>
                  <a:lnTo>
                    <a:pt x="9941" y="568"/>
                  </a:lnTo>
                  <a:cubicBezTo>
                    <a:pt x="10108" y="401"/>
                    <a:pt x="10241" y="201"/>
                    <a:pt x="103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64"/>
            <p:cNvSpPr/>
            <p:nvPr/>
          </p:nvSpPr>
          <p:spPr>
            <a:xfrm>
              <a:off x="3472025" y="2563275"/>
              <a:ext cx="271050" cy="270250"/>
            </a:xfrm>
            <a:custGeom>
              <a:avLst/>
              <a:gdLst/>
              <a:ahLst/>
              <a:cxnLst/>
              <a:rect l="l" t="t" r="r" b="b"/>
              <a:pathLst>
                <a:path w="10842" h="10810" extrusionOk="0">
                  <a:moveTo>
                    <a:pt x="10806" y="1"/>
                  </a:moveTo>
                  <a:cubicBezTo>
                    <a:pt x="10707" y="1"/>
                    <a:pt x="8285" y="2357"/>
                    <a:pt x="5337" y="5305"/>
                  </a:cubicBezTo>
                  <a:cubicBezTo>
                    <a:pt x="2369" y="8307"/>
                    <a:pt x="0" y="10742"/>
                    <a:pt x="67" y="10809"/>
                  </a:cubicBezTo>
                  <a:cubicBezTo>
                    <a:pt x="67" y="10809"/>
                    <a:pt x="68" y="10809"/>
                    <a:pt x="68" y="10809"/>
                  </a:cubicBezTo>
                  <a:cubicBezTo>
                    <a:pt x="135" y="10809"/>
                    <a:pt x="2590" y="8486"/>
                    <a:pt x="5537" y="5505"/>
                  </a:cubicBezTo>
                  <a:cubicBezTo>
                    <a:pt x="8506" y="2503"/>
                    <a:pt x="10841" y="68"/>
                    <a:pt x="10808" y="1"/>
                  </a:cubicBezTo>
                  <a:cubicBezTo>
                    <a:pt x="10807" y="1"/>
                    <a:pt x="10807" y="1"/>
                    <a:pt x="108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64"/>
            <p:cNvSpPr/>
            <p:nvPr/>
          </p:nvSpPr>
          <p:spPr>
            <a:xfrm>
              <a:off x="3510375" y="2704225"/>
              <a:ext cx="356950" cy="145950"/>
            </a:xfrm>
            <a:custGeom>
              <a:avLst/>
              <a:gdLst/>
              <a:ahLst/>
              <a:cxnLst/>
              <a:rect l="l" t="t" r="r" b="b"/>
              <a:pathLst>
                <a:path w="14278" h="5838" extrusionOk="0">
                  <a:moveTo>
                    <a:pt x="14277" y="0"/>
                  </a:moveTo>
                  <a:lnTo>
                    <a:pt x="14277" y="0"/>
                  </a:lnTo>
                  <a:cubicBezTo>
                    <a:pt x="14077" y="67"/>
                    <a:pt x="13877" y="134"/>
                    <a:pt x="13710" y="234"/>
                  </a:cubicBezTo>
                  <a:lnTo>
                    <a:pt x="12209" y="934"/>
                  </a:lnTo>
                  <a:cubicBezTo>
                    <a:pt x="10942" y="1535"/>
                    <a:pt x="9207" y="2335"/>
                    <a:pt x="7239" y="3169"/>
                  </a:cubicBezTo>
                  <a:cubicBezTo>
                    <a:pt x="5271" y="3970"/>
                    <a:pt x="3436" y="4637"/>
                    <a:pt x="2135" y="5071"/>
                  </a:cubicBezTo>
                  <a:lnTo>
                    <a:pt x="568" y="5638"/>
                  </a:lnTo>
                  <a:cubicBezTo>
                    <a:pt x="368" y="5671"/>
                    <a:pt x="167" y="5738"/>
                    <a:pt x="1" y="5838"/>
                  </a:cubicBezTo>
                  <a:cubicBezTo>
                    <a:pt x="201" y="5838"/>
                    <a:pt x="401" y="5771"/>
                    <a:pt x="601" y="5705"/>
                  </a:cubicBezTo>
                  <a:cubicBezTo>
                    <a:pt x="968" y="5604"/>
                    <a:pt x="1502" y="5471"/>
                    <a:pt x="2169" y="5238"/>
                  </a:cubicBezTo>
                  <a:cubicBezTo>
                    <a:pt x="3503" y="4837"/>
                    <a:pt x="5338" y="4203"/>
                    <a:pt x="7339" y="3403"/>
                  </a:cubicBezTo>
                  <a:cubicBezTo>
                    <a:pt x="9307" y="2569"/>
                    <a:pt x="11042" y="1735"/>
                    <a:pt x="12309" y="1101"/>
                  </a:cubicBezTo>
                  <a:cubicBezTo>
                    <a:pt x="12910" y="801"/>
                    <a:pt x="13410" y="534"/>
                    <a:pt x="13744" y="334"/>
                  </a:cubicBezTo>
                  <a:cubicBezTo>
                    <a:pt x="13944" y="234"/>
                    <a:pt x="14111" y="134"/>
                    <a:pt x="142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64"/>
            <p:cNvSpPr/>
            <p:nvPr/>
          </p:nvSpPr>
          <p:spPr>
            <a:xfrm>
              <a:off x="3515375" y="2843500"/>
              <a:ext cx="315250" cy="41700"/>
            </a:xfrm>
            <a:custGeom>
              <a:avLst/>
              <a:gdLst/>
              <a:ahLst/>
              <a:cxnLst/>
              <a:rect l="l" t="t" r="r" b="b"/>
              <a:pathLst>
                <a:path w="12610" h="1668" extrusionOk="0">
                  <a:moveTo>
                    <a:pt x="12610" y="0"/>
                  </a:moveTo>
                  <a:lnTo>
                    <a:pt x="12610" y="0"/>
                  </a:lnTo>
                  <a:cubicBezTo>
                    <a:pt x="11976" y="67"/>
                    <a:pt x="11376" y="134"/>
                    <a:pt x="10775" y="267"/>
                  </a:cubicBezTo>
                  <a:cubicBezTo>
                    <a:pt x="9641" y="434"/>
                    <a:pt x="8040" y="701"/>
                    <a:pt x="6305" y="934"/>
                  </a:cubicBezTo>
                  <a:cubicBezTo>
                    <a:pt x="4571" y="1168"/>
                    <a:pt x="3003" y="1301"/>
                    <a:pt x="1869" y="1435"/>
                  </a:cubicBezTo>
                  <a:cubicBezTo>
                    <a:pt x="1235" y="1468"/>
                    <a:pt x="601" y="1535"/>
                    <a:pt x="1" y="1635"/>
                  </a:cubicBezTo>
                  <a:cubicBezTo>
                    <a:pt x="168" y="1668"/>
                    <a:pt x="334" y="1668"/>
                    <a:pt x="501" y="1668"/>
                  </a:cubicBezTo>
                  <a:cubicBezTo>
                    <a:pt x="835" y="1668"/>
                    <a:pt x="1302" y="1635"/>
                    <a:pt x="1869" y="1601"/>
                  </a:cubicBezTo>
                  <a:cubicBezTo>
                    <a:pt x="3003" y="1568"/>
                    <a:pt x="4604" y="1435"/>
                    <a:pt x="6339" y="1201"/>
                  </a:cubicBezTo>
                  <a:cubicBezTo>
                    <a:pt x="8107" y="968"/>
                    <a:pt x="9674" y="701"/>
                    <a:pt x="10808" y="467"/>
                  </a:cubicBezTo>
                  <a:cubicBezTo>
                    <a:pt x="11376" y="334"/>
                    <a:pt x="11809" y="234"/>
                    <a:pt x="12143" y="167"/>
                  </a:cubicBezTo>
                  <a:cubicBezTo>
                    <a:pt x="12276" y="134"/>
                    <a:pt x="12443" y="67"/>
                    <a:pt x="12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64"/>
            <p:cNvSpPr/>
            <p:nvPr/>
          </p:nvSpPr>
          <p:spPr>
            <a:xfrm>
              <a:off x="3524550" y="2916525"/>
              <a:ext cx="294400" cy="11225"/>
            </a:xfrm>
            <a:custGeom>
              <a:avLst/>
              <a:gdLst/>
              <a:ahLst/>
              <a:cxnLst/>
              <a:rect l="l" t="t" r="r" b="b"/>
              <a:pathLst>
                <a:path w="11776" h="449" extrusionOk="0">
                  <a:moveTo>
                    <a:pt x="506" y="1"/>
                  </a:moveTo>
                  <a:cubicBezTo>
                    <a:pt x="336" y="1"/>
                    <a:pt x="167" y="5"/>
                    <a:pt x="1" y="15"/>
                  </a:cubicBezTo>
                  <a:cubicBezTo>
                    <a:pt x="568" y="148"/>
                    <a:pt x="1135" y="215"/>
                    <a:pt x="1735" y="248"/>
                  </a:cubicBezTo>
                  <a:cubicBezTo>
                    <a:pt x="2769" y="315"/>
                    <a:pt x="4270" y="415"/>
                    <a:pt x="5905" y="448"/>
                  </a:cubicBezTo>
                  <a:cubicBezTo>
                    <a:pt x="7506" y="448"/>
                    <a:pt x="8974" y="415"/>
                    <a:pt x="10075" y="348"/>
                  </a:cubicBezTo>
                  <a:cubicBezTo>
                    <a:pt x="10642" y="348"/>
                    <a:pt x="11209" y="281"/>
                    <a:pt x="11776" y="181"/>
                  </a:cubicBezTo>
                  <a:cubicBezTo>
                    <a:pt x="11492" y="165"/>
                    <a:pt x="11209" y="156"/>
                    <a:pt x="10925" y="156"/>
                  </a:cubicBezTo>
                  <a:cubicBezTo>
                    <a:pt x="10642" y="156"/>
                    <a:pt x="10358" y="165"/>
                    <a:pt x="10075" y="181"/>
                  </a:cubicBezTo>
                  <a:lnTo>
                    <a:pt x="5905" y="181"/>
                  </a:lnTo>
                  <a:cubicBezTo>
                    <a:pt x="4270" y="148"/>
                    <a:pt x="2803" y="81"/>
                    <a:pt x="1735" y="48"/>
                  </a:cubicBezTo>
                  <a:cubicBezTo>
                    <a:pt x="1334" y="24"/>
                    <a:pt x="917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64"/>
            <p:cNvSpPr/>
            <p:nvPr/>
          </p:nvSpPr>
          <p:spPr>
            <a:xfrm>
              <a:off x="3246850" y="2379725"/>
              <a:ext cx="60000" cy="57000"/>
            </a:xfrm>
            <a:custGeom>
              <a:avLst/>
              <a:gdLst/>
              <a:ahLst/>
              <a:cxnLst/>
              <a:rect l="l" t="t" r="r" b="b"/>
              <a:pathLst>
                <a:path w="2400" h="2280" extrusionOk="0">
                  <a:moveTo>
                    <a:pt x="942" y="0"/>
                  </a:moveTo>
                  <a:cubicBezTo>
                    <a:pt x="612" y="0"/>
                    <a:pt x="320" y="161"/>
                    <a:pt x="168" y="405"/>
                  </a:cubicBezTo>
                  <a:cubicBezTo>
                    <a:pt x="1" y="772"/>
                    <a:pt x="34" y="1172"/>
                    <a:pt x="268" y="1506"/>
                  </a:cubicBezTo>
                  <a:cubicBezTo>
                    <a:pt x="434" y="1873"/>
                    <a:pt x="768" y="2139"/>
                    <a:pt x="1168" y="2273"/>
                  </a:cubicBezTo>
                  <a:cubicBezTo>
                    <a:pt x="1207" y="2277"/>
                    <a:pt x="1245" y="2280"/>
                    <a:pt x="1284" y="2280"/>
                  </a:cubicBezTo>
                  <a:cubicBezTo>
                    <a:pt x="1806" y="2280"/>
                    <a:pt x="2274" y="1865"/>
                    <a:pt x="2336" y="1305"/>
                  </a:cubicBezTo>
                  <a:cubicBezTo>
                    <a:pt x="2400" y="761"/>
                    <a:pt x="1664" y="1"/>
                    <a:pt x="1103" y="1"/>
                  </a:cubicBezTo>
                  <a:cubicBezTo>
                    <a:pt x="1080" y="1"/>
                    <a:pt x="1057" y="2"/>
                    <a:pt x="1035" y="5"/>
                  </a:cubicBezTo>
                  <a:cubicBezTo>
                    <a:pt x="1004" y="2"/>
                    <a:pt x="973" y="0"/>
                    <a:pt x="9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64"/>
            <p:cNvSpPr/>
            <p:nvPr/>
          </p:nvSpPr>
          <p:spPr>
            <a:xfrm>
              <a:off x="3665500" y="2362200"/>
              <a:ext cx="58350" cy="56050"/>
            </a:xfrm>
            <a:custGeom>
              <a:avLst/>
              <a:gdLst/>
              <a:ahLst/>
              <a:cxnLst/>
              <a:rect l="l" t="t" r="r" b="b"/>
              <a:pathLst>
                <a:path w="2334" h="2242" extrusionOk="0">
                  <a:moveTo>
                    <a:pt x="883" y="1"/>
                  </a:moveTo>
                  <a:cubicBezTo>
                    <a:pt x="579" y="1"/>
                    <a:pt x="286" y="164"/>
                    <a:pt x="133" y="439"/>
                  </a:cubicBezTo>
                  <a:cubicBezTo>
                    <a:pt x="0" y="772"/>
                    <a:pt x="33" y="1173"/>
                    <a:pt x="234" y="1473"/>
                  </a:cubicBezTo>
                  <a:cubicBezTo>
                    <a:pt x="400" y="1840"/>
                    <a:pt x="734" y="2107"/>
                    <a:pt x="1134" y="2240"/>
                  </a:cubicBezTo>
                  <a:cubicBezTo>
                    <a:pt x="1156" y="2241"/>
                    <a:pt x="1178" y="2242"/>
                    <a:pt x="1200" y="2242"/>
                  </a:cubicBezTo>
                  <a:cubicBezTo>
                    <a:pt x="1740" y="2242"/>
                    <a:pt x="2206" y="1851"/>
                    <a:pt x="2302" y="1306"/>
                  </a:cubicBezTo>
                  <a:cubicBezTo>
                    <a:pt x="2334" y="761"/>
                    <a:pt x="1627" y="1"/>
                    <a:pt x="1039" y="1"/>
                  </a:cubicBezTo>
                  <a:cubicBezTo>
                    <a:pt x="1015" y="1"/>
                    <a:pt x="991" y="2"/>
                    <a:pt x="967" y="5"/>
                  </a:cubicBezTo>
                  <a:cubicBezTo>
                    <a:pt x="939" y="2"/>
                    <a:pt x="911" y="1"/>
                    <a:pt x="8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64"/>
            <p:cNvSpPr/>
            <p:nvPr/>
          </p:nvSpPr>
          <p:spPr>
            <a:xfrm>
              <a:off x="3819775" y="2677425"/>
              <a:ext cx="59150" cy="56050"/>
            </a:xfrm>
            <a:custGeom>
              <a:avLst/>
              <a:gdLst/>
              <a:ahLst/>
              <a:cxnLst/>
              <a:rect l="l" t="t" r="r" b="b"/>
              <a:pathLst>
                <a:path w="2366" h="2242" extrusionOk="0">
                  <a:moveTo>
                    <a:pt x="916" y="1"/>
                  </a:moveTo>
                  <a:cubicBezTo>
                    <a:pt x="612" y="1"/>
                    <a:pt x="320" y="164"/>
                    <a:pt x="167" y="439"/>
                  </a:cubicBezTo>
                  <a:cubicBezTo>
                    <a:pt x="0" y="772"/>
                    <a:pt x="33" y="1173"/>
                    <a:pt x="267" y="1473"/>
                  </a:cubicBezTo>
                  <a:cubicBezTo>
                    <a:pt x="434" y="1840"/>
                    <a:pt x="734" y="2107"/>
                    <a:pt x="1134" y="2240"/>
                  </a:cubicBezTo>
                  <a:cubicBezTo>
                    <a:pt x="1156" y="2241"/>
                    <a:pt x="1178" y="2242"/>
                    <a:pt x="1200" y="2242"/>
                  </a:cubicBezTo>
                  <a:cubicBezTo>
                    <a:pt x="1742" y="2242"/>
                    <a:pt x="2238" y="1851"/>
                    <a:pt x="2302" y="1306"/>
                  </a:cubicBezTo>
                  <a:cubicBezTo>
                    <a:pt x="2366" y="761"/>
                    <a:pt x="1630" y="1"/>
                    <a:pt x="1069" y="1"/>
                  </a:cubicBezTo>
                  <a:cubicBezTo>
                    <a:pt x="1046" y="1"/>
                    <a:pt x="1023" y="2"/>
                    <a:pt x="1001" y="5"/>
                  </a:cubicBezTo>
                  <a:cubicBezTo>
                    <a:pt x="973" y="2"/>
                    <a:pt x="944" y="1"/>
                    <a:pt x="9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64"/>
            <p:cNvSpPr/>
            <p:nvPr/>
          </p:nvSpPr>
          <p:spPr>
            <a:xfrm>
              <a:off x="3479525" y="2450575"/>
              <a:ext cx="40050" cy="38600"/>
            </a:xfrm>
            <a:custGeom>
              <a:avLst/>
              <a:gdLst/>
              <a:ahLst/>
              <a:cxnLst/>
              <a:rect l="l" t="t" r="r" b="b"/>
              <a:pathLst>
                <a:path w="1602" h="1544" extrusionOk="0">
                  <a:moveTo>
                    <a:pt x="629" y="1"/>
                  </a:moveTo>
                  <a:cubicBezTo>
                    <a:pt x="420" y="1"/>
                    <a:pt x="220" y="127"/>
                    <a:pt x="100" y="306"/>
                  </a:cubicBezTo>
                  <a:cubicBezTo>
                    <a:pt x="0" y="540"/>
                    <a:pt x="34" y="806"/>
                    <a:pt x="167" y="1040"/>
                  </a:cubicBezTo>
                  <a:cubicBezTo>
                    <a:pt x="301" y="1273"/>
                    <a:pt x="501" y="1474"/>
                    <a:pt x="801" y="1540"/>
                  </a:cubicBezTo>
                  <a:cubicBezTo>
                    <a:pt x="822" y="1542"/>
                    <a:pt x="842" y="1543"/>
                    <a:pt x="863" y="1543"/>
                  </a:cubicBezTo>
                  <a:cubicBezTo>
                    <a:pt x="1208" y="1543"/>
                    <a:pt x="1539" y="1284"/>
                    <a:pt x="1602" y="907"/>
                  </a:cubicBezTo>
                  <a:cubicBezTo>
                    <a:pt x="1535" y="406"/>
                    <a:pt x="1168" y="39"/>
                    <a:pt x="701" y="6"/>
                  </a:cubicBezTo>
                  <a:cubicBezTo>
                    <a:pt x="677" y="2"/>
                    <a:pt x="653" y="1"/>
                    <a:pt x="6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64"/>
            <p:cNvSpPr/>
            <p:nvPr/>
          </p:nvSpPr>
          <p:spPr>
            <a:xfrm>
              <a:off x="3810600" y="2819300"/>
              <a:ext cx="39200" cy="38625"/>
            </a:xfrm>
            <a:custGeom>
              <a:avLst/>
              <a:gdLst/>
              <a:ahLst/>
              <a:cxnLst/>
              <a:rect l="l" t="t" r="r" b="b"/>
              <a:pathLst>
                <a:path w="1568" h="1545" extrusionOk="0">
                  <a:moveTo>
                    <a:pt x="667" y="1"/>
                  </a:moveTo>
                  <a:cubicBezTo>
                    <a:pt x="434" y="1"/>
                    <a:pt x="234" y="101"/>
                    <a:pt x="100" y="301"/>
                  </a:cubicBezTo>
                  <a:cubicBezTo>
                    <a:pt x="0" y="534"/>
                    <a:pt x="34" y="835"/>
                    <a:pt x="167" y="1035"/>
                  </a:cubicBezTo>
                  <a:cubicBezTo>
                    <a:pt x="267" y="1302"/>
                    <a:pt x="501" y="1469"/>
                    <a:pt x="767" y="1535"/>
                  </a:cubicBezTo>
                  <a:cubicBezTo>
                    <a:pt x="805" y="1541"/>
                    <a:pt x="842" y="1545"/>
                    <a:pt x="879" y="1545"/>
                  </a:cubicBezTo>
                  <a:cubicBezTo>
                    <a:pt x="1234" y="1545"/>
                    <a:pt x="1538" y="1264"/>
                    <a:pt x="1568" y="901"/>
                  </a:cubicBezTo>
                  <a:cubicBezTo>
                    <a:pt x="1535" y="434"/>
                    <a:pt x="1168" y="67"/>
                    <a:pt x="6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64"/>
            <p:cNvSpPr/>
            <p:nvPr/>
          </p:nvSpPr>
          <p:spPr>
            <a:xfrm>
              <a:off x="3798925" y="2896875"/>
              <a:ext cx="40050" cy="38600"/>
            </a:xfrm>
            <a:custGeom>
              <a:avLst/>
              <a:gdLst/>
              <a:ahLst/>
              <a:cxnLst/>
              <a:rect l="l" t="t" r="r" b="b"/>
              <a:pathLst>
                <a:path w="1602" h="1544" extrusionOk="0">
                  <a:moveTo>
                    <a:pt x="701" y="0"/>
                  </a:moveTo>
                  <a:cubicBezTo>
                    <a:pt x="467" y="0"/>
                    <a:pt x="234" y="100"/>
                    <a:pt x="100" y="300"/>
                  </a:cubicBezTo>
                  <a:cubicBezTo>
                    <a:pt x="0" y="534"/>
                    <a:pt x="34" y="801"/>
                    <a:pt x="167" y="1034"/>
                  </a:cubicBezTo>
                  <a:cubicBezTo>
                    <a:pt x="300" y="1268"/>
                    <a:pt x="501" y="1468"/>
                    <a:pt x="767" y="1534"/>
                  </a:cubicBezTo>
                  <a:cubicBezTo>
                    <a:pt x="805" y="1541"/>
                    <a:pt x="842" y="1544"/>
                    <a:pt x="879" y="1544"/>
                  </a:cubicBezTo>
                  <a:cubicBezTo>
                    <a:pt x="1234" y="1544"/>
                    <a:pt x="1541" y="1263"/>
                    <a:pt x="1601" y="901"/>
                  </a:cubicBezTo>
                  <a:cubicBezTo>
                    <a:pt x="1535" y="434"/>
                    <a:pt x="1168" y="67"/>
                    <a:pt x="7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64"/>
            <p:cNvSpPr/>
            <p:nvPr/>
          </p:nvSpPr>
          <p:spPr>
            <a:xfrm>
              <a:off x="3358600" y="2503100"/>
              <a:ext cx="40050" cy="38600"/>
            </a:xfrm>
            <a:custGeom>
              <a:avLst/>
              <a:gdLst/>
              <a:ahLst/>
              <a:cxnLst/>
              <a:rect l="l" t="t" r="r" b="b"/>
              <a:pathLst>
                <a:path w="1602" h="1544" extrusionOk="0">
                  <a:moveTo>
                    <a:pt x="612" y="0"/>
                  </a:moveTo>
                  <a:cubicBezTo>
                    <a:pt x="410" y="0"/>
                    <a:pt x="217" y="99"/>
                    <a:pt x="101" y="273"/>
                  </a:cubicBezTo>
                  <a:cubicBezTo>
                    <a:pt x="1" y="540"/>
                    <a:pt x="34" y="807"/>
                    <a:pt x="167" y="1007"/>
                  </a:cubicBezTo>
                  <a:cubicBezTo>
                    <a:pt x="301" y="1274"/>
                    <a:pt x="501" y="1474"/>
                    <a:pt x="768" y="1541"/>
                  </a:cubicBezTo>
                  <a:cubicBezTo>
                    <a:pt x="788" y="1543"/>
                    <a:pt x="809" y="1543"/>
                    <a:pt x="829" y="1543"/>
                  </a:cubicBezTo>
                  <a:cubicBezTo>
                    <a:pt x="1205" y="1543"/>
                    <a:pt x="1538" y="1254"/>
                    <a:pt x="1602" y="874"/>
                  </a:cubicBezTo>
                  <a:cubicBezTo>
                    <a:pt x="1535" y="407"/>
                    <a:pt x="1168" y="40"/>
                    <a:pt x="701" y="6"/>
                  </a:cubicBezTo>
                  <a:cubicBezTo>
                    <a:pt x="671" y="2"/>
                    <a:pt x="642" y="0"/>
                    <a:pt x="6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64"/>
            <p:cNvSpPr/>
            <p:nvPr/>
          </p:nvSpPr>
          <p:spPr>
            <a:xfrm>
              <a:off x="3731375" y="2532425"/>
              <a:ext cx="40050" cy="38625"/>
            </a:xfrm>
            <a:custGeom>
              <a:avLst/>
              <a:gdLst/>
              <a:ahLst/>
              <a:cxnLst/>
              <a:rect l="l" t="t" r="r" b="b"/>
              <a:pathLst>
                <a:path w="1602" h="1545" extrusionOk="0">
                  <a:moveTo>
                    <a:pt x="701" y="1"/>
                  </a:moveTo>
                  <a:cubicBezTo>
                    <a:pt x="467" y="1"/>
                    <a:pt x="234" y="101"/>
                    <a:pt x="134" y="301"/>
                  </a:cubicBezTo>
                  <a:cubicBezTo>
                    <a:pt x="0" y="535"/>
                    <a:pt x="34" y="835"/>
                    <a:pt x="167" y="1035"/>
                  </a:cubicBezTo>
                  <a:cubicBezTo>
                    <a:pt x="300" y="1302"/>
                    <a:pt x="534" y="1469"/>
                    <a:pt x="801" y="1535"/>
                  </a:cubicBezTo>
                  <a:cubicBezTo>
                    <a:pt x="839" y="1542"/>
                    <a:pt x="876" y="1545"/>
                    <a:pt x="912" y="1545"/>
                  </a:cubicBezTo>
                  <a:cubicBezTo>
                    <a:pt x="1262" y="1545"/>
                    <a:pt x="1541" y="1264"/>
                    <a:pt x="1601" y="902"/>
                  </a:cubicBezTo>
                  <a:cubicBezTo>
                    <a:pt x="1535" y="435"/>
                    <a:pt x="1168" y="68"/>
                    <a:pt x="7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4" name="Google Shape;3254;p83"/>
          <p:cNvSpPr txBox="1">
            <a:spLocks noGrp="1"/>
          </p:cNvSpPr>
          <p:nvPr>
            <p:ph type="title"/>
          </p:nvPr>
        </p:nvSpPr>
        <p:spPr>
          <a:xfrm>
            <a:off x="713225" y="445050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/>
              <a:t>TBC</a:t>
            </a:r>
            <a:r>
              <a:rPr lang="en" dirty="0">
                <a:sym typeface="Wingdings" panose="05000000000000000000" pitchFamily="2" charset="2"/>
              </a:rPr>
              <a:t>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Tuberkulosis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penyakit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menular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langsung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disebabkan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oleh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kuman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TB (MYCOBACTELIUM TUBERCULOSIS).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sebagaian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besar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kuman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TB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Menyerang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tetapi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juga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mengenai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organ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tubuh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lainnnya</a:t>
            </a:r>
            <a:b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dirty="0"/>
          </a:p>
        </p:txBody>
      </p:sp>
      <p:sp>
        <p:nvSpPr>
          <p:cNvPr id="3255" name="Google Shape;3255;p83"/>
          <p:cNvSpPr txBox="1">
            <a:spLocks noGrp="1"/>
          </p:cNvSpPr>
          <p:nvPr>
            <p:ph type="subTitle" idx="1"/>
          </p:nvPr>
        </p:nvSpPr>
        <p:spPr>
          <a:xfrm>
            <a:off x="264160" y="1690735"/>
            <a:ext cx="8636000" cy="34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just">
              <a:lnSpc>
                <a:spcPct val="150000"/>
              </a:lnSpc>
              <a:buNone/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Cara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penularan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:</a:t>
            </a:r>
            <a:endParaRPr lang="en-ID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Sumber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penularan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adalah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Pasien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TB BTA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Positif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ID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Padahal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waktu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batuk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bersin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pasien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menyebarkan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kuman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keudara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bentuk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percikan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dahak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 droplet nuclei).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sekali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batuk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dapat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menghasilakn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sekitar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3000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percikan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dahak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ID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Umumnya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penularan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terjadi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rungan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dimana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percikan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dahak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berada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waktu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lama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fentilasi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dapat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mengurangi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jumblah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percika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sementara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sinar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matahari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langsung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dapat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membunuh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kuman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percikan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dapat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bertahan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selama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beberapa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jam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keadaan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gelap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lembab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ID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Daya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penularan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pasien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ditentukan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oleh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banyaknnya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kuman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dikeluarkan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parunya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makin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tinggi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derajat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kepositifan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hasil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pemeriksaan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dahak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makin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menular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pasien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tersebut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ID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Times New Roman" panose="02020603050405020304" pitchFamily="18" charset="0"/>
              <a:buChar char="-"/>
            </a:pP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Faktor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menumngkinkan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seseorang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terpajan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kuman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TB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Ditentukan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oleh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konsentrasi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percikn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udara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lamanya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enghirup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udara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tersebut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ID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3" name="Google Shape;2903;p80"/>
          <p:cNvSpPr txBox="1">
            <a:spLocks noGrp="1"/>
          </p:cNvSpPr>
          <p:nvPr>
            <p:ph type="title"/>
          </p:nvPr>
        </p:nvSpPr>
        <p:spPr>
          <a:xfrm>
            <a:off x="4294981" y="1527592"/>
            <a:ext cx="4417088" cy="16849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BAYI RESIKO TINGGI DAN PENATALAKSANAANNYA</a:t>
            </a:r>
            <a:endParaRPr sz="2800" dirty="0"/>
          </a:p>
        </p:txBody>
      </p:sp>
      <p:grpSp>
        <p:nvGrpSpPr>
          <p:cNvPr id="2918" name="Google Shape;2918;p80"/>
          <p:cNvGrpSpPr/>
          <p:nvPr/>
        </p:nvGrpSpPr>
        <p:grpSpPr>
          <a:xfrm>
            <a:off x="484632" y="910987"/>
            <a:ext cx="3737518" cy="4232555"/>
            <a:chOff x="1273175" y="825425"/>
            <a:chExt cx="3432695" cy="3887357"/>
          </a:xfrm>
        </p:grpSpPr>
        <p:sp>
          <p:nvSpPr>
            <p:cNvPr id="2919" name="Google Shape;2919;p80"/>
            <p:cNvSpPr/>
            <p:nvPr/>
          </p:nvSpPr>
          <p:spPr>
            <a:xfrm flipH="1">
              <a:off x="2017117" y="1175530"/>
              <a:ext cx="846450" cy="1048435"/>
            </a:xfrm>
            <a:custGeom>
              <a:avLst/>
              <a:gdLst/>
              <a:ahLst/>
              <a:cxnLst/>
              <a:rect l="l" t="t" r="r" b="b"/>
              <a:pathLst>
                <a:path w="16813" h="20825" extrusionOk="0">
                  <a:moveTo>
                    <a:pt x="4916" y="0"/>
                  </a:moveTo>
                  <a:cubicBezTo>
                    <a:pt x="2075" y="0"/>
                    <a:pt x="0" y="1979"/>
                    <a:pt x="200" y="4179"/>
                  </a:cubicBezTo>
                  <a:cubicBezTo>
                    <a:pt x="200" y="4179"/>
                    <a:pt x="600" y="7081"/>
                    <a:pt x="1501" y="11284"/>
                  </a:cubicBezTo>
                  <a:cubicBezTo>
                    <a:pt x="1501" y="11284"/>
                    <a:pt x="1334" y="12585"/>
                    <a:pt x="801" y="13419"/>
                  </a:cubicBezTo>
                  <a:cubicBezTo>
                    <a:pt x="367" y="14119"/>
                    <a:pt x="1067" y="14520"/>
                    <a:pt x="2001" y="14586"/>
                  </a:cubicBezTo>
                  <a:cubicBezTo>
                    <a:pt x="3202" y="18642"/>
                    <a:pt x="5684" y="19603"/>
                    <a:pt x="7363" y="19603"/>
                  </a:cubicBezTo>
                  <a:cubicBezTo>
                    <a:pt x="7783" y="19603"/>
                    <a:pt x="8153" y="19543"/>
                    <a:pt x="8439" y="19456"/>
                  </a:cubicBezTo>
                  <a:cubicBezTo>
                    <a:pt x="9874" y="19023"/>
                    <a:pt x="10241" y="18856"/>
                    <a:pt x="10241" y="18856"/>
                  </a:cubicBezTo>
                  <a:lnTo>
                    <a:pt x="11141" y="20824"/>
                  </a:lnTo>
                  <a:lnTo>
                    <a:pt x="15745" y="15587"/>
                  </a:lnTo>
                  <a:lnTo>
                    <a:pt x="14911" y="12652"/>
                  </a:lnTo>
                  <a:cubicBezTo>
                    <a:pt x="14911" y="12652"/>
                    <a:pt x="16812" y="9149"/>
                    <a:pt x="15511" y="6447"/>
                  </a:cubicBezTo>
                  <a:cubicBezTo>
                    <a:pt x="14722" y="4850"/>
                    <a:pt x="13444" y="4523"/>
                    <a:pt x="12530" y="4523"/>
                  </a:cubicBezTo>
                  <a:cubicBezTo>
                    <a:pt x="11899" y="4523"/>
                    <a:pt x="11442" y="4679"/>
                    <a:pt x="11442" y="4679"/>
                  </a:cubicBezTo>
                  <a:cubicBezTo>
                    <a:pt x="11442" y="4679"/>
                    <a:pt x="9974" y="1043"/>
                    <a:pt x="6405" y="176"/>
                  </a:cubicBezTo>
                  <a:cubicBezTo>
                    <a:pt x="5892" y="56"/>
                    <a:pt x="5393" y="0"/>
                    <a:pt x="49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80"/>
            <p:cNvSpPr/>
            <p:nvPr/>
          </p:nvSpPr>
          <p:spPr>
            <a:xfrm flipH="1">
              <a:off x="1753485" y="3901200"/>
              <a:ext cx="2760970" cy="808239"/>
            </a:xfrm>
            <a:custGeom>
              <a:avLst/>
              <a:gdLst/>
              <a:ahLst/>
              <a:cxnLst/>
              <a:rect l="l" t="t" r="r" b="b"/>
              <a:pathLst>
                <a:path w="54841" h="16054" extrusionOk="0">
                  <a:moveTo>
                    <a:pt x="12207" y="1"/>
                  </a:moveTo>
                  <a:cubicBezTo>
                    <a:pt x="6724" y="1"/>
                    <a:pt x="2496" y="939"/>
                    <a:pt x="601" y="6213"/>
                  </a:cubicBezTo>
                  <a:cubicBezTo>
                    <a:pt x="335" y="6981"/>
                    <a:pt x="168" y="7781"/>
                    <a:pt x="134" y="8615"/>
                  </a:cubicBezTo>
                  <a:cubicBezTo>
                    <a:pt x="1" y="11184"/>
                    <a:pt x="868" y="13952"/>
                    <a:pt x="1769" y="16054"/>
                  </a:cubicBezTo>
                  <a:lnTo>
                    <a:pt x="54840" y="16054"/>
                  </a:lnTo>
                  <a:cubicBezTo>
                    <a:pt x="54707" y="16020"/>
                    <a:pt x="54540" y="15987"/>
                    <a:pt x="54373" y="15920"/>
                  </a:cubicBezTo>
                  <a:cubicBezTo>
                    <a:pt x="49736" y="14719"/>
                    <a:pt x="41664" y="11751"/>
                    <a:pt x="36360" y="8715"/>
                  </a:cubicBezTo>
                  <a:cubicBezTo>
                    <a:pt x="36327" y="8715"/>
                    <a:pt x="36327" y="8682"/>
                    <a:pt x="36294" y="8682"/>
                  </a:cubicBezTo>
                  <a:cubicBezTo>
                    <a:pt x="35893" y="8448"/>
                    <a:pt x="35493" y="8215"/>
                    <a:pt x="35126" y="7981"/>
                  </a:cubicBezTo>
                  <a:cubicBezTo>
                    <a:pt x="34826" y="7781"/>
                    <a:pt x="34526" y="7581"/>
                    <a:pt x="34225" y="7381"/>
                  </a:cubicBezTo>
                  <a:cubicBezTo>
                    <a:pt x="34192" y="7347"/>
                    <a:pt x="34159" y="7347"/>
                    <a:pt x="34092" y="7314"/>
                  </a:cubicBezTo>
                  <a:cubicBezTo>
                    <a:pt x="33658" y="7014"/>
                    <a:pt x="33258" y="6747"/>
                    <a:pt x="32858" y="6480"/>
                  </a:cubicBezTo>
                  <a:cubicBezTo>
                    <a:pt x="32291" y="6113"/>
                    <a:pt x="31757" y="5813"/>
                    <a:pt x="31290" y="5546"/>
                  </a:cubicBezTo>
                  <a:cubicBezTo>
                    <a:pt x="31056" y="5413"/>
                    <a:pt x="30823" y="5313"/>
                    <a:pt x="30623" y="5179"/>
                  </a:cubicBezTo>
                  <a:cubicBezTo>
                    <a:pt x="28788" y="4212"/>
                    <a:pt x="27487" y="3812"/>
                    <a:pt x="26620" y="3645"/>
                  </a:cubicBezTo>
                  <a:cubicBezTo>
                    <a:pt x="26220" y="3559"/>
                    <a:pt x="25911" y="3535"/>
                    <a:pt x="25690" y="3535"/>
                  </a:cubicBezTo>
                  <a:cubicBezTo>
                    <a:pt x="25394" y="3535"/>
                    <a:pt x="25252" y="3578"/>
                    <a:pt x="25252" y="3578"/>
                  </a:cubicBezTo>
                  <a:cubicBezTo>
                    <a:pt x="25252" y="3578"/>
                    <a:pt x="25186" y="3545"/>
                    <a:pt x="25119" y="3478"/>
                  </a:cubicBezTo>
                  <a:cubicBezTo>
                    <a:pt x="25019" y="3445"/>
                    <a:pt x="24952" y="3411"/>
                    <a:pt x="24852" y="3345"/>
                  </a:cubicBezTo>
                  <a:cubicBezTo>
                    <a:pt x="24785" y="3311"/>
                    <a:pt x="24719" y="3278"/>
                    <a:pt x="24619" y="3245"/>
                  </a:cubicBezTo>
                  <a:cubicBezTo>
                    <a:pt x="24018" y="2944"/>
                    <a:pt x="23017" y="2444"/>
                    <a:pt x="21783" y="1977"/>
                  </a:cubicBezTo>
                  <a:cubicBezTo>
                    <a:pt x="19815" y="1176"/>
                    <a:pt x="17247" y="342"/>
                    <a:pt x="14578" y="109"/>
                  </a:cubicBezTo>
                  <a:cubicBezTo>
                    <a:pt x="14111" y="42"/>
                    <a:pt x="13644" y="9"/>
                    <a:pt x="13144" y="9"/>
                  </a:cubicBezTo>
                  <a:cubicBezTo>
                    <a:pt x="12828" y="4"/>
                    <a:pt x="12516" y="1"/>
                    <a:pt x="122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80"/>
            <p:cNvSpPr/>
            <p:nvPr/>
          </p:nvSpPr>
          <p:spPr>
            <a:xfrm flipH="1">
              <a:off x="3160832" y="2991150"/>
              <a:ext cx="1545038" cy="912553"/>
            </a:xfrm>
            <a:custGeom>
              <a:avLst/>
              <a:gdLst/>
              <a:ahLst/>
              <a:cxnLst/>
              <a:rect l="l" t="t" r="r" b="b"/>
              <a:pathLst>
                <a:path w="30689" h="18126" extrusionOk="0">
                  <a:moveTo>
                    <a:pt x="9497" y="0"/>
                  </a:moveTo>
                  <a:cubicBezTo>
                    <a:pt x="9467" y="0"/>
                    <a:pt x="9437" y="2"/>
                    <a:pt x="9407" y="5"/>
                  </a:cubicBezTo>
                  <a:lnTo>
                    <a:pt x="834" y="639"/>
                  </a:lnTo>
                  <a:cubicBezTo>
                    <a:pt x="300" y="672"/>
                    <a:pt x="0" y="1239"/>
                    <a:pt x="267" y="1673"/>
                  </a:cubicBezTo>
                  <a:lnTo>
                    <a:pt x="9073" y="17118"/>
                  </a:lnTo>
                  <a:cubicBezTo>
                    <a:pt x="9414" y="17736"/>
                    <a:pt x="10070" y="18125"/>
                    <a:pt x="10802" y="18125"/>
                  </a:cubicBezTo>
                  <a:cubicBezTo>
                    <a:pt x="10859" y="18125"/>
                    <a:pt x="10917" y="18123"/>
                    <a:pt x="10975" y="18118"/>
                  </a:cubicBezTo>
                  <a:lnTo>
                    <a:pt x="30689" y="16450"/>
                  </a:lnTo>
                  <a:lnTo>
                    <a:pt x="30689" y="14516"/>
                  </a:lnTo>
                  <a:lnTo>
                    <a:pt x="17479" y="14682"/>
                  </a:lnTo>
                  <a:lnTo>
                    <a:pt x="10107" y="372"/>
                  </a:lnTo>
                  <a:cubicBezTo>
                    <a:pt x="9988" y="132"/>
                    <a:pt x="9760" y="0"/>
                    <a:pt x="94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80"/>
            <p:cNvSpPr/>
            <p:nvPr/>
          </p:nvSpPr>
          <p:spPr>
            <a:xfrm flipH="1">
              <a:off x="1273175" y="1993850"/>
              <a:ext cx="1980019" cy="2718932"/>
            </a:xfrm>
            <a:custGeom>
              <a:avLst/>
              <a:gdLst/>
              <a:ahLst/>
              <a:cxnLst/>
              <a:rect l="l" t="t" r="r" b="b"/>
              <a:pathLst>
                <a:path w="39329" h="54006" extrusionOk="0">
                  <a:moveTo>
                    <a:pt x="29788" y="0"/>
                  </a:moveTo>
                  <a:cubicBezTo>
                    <a:pt x="29788" y="0"/>
                    <a:pt x="23250" y="1701"/>
                    <a:pt x="19581" y="3769"/>
                  </a:cubicBezTo>
                  <a:cubicBezTo>
                    <a:pt x="19281" y="3936"/>
                    <a:pt x="19014" y="4103"/>
                    <a:pt x="18747" y="4270"/>
                  </a:cubicBezTo>
                  <a:cubicBezTo>
                    <a:pt x="18613" y="4370"/>
                    <a:pt x="18480" y="4470"/>
                    <a:pt x="18347" y="4570"/>
                  </a:cubicBezTo>
                  <a:cubicBezTo>
                    <a:pt x="17913" y="4904"/>
                    <a:pt x="17579" y="5237"/>
                    <a:pt x="17379" y="5571"/>
                  </a:cubicBezTo>
                  <a:cubicBezTo>
                    <a:pt x="17313" y="5671"/>
                    <a:pt x="17246" y="5771"/>
                    <a:pt x="17179" y="5871"/>
                  </a:cubicBezTo>
                  <a:cubicBezTo>
                    <a:pt x="16512" y="7005"/>
                    <a:pt x="16212" y="8173"/>
                    <a:pt x="16045" y="9540"/>
                  </a:cubicBezTo>
                  <a:cubicBezTo>
                    <a:pt x="16012" y="9774"/>
                    <a:pt x="15978" y="9974"/>
                    <a:pt x="15978" y="10207"/>
                  </a:cubicBezTo>
                  <a:cubicBezTo>
                    <a:pt x="15945" y="10508"/>
                    <a:pt x="15912" y="10774"/>
                    <a:pt x="15878" y="11075"/>
                  </a:cubicBezTo>
                  <a:cubicBezTo>
                    <a:pt x="15878" y="11342"/>
                    <a:pt x="15845" y="11608"/>
                    <a:pt x="15845" y="11909"/>
                  </a:cubicBezTo>
                  <a:cubicBezTo>
                    <a:pt x="15811" y="12242"/>
                    <a:pt x="15778" y="12642"/>
                    <a:pt x="15745" y="13043"/>
                  </a:cubicBezTo>
                  <a:cubicBezTo>
                    <a:pt x="15678" y="14144"/>
                    <a:pt x="15611" y="15378"/>
                    <a:pt x="15445" y="16745"/>
                  </a:cubicBezTo>
                  <a:cubicBezTo>
                    <a:pt x="15344" y="17613"/>
                    <a:pt x="15044" y="18747"/>
                    <a:pt x="14644" y="20081"/>
                  </a:cubicBezTo>
                  <a:cubicBezTo>
                    <a:pt x="14611" y="20215"/>
                    <a:pt x="14544" y="20348"/>
                    <a:pt x="14511" y="20481"/>
                  </a:cubicBezTo>
                  <a:cubicBezTo>
                    <a:pt x="14410" y="20782"/>
                    <a:pt x="14344" y="21048"/>
                    <a:pt x="14244" y="21349"/>
                  </a:cubicBezTo>
                  <a:cubicBezTo>
                    <a:pt x="14177" y="21482"/>
                    <a:pt x="14144" y="21616"/>
                    <a:pt x="14077" y="21749"/>
                  </a:cubicBezTo>
                  <a:cubicBezTo>
                    <a:pt x="14010" y="21983"/>
                    <a:pt x="13910" y="22249"/>
                    <a:pt x="13810" y="22483"/>
                  </a:cubicBezTo>
                  <a:cubicBezTo>
                    <a:pt x="13343" y="23817"/>
                    <a:pt x="12743" y="25252"/>
                    <a:pt x="12142" y="26686"/>
                  </a:cubicBezTo>
                  <a:cubicBezTo>
                    <a:pt x="12109" y="26719"/>
                    <a:pt x="12109" y="26753"/>
                    <a:pt x="12075" y="26786"/>
                  </a:cubicBezTo>
                  <a:cubicBezTo>
                    <a:pt x="12042" y="26919"/>
                    <a:pt x="11975" y="27019"/>
                    <a:pt x="11942" y="27153"/>
                  </a:cubicBezTo>
                  <a:lnTo>
                    <a:pt x="11909" y="27153"/>
                  </a:lnTo>
                  <a:cubicBezTo>
                    <a:pt x="11475" y="28120"/>
                    <a:pt x="11041" y="29121"/>
                    <a:pt x="10541" y="30055"/>
                  </a:cubicBezTo>
                  <a:cubicBezTo>
                    <a:pt x="10374" y="30422"/>
                    <a:pt x="10207" y="30755"/>
                    <a:pt x="10041" y="31089"/>
                  </a:cubicBezTo>
                  <a:cubicBezTo>
                    <a:pt x="10007" y="31156"/>
                    <a:pt x="9974" y="31222"/>
                    <a:pt x="9941" y="31256"/>
                  </a:cubicBezTo>
                  <a:cubicBezTo>
                    <a:pt x="9807" y="31556"/>
                    <a:pt x="9640" y="31823"/>
                    <a:pt x="9507" y="32090"/>
                  </a:cubicBezTo>
                  <a:cubicBezTo>
                    <a:pt x="9273" y="32523"/>
                    <a:pt x="9040" y="32924"/>
                    <a:pt x="8806" y="33324"/>
                  </a:cubicBezTo>
                  <a:cubicBezTo>
                    <a:pt x="8540" y="33791"/>
                    <a:pt x="8306" y="34225"/>
                    <a:pt x="8039" y="34625"/>
                  </a:cubicBezTo>
                  <a:cubicBezTo>
                    <a:pt x="7706" y="35159"/>
                    <a:pt x="7372" y="35692"/>
                    <a:pt x="7039" y="36126"/>
                  </a:cubicBezTo>
                  <a:cubicBezTo>
                    <a:pt x="6805" y="36460"/>
                    <a:pt x="6572" y="36726"/>
                    <a:pt x="6371" y="36993"/>
                  </a:cubicBezTo>
                  <a:cubicBezTo>
                    <a:pt x="5571" y="37961"/>
                    <a:pt x="4837" y="38561"/>
                    <a:pt x="4237" y="38628"/>
                  </a:cubicBezTo>
                  <a:cubicBezTo>
                    <a:pt x="3536" y="38694"/>
                    <a:pt x="2969" y="38828"/>
                    <a:pt x="2469" y="39061"/>
                  </a:cubicBezTo>
                  <a:cubicBezTo>
                    <a:pt x="2469" y="39061"/>
                    <a:pt x="2435" y="39095"/>
                    <a:pt x="2402" y="39095"/>
                  </a:cubicBezTo>
                  <a:cubicBezTo>
                    <a:pt x="2268" y="39161"/>
                    <a:pt x="2135" y="39228"/>
                    <a:pt x="2002" y="39295"/>
                  </a:cubicBezTo>
                  <a:cubicBezTo>
                    <a:pt x="1902" y="39362"/>
                    <a:pt x="1835" y="39395"/>
                    <a:pt x="1735" y="39462"/>
                  </a:cubicBezTo>
                  <a:cubicBezTo>
                    <a:pt x="1401" y="39662"/>
                    <a:pt x="1134" y="39929"/>
                    <a:pt x="901" y="40162"/>
                  </a:cubicBezTo>
                  <a:cubicBezTo>
                    <a:pt x="734" y="40329"/>
                    <a:pt x="601" y="40496"/>
                    <a:pt x="467" y="40663"/>
                  </a:cubicBezTo>
                  <a:cubicBezTo>
                    <a:pt x="300" y="40896"/>
                    <a:pt x="200" y="41063"/>
                    <a:pt x="134" y="41230"/>
                  </a:cubicBezTo>
                  <a:cubicBezTo>
                    <a:pt x="100" y="41263"/>
                    <a:pt x="67" y="41330"/>
                    <a:pt x="67" y="41363"/>
                  </a:cubicBezTo>
                  <a:cubicBezTo>
                    <a:pt x="34" y="41430"/>
                    <a:pt x="0" y="41463"/>
                    <a:pt x="0" y="41463"/>
                  </a:cubicBezTo>
                  <a:cubicBezTo>
                    <a:pt x="667" y="41463"/>
                    <a:pt x="1535" y="41697"/>
                    <a:pt x="2502" y="42164"/>
                  </a:cubicBezTo>
                  <a:cubicBezTo>
                    <a:pt x="3569" y="42631"/>
                    <a:pt x="4804" y="43364"/>
                    <a:pt x="6071" y="44232"/>
                  </a:cubicBezTo>
                  <a:cubicBezTo>
                    <a:pt x="6171" y="44298"/>
                    <a:pt x="6305" y="44365"/>
                    <a:pt x="6405" y="44465"/>
                  </a:cubicBezTo>
                  <a:cubicBezTo>
                    <a:pt x="6838" y="44732"/>
                    <a:pt x="7239" y="45032"/>
                    <a:pt x="7639" y="45333"/>
                  </a:cubicBezTo>
                  <a:cubicBezTo>
                    <a:pt x="8306" y="45833"/>
                    <a:pt x="8940" y="46333"/>
                    <a:pt x="9574" y="46834"/>
                  </a:cubicBezTo>
                  <a:cubicBezTo>
                    <a:pt x="9874" y="47067"/>
                    <a:pt x="10141" y="47301"/>
                    <a:pt x="10408" y="47534"/>
                  </a:cubicBezTo>
                  <a:cubicBezTo>
                    <a:pt x="10441" y="47567"/>
                    <a:pt x="10474" y="47567"/>
                    <a:pt x="10508" y="47601"/>
                  </a:cubicBezTo>
                  <a:cubicBezTo>
                    <a:pt x="10808" y="47868"/>
                    <a:pt x="11108" y="48135"/>
                    <a:pt x="11375" y="48368"/>
                  </a:cubicBezTo>
                  <a:cubicBezTo>
                    <a:pt x="11775" y="48735"/>
                    <a:pt x="12242" y="49102"/>
                    <a:pt x="12776" y="49502"/>
                  </a:cubicBezTo>
                  <a:cubicBezTo>
                    <a:pt x="14877" y="51070"/>
                    <a:pt x="17946" y="52771"/>
                    <a:pt x="21182" y="53939"/>
                  </a:cubicBezTo>
                  <a:lnTo>
                    <a:pt x="29788" y="53939"/>
                  </a:lnTo>
                  <a:cubicBezTo>
                    <a:pt x="29888" y="53972"/>
                    <a:pt x="29988" y="53972"/>
                    <a:pt x="30055" y="54005"/>
                  </a:cubicBezTo>
                  <a:lnTo>
                    <a:pt x="33090" y="54005"/>
                  </a:lnTo>
                  <a:cubicBezTo>
                    <a:pt x="33124" y="53972"/>
                    <a:pt x="33157" y="53972"/>
                    <a:pt x="33191" y="53939"/>
                  </a:cubicBezTo>
                  <a:cubicBezTo>
                    <a:pt x="38027" y="50536"/>
                    <a:pt x="38995" y="40496"/>
                    <a:pt x="39161" y="30155"/>
                  </a:cubicBezTo>
                  <a:cubicBezTo>
                    <a:pt x="39328" y="18480"/>
                    <a:pt x="35459" y="7072"/>
                    <a:pt x="35492" y="7072"/>
                  </a:cubicBezTo>
                  <a:cubicBezTo>
                    <a:pt x="34725" y="5070"/>
                    <a:pt x="33457" y="3436"/>
                    <a:pt x="32323" y="2202"/>
                  </a:cubicBezTo>
                  <a:cubicBezTo>
                    <a:pt x="30989" y="801"/>
                    <a:pt x="29788" y="0"/>
                    <a:pt x="297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80"/>
            <p:cNvSpPr/>
            <p:nvPr/>
          </p:nvSpPr>
          <p:spPr>
            <a:xfrm flipH="1">
              <a:off x="2798074" y="4428975"/>
              <a:ext cx="413131" cy="280472"/>
            </a:xfrm>
            <a:custGeom>
              <a:avLst/>
              <a:gdLst/>
              <a:ahLst/>
              <a:cxnLst/>
              <a:rect l="l" t="t" r="r" b="b"/>
              <a:pathLst>
                <a:path w="8206" h="5571" extrusionOk="0">
                  <a:moveTo>
                    <a:pt x="1735" y="0"/>
                  </a:moveTo>
                  <a:cubicBezTo>
                    <a:pt x="1735" y="0"/>
                    <a:pt x="1601" y="200"/>
                    <a:pt x="1401" y="500"/>
                  </a:cubicBezTo>
                  <a:lnTo>
                    <a:pt x="1268" y="734"/>
                  </a:lnTo>
                  <a:cubicBezTo>
                    <a:pt x="1134" y="934"/>
                    <a:pt x="967" y="1168"/>
                    <a:pt x="834" y="1401"/>
                  </a:cubicBezTo>
                  <a:lnTo>
                    <a:pt x="801" y="1468"/>
                  </a:lnTo>
                  <a:cubicBezTo>
                    <a:pt x="467" y="2001"/>
                    <a:pt x="167" y="2502"/>
                    <a:pt x="134" y="2735"/>
                  </a:cubicBezTo>
                  <a:cubicBezTo>
                    <a:pt x="0" y="3236"/>
                    <a:pt x="300" y="3803"/>
                    <a:pt x="1134" y="4503"/>
                  </a:cubicBezTo>
                  <a:cubicBezTo>
                    <a:pt x="1468" y="4770"/>
                    <a:pt x="2002" y="5170"/>
                    <a:pt x="2535" y="5571"/>
                  </a:cubicBezTo>
                  <a:lnTo>
                    <a:pt x="7572" y="5571"/>
                  </a:lnTo>
                  <a:cubicBezTo>
                    <a:pt x="7572" y="5504"/>
                    <a:pt x="7572" y="5471"/>
                    <a:pt x="7572" y="5471"/>
                  </a:cubicBezTo>
                  <a:cubicBezTo>
                    <a:pt x="7572" y="5471"/>
                    <a:pt x="7625" y="5479"/>
                    <a:pt x="7699" y="5479"/>
                  </a:cubicBezTo>
                  <a:cubicBezTo>
                    <a:pt x="7828" y="5479"/>
                    <a:pt x="8021" y="5452"/>
                    <a:pt x="8106" y="5304"/>
                  </a:cubicBezTo>
                  <a:cubicBezTo>
                    <a:pt x="8206" y="5070"/>
                    <a:pt x="8073" y="4803"/>
                    <a:pt x="7772" y="4637"/>
                  </a:cubicBezTo>
                  <a:cubicBezTo>
                    <a:pt x="7505" y="4437"/>
                    <a:pt x="7038" y="4236"/>
                    <a:pt x="7038" y="4236"/>
                  </a:cubicBezTo>
                  <a:lnTo>
                    <a:pt x="5004" y="2669"/>
                  </a:lnTo>
                  <a:lnTo>
                    <a:pt x="5070" y="2569"/>
                  </a:lnTo>
                  <a:lnTo>
                    <a:pt x="5271" y="2335"/>
                  </a:lnTo>
                  <a:lnTo>
                    <a:pt x="5304" y="2335"/>
                  </a:lnTo>
                  <a:lnTo>
                    <a:pt x="5504" y="2068"/>
                  </a:lnTo>
                  <a:lnTo>
                    <a:pt x="5471" y="2068"/>
                  </a:lnTo>
                  <a:lnTo>
                    <a:pt x="1735" y="0"/>
                  </a:lnTo>
                  <a:close/>
                </a:path>
              </a:pathLst>
            </a:custGeom>
            <a:solidFill>
              <a:srgbClr val="FBB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80"/>
            <p:cNvSpPr/>
            <p:nvPr/>
          </p:nvSpPr>
          <p:spPr>
            <a:xfrm flipH="1">
              <a:off x="2594834" y="3636281"/>
              <a:ext cx="785986" cy="911949"/>
            </a:xfrm>
            <a:custGeom>
              <a:avLst/>
              <a:gdLst/>
              <a:ahLst/>
              <a:cxnLst/>
              <a:rect l="l" t="t" r="r" b="b"/>
              <a:pathLst>
                <a:path w="15612" h="18114" extrusionOk="0">
                  <a:moveTo>
                    <a:pt x="2168" y="0"/>
                  </a:moveTo>
                  <a:cubicBezTo>
                    <a:pt x="2168" y="0"/>
                    <a:pt x="0" y="5071"/>
                    <a:pt x="1701" y="7906"/>
                  </a:cubicBezTo>
                  <a:cubicBezTo>
                    <a:pt x="3436" y="10775"/>
                    <a:pt x="6538" y="11309"/>
                    <a:pt x="6538" y="11309"/>
                  </a:cubicBezTo>
                  <a:cubicBezTo>
                    <a:pt x="6538" y="11309"/>
                    <a:pt x="4770" y="14344"/>
                    <a:pt x="4236" y="15712"/>
                  </a:cubicBezTo>
                  <a:cubicBezTo>
                    <a:pt x="4236" y="15712"/>
                    <a:pt x="5938" y="17880"/>
                    <a:pt x="9173" y="18113"/>
                  </a:cubicBezTo>
                  <a:cubicBezTo>
                    <a:pt x="9173" y="18113"/>
                    <a:pt x="13877" y="14978"/>
                    <a:pt x="14744" y="12176"/>
                  </a:cubicBezTo>
                  <a:cubicBezTo>
                    <a:pt x="15611" y="9374"/>
                    <a:pt x="9907" y="5071"/>
                    <a:pt x="8940" y="4404"/>
                  </a:cubicBezTo>
                  <a:cubicBezTo>
                    <a:pt x="7972" y="3736"/>
                    <a:pt x="5637" y="1635"/>
                    <a:pt x="5637" y="1635"/>
                  </a:cubicBezTo>
                  <a:lnTo>
                    <a:pt x="21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80"/>
            <p:cNvSpPr/>
            <p:nvPr/>
          </p:nvSpPr>
          <p:spPr>
            <a:xfrm flipH="1">
              <a:off x="3029827" y="3546766"/>
              <a:ext cx="1170572" cy="531240"/>
            </a:xfrm>
            <a:custGeom>
              <a:avLst/>
              <a:gdLst/>
              <a:ahLst/>
              <a:cxnLst/>
              <a:rect l="l" t="t" r="r" b="b"/>
              <a:pathLst>
                <a:path w="23251" h="10552" extrusionOk="0">
                  <a:moveTo>
                    <a:pt x="2194" y="0"/>
                  </a:moveTo>
                  <a:cubicBezTo>
                    <a:pt x="1413" y="0"/>
                    <a:pt x="828" y="605"/>
                    <a:pt x="735" y="978"/>
                  </a:cubicBezTo>
                  <a:cubicBezTo>
                    <a:pt x="711" y="1107"/>
                    <a:pt x="795" y="1157"/>
                    <a:pt x="935" y="1157"/>
                  </a:cubicBezTo>
                  <a:cubicBezTo>
                    <a:pt x="1193" y="1157"/>
                    <a:pt x="1644" y="984"/>
                    <a:pt x="1969" y="811"/>
                  </a:cubicBezTo>
                  <a:cubicBezTo>
                    <a:pt x="1969" y="811"/>
                    <a:pt x="2903" y="1045"/>
                    <a:pt x="3303" y="1311"/>
                  </a:cubicBezTo>
                  <a:lnTo>
                    <a:pt x="3270" y="1412"/>
                  </a:lnTo>
                  <a:cubicBezTo>
                    <a:pt x="3059" y="1321"/>
                    <a:pt x="2415" y="1068"/>
                    <a:pt x="1752" y="1068"/>
                  </a:cubicBezTo>
                  <a:cubicBezTo>
                    <a:pt x="1680" y="1068"/>
                    <a:pt x="1607" y="1071"/>
                    <a:pt x="1535" y="1078"/>
                  </a:cubicBezTo>
                  <a:cubicBezTo>
                    <a:pt x="701" y="1145"/>
                    <a:pt x="168" y="1912"/>
                    <a:pt x="134" y="2312"/>
                  </a:cubicBezTo>
                  <a:cubicBezTo>
                    <a:pt x="134" y="2427"/>
                    <a:pt x="194" y="2473"/>
                    <a:pt x="290" y="2473"/>
                  </a:cubicBezTo>
                  <a:cubicBezTo>
                    <a:pt x="529" y="2473"/>
                    <a:pt x="992" y="2184"/>
                    <a:pt x="1302" y="1945"/>
                  </a:cubicBezTo>
                  <a:cubicBezTo>
                    <a:pt x="1302" y="1945"/>
                    <a:pt x="2469" y="2012"/>
                    <a:pt x="2836" y="2212"/>
                  </a:cubicBezTo>
                  <a:cubicBezTo>
                    <a:pt x="2869" y="2212"/>
                    <a:pt x="2869" y="2212"/>
                    <a:pt x="2903" y="2245"/>
                  </a:cubicBezTo>
                  <a:lnTo>
                    <a:pt x="2869" y="2312"/>
                  </a:lnTo>
                  <a:cubicBezTo>
                    <a:pt x="2572" y="2223"/>
                    <a:pt x="2114" y="2107"/>
                    <a:pt x="1663" y="2107"/>
                  </a:cubicBezTo>
                  <a:cubicBezTo>
                    <a:pt x="1609" y="2107"/>
                    <a:pt x="1555" y="2108"/>
                    <a:pt x="1502" y="2112"/>
                  </a:cubicBezTo>
                  <a:cubicBezTo>
                    <a:pt x="635" y="2179"/>
                    <a:pt x="101" y="2946"/>
                    <a:pt x="101" y="3346"/>
                  </a:cubicBezTo>
                  <a:cubicBezTo>
                    <a:pt x="101" y="3461"/>
                    <a:pt x="161" y="3507"/>
                    <a:pt x="256" y="3507"/>
                  </a:cubicBezTo>
                  <a:cubicBezTo>
                    <a:pt x="496" y="3507"/>
                    <a:pt x="959" y="3218"/>
                    <a:pt x="1268" y="2979"/>
                  </a:cubicBezTo>
                  <a:cubicBezTo>
                    <a:pt x="1268" y="2979"/>
                    <a:pt x="2036" y="3013"/>
                    <a:pt x="2536" y="3146"/>
                  </a:cubicBezTo>
                  <a:lnTo>
                    <a:pt x="2469" y="3280"/>
                  </a:lnTo>
                  <a:cubicBezTo>
                    <a:pt x="2202" y="3213"/>
                    <a:pt x="1935" y="3179"/>
                    <a:pt x="1702" y="3179"/>
                  </a:cubicBezTo>
                  <a:cubicBezTo>
                    <a:pt x="868" y="3179"/>
                    <a:pt x="1" y="3980"/>
                    <a:pt x="334" y="4214"/>
                  </a:cubicBezTo>
                  <a:cubicBezTo>
                    <a:pt x="402" y="4266"/>
                    <a:pt x="492" y="4287"/>
                    <a:pt x="591" y="4287"/>
                  </a:cubicBezTo>
                  <a:cubicBezTo>
                    <a:pt x="929" y="4287"/>
                    <a:pt x="1368" y="4047"/>
                    <a:pt x="1368" y="4047"/>
                  </a:cubicBezTo>
                  <a:cubicBezTo>
                    <a:pt x="1368" y="4047"/>
                    <a:pt x="2536" y="4214"/>
                    <a:pt x="3236" y="4547"/>
                  </a:cubicBezTo>
                  <a:cubicBezTo>
                    <a:pt x="3737" y="4947"/>
                    <a:pt x="4771" y="5748"/>
                    <a:pt x="5638" y="6215"/>
                  </a:cubicBezTo>
                  <a:cubicBezTo>
                    <a:pt x="6806" y="6815"/>
                    <a:pt x="7773" y="6982"/>
                    <a:pt x="7773" y="6982"/>
                  </a:cubicBezTo>
                  <a:cubicBezTo>
                    <a:pt x="7773" y="6982"/>
                    <a:pt x="9074" y="7349"/>
                    <a:pt x="13777" y="8550"/>
                  </a:cubicBezTo>
                  <a:cubicBezTo>
                    <a:pt x="15112" y="8917"/>
                    <a:pt x="16479" y="9217"/>
                    <a:pt x="17713" y="9484"/>
                  </a:cubicBezTo>
                  <a:cubicBezTo>
                    <a:pt x="19014" y="9784"/>
                    <a:pt x="20182" y="10018"/>
                    <a:pt x="21116" y="10184"/>
                  </a:cubicBezTo>
                  <a:cubicBezTo>
                    <a:pt x="22417" y="10418"/>
                    <a:pt x="23251" y="10551"/>
                    <a:pt x="23251" y="10551"/>
                  </a:cubicBezTo>
                  <a:lnTo>
                    <a:pt x="16112" y="2412"/>
                  </a:lnTo>
                  <a:cubicBezTo>
                    <a:pt x="15812" y="2479"/>
                    <a:pt x="15478" y="2512"/>
                    <a:pt x="15112" y="2546"/>
                  </a:cubicBezTo>
                  <a:cubicBezTo>
                    <a:pt x="14745" y="2612"/>
                    <a:pt x="14344" y="2646"/>
                    <a:pt x="13944" y="2679"/>
                  </a:cubicBezTo>
                  <a:cubicBezTo>
                    <a:pt x="12622" y="2778"/>
                    <a:pt x="11252" y="2806"/>
                    <a:pt x="10230" y="2806"/>
                  </a:cubicBezTo>
                  <a:cubicBezTo>
                    <a:pt x="9525" y="2806"/>
                    <a:pt x="8985" y="2793"/>
                    <a:pt x="8740" y="2779"/>
                  </a:cubicBezTo>
                  <a:cubicBezTo>
                    <a:pt x="8740" y="2779"/>
                    <a:pt x="7206" y="1178"/>
                    <a:pt x="5305" y="711"/>
                  </a:cubicBezTo>
                  <a:cubicBezTo>
                    <a:pt x="4408" y="503"/>
                    <a:pt x="3981" y="463"/>
                    <a:pt x="3786" y="463"/>
                  </a:cubicBezTo>
                  <a:cubicBezTo>
                    <a:pt x="3670" y="463"/>
                    <a:pt x="3637" y="478"/>
                    <a:pt x="3637" y="478"/>
                  </a:cubicBezTo>
                  <a:cubicBezTo>
                    <a:pt x="3470" y="377"/>
                    <a:pt x="3303" y="277"/>
                    <a:pt x="3070" y="211"/>
                  </a:cubicBezTo>
                  <a:cubicBezTo>
                    <a:pt x="2836" y="111"/>
                    <a:pt x="2603" y="44"/>
                    <a:pt x="2369" y="11"/>
                  </a:cubicBezTo>
                  <a:cubicBezTo>
                    <a:pt x="2310" y="4"/>
                    <a:pt x="2251" y="0"/>
                    <a:pt x="21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80"/>
            <p:cNvSpPr/>
            <p:nvPr/>
          </p:nvSpPr>
          <p:spPr>
            <a:xfrm flipH="1">
              <a:off x="2383232" y="2998098"/>
              <a:ext cx="890150" cy="779290"/>
            </a:xfrm>
            <a:custGeom>
              <a:avLst/>
              <a:gdLst/>
              <a:ahLst/>
              <a:cxnLst/>
              <a:rect l="l" t="t" r="r" b="b"/>
              <a:pathLst>
                <a:path w="17681" h="15479" extrusionOk="0">
                  <a:moveTo>
                    <a:pt x="11276" y="1"/>
                  </a:moveTo>
                  <a:cubicBezTo>
                    <a:pt x="11276" y="1"/>
                    <a:pt x="8941" y="701"/>
                    <a:pt x="5305" y="3637"/>
                  </a:cubicBezTo>
                  <a:cubicBezTo>
                    <a:pt x="1702" y="6539"/>
                    <a:pt x="101" y="10642"/>
                    <a:pt x="34" y="12676"/>
                  </a:cubicBezTo>
                  <a:cubicBezTo>
                    <a:pt x="1" y="14678"/>
                    <a:pt x="4271" y="15478"/>
                    <a:pt x="4271" y="15478"/>
                  </a:cubicBezTo>
                  <a:cubicBezTo>
                    <a:pt x="4271" y="15478"/>
                    <a:pt x="12577" y="10341"/>
                    <a:pt x="15078" y="7039"/>
                  </a:cubicBezTo>
                  <a:cubicBezTo>
                    <a:pt x="17613" y="3770"/>
                    <a:pt x="17680" y="2669"/>
                    <a:pt x="17680" y="2669"/>
                  </a:cubicBezTo>
                  <a:lnTo>
                    <a:pt x="112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80"/>
            <p:cNvSpPr/>
            <p:nvPr/>
          </p:nvSpPr>
          <p:spPr>
            <a:xfrm flipH="1">
              <a:off x="2426923" y="3072307"/>
              <a:ext cx="266526" cy="275186"/>
            </a:xfrm>
            <a:custGeom>
              <a:avLst/>
              <a:gdLst/>
              <a:ahLst/>
              <a:cxnLst/>
              <a:rect l="l" t="t" r="r" b="b"/>
              <a:pathLst>
                <a:path w="5294" h="5466" extrusionOk="0">
                  <a:moveTo>
                    <a:pt x="1649" y="0"/>
                  </a:moveTo>
                  <a:cubicBezTo>
                    <a:pt x="1468" y="0"/>
                    <a:pt x="1368" y="57"/>
                    <a:pt x="1391" y="195"/>
                  </a:cubicBezTo>
                  <a:cubicBezTo>
                    <a:pt x="1552" y="967"/>
                    <a:pt x="2364" y="2235"/>
                    <a:pt x="1764" y="2235"/>
                  </a:cubicBezTo>
                  <a:cubicBezTo>
                    <a:pt x="1742" y="2235"/>
                    <a:pt x="1718" y="2233"/>
                    <a:pt x="1691" y="2229"/>
                  </a:cubicBezTo>
                  <a:cubicBezTo>
                    <a:pt x="1613" y="2219"/>
                    <a:pt x="1531" y="2214"/>
                    <a:pt x="1449" y="2214"/>
                  </a:cubicBezTo>
                  <a:cubicBezTo>
                    <a:pt x="762" y="2214"/>
                    <a:pt x="1" y="2558"/>
                    <a:pt x="90" y="2796"/>
                  </a:cubicBezTo>
                  <a:cubicBezTo>
                    <a:pt x="190" y="3030"/>
                    <a:pt x="757" y="5465"/>
                    <a:pt x="757" y="5465"/>
                  </a:cubicBezTo>
                  <a:cubicBezTo>
                    <a:pt x="2092" y="4998"/>
                    <a:pt x="5294" y="1329"/>
                    <a:pt x="5294" y="1329"/>
                  </a:cubicBezTo>
                  <a:cubicBezTo>
                    <a:pt x="5294" y="1329"/>
                    <a:pt x="2523" y="0"/>
                    <a:pt x="16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80"/>
            <p:cNvSpPr/>
            <p:nvPr/>
          </p:nvSpPr>
          <p:spPr>
            <a:xfrm flipH="1">
              <a:off x="2215327" y="3488516"/>
              <a:ext cx="742287" cy="287923"/>
            </a:xfrm>
            <a:custGeom>
              <a:avLst/>
              <a:gdLst/>
              <a:ahLst/>
              <a:cxnLst/>
              <a:rect l="l" t="t" r="r" b="b"/>
              <a:pathLst>
                <a:path w="14744" h="5719" extrusionOk="0">
                  <a:moveTo>
                    <a:pt x="1568" y="0"/>
                  </a:moveTo>
                  <a:lnTo>
                    <a:pt x="0" y="1168"/>
                  </a:lnTo>
                  <a:cubicBezTo>
                    <a:pt x="0" y="1168"/>
                    <a:pt x="167" y="3136"/>
                    <a:pt x="2068" y="4837"/>
                  </a:cubicBezTo>
                  <a:cubicBezTo>
                    <a:pt x="2820" y="5510"/>
                    <a:pt x="4203" y="5718"/>
                    <a:pt x="5644" y="5718"/>
                  </a:cubicBezTo>
                  <a:cubicBezTo>
                    <a:pt x="7847" y="5718"/>
                    <a:pt x="10184" y="5231"/>
                    <a:pt x="10608" y="5170"/>
                  </a:cubicBezTo>
                  <a:cubicBezTo>
                    <a:pt x="10647" y="5164"/>
                    <a:pt x="10691" y="5162"/>
                    <a:pt x="10738" y="5162"/>
                  </a:cubicBezTo>
                  <a:cubicBezTo>
                    <a:pt x="11316" y="5162"/>
                    <a:pt x="12392" y="5583"/>
                    <a:pt x="13161" y="5583"/>
                  </a:cubicBezTo>
                  <a:cubicBezTo>
                    <a:pt x="13373" y="5583"/>
                    <a:pt x="13561" y="5552"/>
                    <a:pt x="13710" y="5471"/>
                  </a:cubicBezTo>
                  <a:cubicBezTo>
                    <a:pt x="14444" y="5070"/>
                    <a:pt x="14744" y="3869"/>
                    <a:pt x="14744" y="3869"/>
                  </a:cubicBezTo>
                  <a:cubicBezTo>
                    <a:pt x="14744" y="3869"/>
                    <a:pt x="5671" y="3869"/>
                    <a:pt x="4537" y="3169"/>
                  </a:cubicBezTo>
                  <a:cubicBezTo>
                    <a:pt x="3436" y="2468"/>
                    <a:pt x="1568" y="0"/>
                    <a:pt x="1568" y="0"/>
                  </a:cubicBezTo>
                  <a:close/>
                </a:path>
              </a:pathLst>
            </a:custGeom>
            <a:solidFill>
              <a:srgbClr val="DA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80"/>
            <p:cNvSpPr/>
            <p:nvPr/>
          </p:nvSpPr>
          <p:spPr>
            <a:xfrm flipH="1">
              <a:off x="1867692" y="2287467"/>
              <a:ext cx="886726" cy="853297"/>
            </a:xfrm>
            <a:custGeom>
              <a:avLst/>
              <a:gdLst/>
              <a:ahLst/>
              <a:cxnLst/>
              <a:rect l="l" t="t" r="r" b="b"/>
              <a:pathLst>
                <a:path w="17613" h="16949" extrusionOk="0">
                  <a:moveTo>
                    <a:pt x="8069" y="0"/>
                  </a:moveTo>
                  <a:cubicBezTo>
                    <a:pt x="5358" y="0"/>
                    <a:pt x="3316" y="786"/>
                    <a:pt x="2602" y="1807"/>
                  </a:cubicBezTo>
                  <a:cubicBezTo>
                    <a:pt x="2602" y="1807"/>
                    <a:pt x="1601" y="4175"/>
                    <a:pt x="1268" y="6810"/>
                  </a:cubicBezTo>
                  <a:cubicBezTo>
                    <a:pt x="968" y="9412"/>
                    <a:pt x="0" y="11380"/>
                    <a:pt x="868" y="13849"/>
                  </a:cubicBezTo>
                  <a:cubicBezTo>
                    <a:pt x="1515" y="15791"/>
                    <a:pt x="3609" y="16949"/>
                    <a:pt x="5824" y="16949"/>
                  </a:cubicBezTo>
                  <a:cubicBezTo>
                    <a:pt x="6463" y="16949"/>
                    <a:pt x="7112" y="16852"/>
                    <a:pt x="7739" y="16651"/>
                  </a:cubicBezTo>
                  <a:cubicBezTo>
                    <a:pt x="10574" y="15784"/>
                    <a:pt x="14377" y="12248"/>
                    <a:pt x="16012" y="9012"/>
                  </a:cubicBezTo>
                  <a:cubicBezTo>
                    <a:pt x="17613" y="5776"/>
                    <a:pt x="14711" y="906"/>
                    <a:pt x="10741" y="239"/>
                  </a:cubicBezTo>
                  <a:cubicBezTo>
                    <a:pt x="9800" y="74"/>
                    <a:pt x="8903" y="0"/>
                    <a:pt x="8069" y="0"/>
                  </a:cubicBezTo>
                  <a:close/>
                </a:path>
              </a:pathLst>
            </a:custGeom>
            <a:solidFill>
              <a:srgbClr val="FBB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80"/>
            <p:cNvSpPr/>
            <p:nvPr/>
          </p:nvSpPr>
          <p:spPr>
            <a:xfrm flipH="1">
              <a:off x="2111154" y="3547270"/>
              <a:ext cx="275488" cy="202236"/>
            </a:xfrm>
            <a:custGeom>
              <a:avLst/>
              <a:gdLst/>
              <a:ahLst/>
              <a:cxnLst/>
              <a:rect l="l" t="t" r="r" b="b"/>
              <a:pathLst>
                <a:path w="5472" h="4017" extrusionOk="0">
                  <a:moveTo>
                    <a:pt x="3136" y="1"/>
                  </a:moveTo>
                  <a:cubicBezTo>
                    <a:pt x="2235" y="1"/>
                    <a:pt x="734" y="267"/>
                    <a:pt x="734" y="267"/>
                  </a:cubicBezTo>
                  <a:lnTo>
                    <a:pt x="0" y="134"/>
                  </a:lnTo>
                  <a:lnTo>
                    <a:pt x="67" y="2936"/>
                  </a:lnTo>
                  <a:lnTo>
                    <a:pt x="634" y="2969"/>
                  </a:lnTo>
                  <a:cubicBezTo>
                    <a:pt x="634" y="2969"/>
                    <a:pt x="801" y="3203"/>
                    <a:pt x="1268" y="3403"/>
                  </a:cubicBezTo>
                  <a:cubicBezTo>
                    <a:pt x="1735" y="3603"/>
                    <a:pt x="3203" y="3903"/>
                    <a:pt x="3370" y="4003"/>
                  </a:cubicBezTo>
                  <a:cubicBezTo>
                    <a:pt x="3396" y="4012"/>
                    <a:pt x="3423" y="4016"/>
                    <a:pt x="3450" y="4016"/>
                  </a:cubicBezTo>
                  <a:cubicBezTo>
                    <a:pt x="3628" y="4016"/>
                    <a:pt x="3803" y="3839"/>
                    <a:pt x="3803" y="3636"/>
                  </a:cubicBezTo>
                  <a:cubicBezTo>
                    <a:pt x="3803" y="3403"/>
                    <a:pt x="3236" y="3069"/>
                    <a:pt x="3236" y="3069"/>
                  </a:cubicBezTo>
                  <a:lnTo>
                    <a:pt x="3236" y="3069"/>
                  </a:lnTo>
                  <a:cubicBezTo>
                    <a:pt x="3236" y="3069"/>
                    <a:pt x="4003" y="3370"/>
                    <a:pt x="4203" y="3403"/>
                  </a:cubicBezTo>
                  <a:cubicBezTo>
                    <a:pt x="4262" y="3411"/>
                    <a:pt x="4320" y="3418"/>
                    <a:pt x="4375" y="3418"/>
                  </a:cubicBezTo>
                  <a:cubicBezTo>
                    <a:pt x="4539" y="3418"/>
                    <a:pt x="4670" y="3361"/>
                    <a:pt x="4670" y="3136"/>
                  </a:cubicBezTo>
                  <a:cubicBezTo>
                    <a:pt x="4637" y="2803"/>
                    <a:pt x="3737" y="2469"/>
                    <a:pt x="3736" y="2469"/>
                  </a:cubicBezTo>
                  <a:lnTo>
                    <a:pt x="3736" y="2469"/>
                  </a:lnTo>
                  <a:cubicBezTo>
                    <a:pt x="3737" y="2469"/>
                    <a:pt x="4705" y="2772"/>
                    <a:pt x="4970" y="2772"/>
                  </a:cubicBezTo>
                  <a:cubicBezTo>
                    <a:pt x="4983" y="2772"/>
                    <a:pt x="4995" y="2771"/>
                    <a:pt x="5004" y="2769"/>
                  </a:cubicBezTo>
                  <a:cubicBezTo>
                    <a:pt x="5238" y="2769"/>
                    <a:pt x="5471" y="2502"/>
                    <a:pt x="5304" y="2269"/>
                  </a:cubicBezTo>
                  <a:cubicBezTo>
                    <a:pt x="5171" y="2035"/>
                    <a:pt x="3870" y="1668"/>
                    <a:pt x="3870" y="1668"/>
                  </a:cubicBezTo>
                  <a:lnTo>
                    <a:pt x="3870" y="1668"/>
                  </a:lnTo>
                  <a:cubicBezTo>
                    <a:pt x="3870" y="1668"/>
                    <a:pt x="4535" y="1768"/>
                    <a:pt x="4961" y="1768"/>
                  </a:cubicBezTo>
                  <a:cubicBezTo>
                    <a:pt x="5139" y="1768"/>
                    <a:pt x="5275" y="1751"/>
                    <a:pt x="5304" y="1702"/>
                  </a:cubicBezTo>
                  <a:cubicBezTo>
                    <a:pt x="5438" y="1568"/>
                    <a:pt x="5471" y="1301"/>
                    <a:pt x="4871" y="1101"/>
                  </a:cubicBezTo>
                  <a:cubicBezTo>
                    <a:pt x="4270" y="935"/>
                    <a:pt x="2936" y="834"/>
                    <a:pt x="2936" y="834"/>
                  </a:cubicBezTo>
                  <a:cubicBezTo>
                    <a:pt x="2936" y="834"/>
                    <a:pt x="3837" y="634"/>
                    <a:pt x="3903" y="434"/>
                  </a:cubicBezTo>
                  <a:cubicBezTo>
                    <a:pt x="3970" y="234"/>
                    <a:pt x="4037" y="1"/>
                    <a:pt x="3136" y="1"/>
                  </a:cubicBezTo>
                  <a:close/>
                </a:path>
              </a:pathLst>
            </a:custGeom>
            <a:solidFill>
              <a:srgbClr val="E3A6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80"/>
            <p:cNvSpPr/>
            <p:nvPr/>
          </p:nvSpPr>
          <p:spPr>
            <a:xfrm flipH="1">
              <a:off x="2373158" y="3123308"/>
              <a:ext cx="574386" cy="595279"/>
            </a:xfrm>
            <a:custGeom>
              <a:avLst/>
              <a:gdLst/>
              <a:ahLst/>
              <a:cxnLst/>
              <a:rect l="l" t="t" r="r" b="b"/>
              <a:pathLst>
                <a:path w="11409" h="11824" extrusionOk="0">
                  <a:moveTo>
                    <a:pt x="2902" y="1"/>
                  </a:moveTo>
                  <a:cubicBezTo>
                    <a:pt x="1673" y="1"/>
                    <a:pt x="496" y="977"/>
                    <a:pt x="0" y="2984"/>
                  </a:cubicBezTo>
                  <a:cubicBezTo>
                    <a:pt x="0" y="2984"/>
                    <a:pt x="100" y="8121"/>
                    <a:pt x="2202" y="10456"/>
                  </a:cubicBezTo>
                  <a:cubicBezTo>
                    <a:pt x="3188" y="11537"/>
                    <a:pt x="5233" y="11823"/>
                    <a:pt x="7125" y="11823"/>
                  </a:cubicBezTo>
                  <a:cubicBezTo>
                    <a:pt x="9264" y="11823"/>
                    <a:pt x="11208" y="11457"/>
                    <a:pt x="11208" y="11457"/>
                  </a:cubicBezTo>
                  <a:lnTo>
                    <a:pt x="11408" y="8121"/>
                  </a:lnTo>
                  <a:lnTo>
                    <a:pt x="6171" y="7387"/>
                  </a:lnTo>
                  <a:cubicBezTo>
                    <a:pt x="6171" y="7387"/>
                    <a:pt x="5771" y="1250"/>
                    <a:pt x="4170" y="349"/>
                  </a:cubicBezTo>
                  <a:cubicBezTo>
                    <a:pt x="3758" y="118"/>
                    <a:pt x="3327" y="1"/>
                    <a:pt x="29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80"/>
            <p:cNvSpPr/>
            <p:nvPr/>
          </p:nvSpPr>
          <p:spPr>
            <a:xfrm flipH="1">
              <a:off x="2551175" y="1526792"/>
              <a:ext cx="178070" cy="77028"/>
            </a:xfrm>
            <a:custGeom>
              <a:avLst/>
              <a:gdLst/>
              <a:ahLst/>
              <a:cxnLst/>
              <a:rect l="l" t="t" r="r" b="b"/>
              <a:pathLst>
                <a:path w="3537" h="1530" extrusionOk="0">
                  <a:moveTo>
                    <a:pt x="1981" y="1"/>
                  </a:moveTo>
                  <a:cubicBezTo>
                    <a:pt x="1743" y="1"/>
                    <a:pt x="1490" y="31"/>
                    <a:pt x="1235" y="104"/>
                  </a:cubicBezTo>
                  <a:cubicBezTo>
                    <a:pt x="34" y="471"/>
                    <a:pt x="1" y="1371"/>
                    <a:pt x="1" y="1371"/>
                  </a:cubicBezTo>
                  <a:cubicBezTo>
                    <a:pt x="53" y="1485"/>
                    <a:pt x="119" y="1530"/>
                    <a:pt x="199" y="1530"/>
                  </a:cubicBezTo>
                  <a:cubicBezTo>
                    <a:pt x="428" y="1530"/>
                    <a:pt x="775" y="1168"/>
                    <a:pt x="1268" y="971"/>
                  </a:cubicBezTo>
                  <a:cubicBezTo>
                    <a:pt x="1969" y="704"/>
                    <a:pt x="3536" y="771"/>
                    <a:pt x="3503" y="538"/>
                  </a:cubicBezTo>
                  <a:cubicBezTo>
                    <a:pt x="3503" y="381"/>
                    <a:pt x="2832" y="1"/>
                    <a:pt x="19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80"/>
            <p:cNvSpPr/>
            <p:nvPr/>
          </p:nvSpPr>
          <p:spPr>
            <a:xfrm flipH="1">
              <a:off x="1486483" y="825425"/>
              <a:ext cx="1523138" cy="1511206"/>
            </a:xfrm>
            <a:custGeom>
              <a:avLst/>
              <a:gdLst/>
              <a:ahLst/>
              <a:cxnLst/>
              <a:rect l="l" t="t" r="r" b="b"/>
              <a:pathLst>
                <a:path w="30254" h="30017" extrusionOk="0">
                  <a:moveTo>
                    <a:pt x="6871" y="1426"/>
                  </a:moveTo>
                  <a:lnTo>
                    <a:pt x="6871" y="1426"/>
                  </a:lnTo>
                  <a:cubicBezTo>
                    <a:pt x="4569" y="2527"/>
                    <a:pt x="2968" y="4128"/>
                    <a:pt x="1934" y="5762"/>
                  </a:cubicBezTo>
                  <a:cubicBezTo>
                    <a:pt x="2167" y="4995"/>
                    <a:pt x="2701" y="3928"/>
                    <a:pt x="3868" y="2960"/>
                  </a:cubicBezTo>
                  <a:cubicBezTo>
                    <a:pt x="4869" y="2126"/>
                    <a:pt x="5970" y="1659"/>
                    <a:pt x="6871" y="1426"/>
                  </a:cubicBezTo>
                  <a:close/>
                  <a:moveTo>
                    <a:pt x="26318" y="26210"/>
                  </a:moveTo>
                  <a:lnTo>
                    <a:pt x="26318" y="26210"/>
                  </a:lnTo>
                  <a:cubicBezTo>
                    <a:pt x="26051" y="27311"/>
                    <a:pt x="25450" y="28479"/>
                    <a:pt x="24049" y="29046"/>
                  </a:cubicBezTo>
                  <a:cubicBezTo>
                    <a:pt x="23228" y="29374"/>
                    <a:pt x="22546" y="29488"/>
                    <a:pt x="21995" y="29488"/>
                  </a:cubicBezTo>
                  <a:cubicBezTo>
                    <a:pt x="21651" y="29488"/>
                    <a:pt x="21358" y="29443"/>
                    <a:pt x="21114" y="29379"/>
                  </a:cubicBezTo>
                  <a:cubicBezTo>
                    <a:pt x="21981" y="29279"/>
                    <a:pt x="22882" y="29012"/>
                    <a:pt x="23749" y="28545"/>
                  </a:cubicBezTo>
                  <a:cubicBezTo>
                    <a:pt x="24917" y="27911"/>
                    <a:pt x="25751" y="27044"/>
                    <a:pt x="26318" y="26210"/>
                  </a:cubicBezTo>
                  <a:close/>
                  <a:moveTo>
                    <a:pt x="12765" y="1"/>
                  </a:moveTo>
                  <a:cubicBezTo>
                    <a:pt x="12103" y="1"/>
                    <a:pt x="11394" y="57"/>
                    <a:pt x="10640" y="192"/>
                  </a:cubicBezTo>
                  <a:cubicBezTo>
                    <a:pt x="10569" y="190"/>
                    <a:pt x="10495" y="189"/>
                    <a:pt x="10416" y="189"/>
                  </a:cubicBezTo>
                  <a:cubicBezTo>
                    <a:pt x="9080" y="189"/>
                    <a:pt x="6602" y="486"/>
                    <a:pt x="4302" y="2093"/>
                  </a:cubicBezTo>
                  <a:cubicBezTo>
                    <a:pt x="1834" y="3828"/>
                    <a:pt x="1367" y="5962"/>
                    <a:pt x="1300" y="6963"/>
                  </a:cubicBezTo>
                  <a:cubicBezTo>
                    <a:pt x="866" y="7897"/>
                    <a:pt x="599" y="8798"/>
                    <a:pt x="466" y="9665"/>
                  </a:cubicBezTo>
                  <a:cubicBezTo>
                    <a:pt x="0" y="12584"/>
                    <a:pt x="2424" y="14433"/>
                    <a:pt x="5075" y="14433"/>
                  </a:cubicBezTo>
                  <a:cubicBezTo>
                    <a:pt x="5273" y="14433"/>
                    <a:pt x="5471" y="14423"/>
                    <a:pt x="5670" y="14402"/>
                  </a:cubicBezTo>
                  <a:cubicBezTo>
                    <a:pt x="5670" y="14402"/>
                    <a:pt x="4202" y="11300"/>
                    <a:pt x="4969" y="9265"/>
                  </a:cubicBezTo>
                  <a:lnTo>
                    <a:pt x="4969" y="9265"/>
                  </a:lnTo>
                  <a:cubicBezTo>
                    <a:pt x="4969" y="9265"/>
                    <a:pt x="4869" y="12067"/>
                    <a:pt x="7104" y="13201"/>
                  </a:cubicBezTo>
                  <a:cubicBezTo>
                    <a:pt x="8006" y="13639"/>
                    <a:pt x="8823" y="13770"/>
                    <a:pt x="9481" y="13770"/>
                  </a:cubicBezTo>
                  <a:cubicBezTo>
                    <a:pt x="10477" y="13770"/>
                    <a:pt x="11107" y="13468"/>
                    <a:pt x="11107" y="13468"/>
                  </a:cubicBezTo>
                  <a:lnTo>
                    <a:pt x="10607" y="10399"/>
                  </a:lnTo>
                  <a:lnTo>
                    <a:pt x="10607" y="10399"/>
                  </a:lnTo>
                  <a:cubicBezTo>
                    <a:pt x="10607" y="10399"/>
                    <a:pt x="11641" y="12300"/>
                    <a:pt x="12241" y="12734"/>
                  </a:cubicBezTo>
                  <a:cubicBezTo>
                    <a:pt x="12808" y="13134"/>
                    <a:pt x="13375" y="15936"/>
                    <a:pt x="13375" y="15936"/>
                  </a:cubicBezTo>
                  <a:cubicBezTo>
                    <a:pt x="13375" y="15936"/>
                    <a:pt x="13703" y="16722"/>
                    <a:pt x="14322" y="16722"/>
                  </a:cubicBezTo>
                  <a:cubicBezTo>
                    <a:pt x="14469" y="16722"/>
                    <a:pt x="14631" y="16678"/>
                    <a:pt x="14810" y="16570"/>
                  </a:cubicBezTo>
                  <a:cubicBezTo>
                    <a:pt x="14810" y="16570"/>
                    <a:pt x="14309" y="12867"/>
                    <a:pt x="15543" y="12267"/>
                  </a:cubicBezTo>
                  <a:cubicBezTo>
                    <a:pt x="15793" y="12145"/>
                    <a:pt x="16030" y="12089"/>
                    <a:pt x="16253" y="12089"/>
                  </a:cubicBezTo>
                  <a:cubicBezTo>
                    <a:pt x="17673" y="12089"/>
                    <a:pt x="18541" y="14324"/>
                    <a:pt x="18512" y="15736"/>
                  </a:cubicBezTo>
                  <a:cubicBezTo>
                    <a:pt x="18480" y="17293"/>
                    <a:pt x="17419" y="18548"/>
                    <a:pt x="16598" y="18548"/>
                  </a:cubicBezTo>
                  <a:cubicBezTo>
                    <a:pt x="16557" y="18548"/>
                    <a:pt x="16517" y="18544"/>
                    <a:pt x="16477" y="18538"/>
                  </a:cubicBezTo>
                  <a:cubicBezTo>
                    <a:pt x="16477" y="18538"/>
                    <a:pt x="16177" y="20039"/>
                    <a:pt x="15510" y="22007"/>
                  </a:cubicBezTo>
                  <a:cubicBezTo>
                    <a:pt x="14876" y="24009"/>
                    <a:pt x="14409" y="24409"/>
                    <a:pt x="14643" y="25543"/>
                  </a:cubicBezTo>
                  <a:cubicBezTo>
                    <a:pt x="14643" y="25543"/>
                    <a:pt x="12875" y="27378"/>
                    <a:pt x="12541" y="28779"/>
                  </a:cubicBezTo>
                  <a:cubicBezTo>
                    <a:pt x="12541" y="28779"/>
                    <a:pt x="13297" y="28453"/>
                    <a:pt x="14304" y="28453"/>
                  </a:cubicBezTo>
                  <a:cubicBezTo>
                    <a:pt x="14908" y="28453"/>
                    <a:pt x="15602" y="28570"/>
                    <a:pt x="16277" y="28946"/>
                  </a:cubicBezTo>
                  <a:cubicBezTo>
                    <a:pt x="16277" y="28946"/>
                    <a:pt x="17778" y="29479"/>
                    <a:pt x="19680" y="29479"/>
                  </a:cubicBezTo>
                  <a:cubicBezTo>
                    <a:pt x="19680" y="29479"/>
                    <a:pt x="20973" y="30016"/>
                    <a:pt x="22522" y="30016"/>
                  </a:cubicBezTo>
                  <a:cubicBezTo>
                    <a:pt x="23676" y="30016"/>
                    <a:pt x="24973" y="29718"/>
                    <a:pt x="25984" y="28679"/>
                  </a:cubicBezTo>
                  <a:cubicBezTo>
                    <a:pt x="27519" y="27144"/>
                    <a:pt x="27652" y="24709"/>
                    <a:pt x="27585" y="23175"/>
                  </a:cubicBezTo>
                  <a:cubicBezTo>
                    <a:pt x="27886" y="22975"/>
                    <a:pt x="30254" y="21407"/>
                    <a:pt x="29687" y="17304"/>
                  </a:cubicBezTo>
                  <a:cubicBezTo>
                    <a:pt x="29053" y="12934"/>
                    <a:pt x="24783" y="5762"/>
                    <a:pt x="22415" y="3527"/>
                  </a:cubicBezTo>
                  <a:cubicBezTo>
                    <a:pt x="20678" y="1886"/>
                    <a:pt x="19429" y="1660"/>
                    <a:pt x="18871" y="1660"/>
                  </a:cubicBezTo>
                  <a:cubicBezTo>
                    <a:pt x="18658" y="1660"/>
                    <a:pt x="18546" y="1693"/>
                    <a:pt x="18546" y="1693"/>
                  </a:cubicBezTo>
                  <a:cubicBezTo>
                    <a:pt x="18546" y="1693"/>
                    <a:pt x="16377" y="1"/>
                    <a:pt x="127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80"/>
            <p:cNvSpPr/>
            <p:nvPr/>
          </p:nvSpPr>
          <p:spPr>
            <a:xfrm flipH="1">
              <a:off x="2918949" y="1204529"/>
              <a:ext cx="33630" cy="132709"/>
            </a:xfrm>
            <a:custGeom>
              <a:avLst/>
              <a:gdLst/>
              <a:ahLst/>
              <a:cxnLst/>
              <a:rect l="l" t="t" r="r" b="b"/>
              <a:pathLst>
                <a:path w="668" h="2636" extrusionOk="0">
                  <a:moveTo>
                    <a:pt x="367" y="0"/>
                  </a:moveTo>
                  <a:cubicBezTo>
                    <a:pt x="367" y="1"/>
                    <a:pt x="0" y="1335"/>
                    <a:pt x="667" y="2635"/>
                  </a:cubicBezTo>
                  <a:cubicBezTo>
                    <a:pt x="667" y="2635"/>
                    <a:pt x="400" y="567"/>
                    <a:pt x="3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80"/>
            <p:cNvSpPr/>
            <p:nvPr/>
          </p:nvSpPr>
          <p:spPr>
            <a:xfrm flipH="1">
              <a:off x="2514220" y="2618390"/>
              <a:ext cx="129387" cy="48935"/>
            </a:xfrm>
            <a:custGeom>
              <a:avLst/>
              <a:gdLst/>
              <a:ahLst/>
              <a:cxnLst/>
              <a:rect l="l" t="t" r="r" b="b"/>
              <a:pathLst>
                <a:path w="2570" h="972" extrusionOk="0">
                  <a:moveTo>
                    <a:pt x="164" y="0"/>
                  </a:moveTo>
                  <a:cubicBezTo>
                    <a:pt x="101" y="0"/>
                    <a:pt x="68" y="4"/>
                    <a:pt x="68" y="4"/>
                  </a:cubicBezTo>
                  <a:cubicBezTo>
                    <a:pt x="1" y="404"/>
                    <a:pt x="1202" y="971"/>
                    <a:pt x="1735" y="971"/>
                  </a:cubicBezTo>
                  <a:cubicBezTo>
                    <a:pt x="2236" y="938"/>
                    <a:pt x="2569" y="805"/>
                    <a:pt x="1602" y="371"/>
                  </a:cubicBezTo>
                  <a:cubicBezTo>
                    <a:pt x="888" y="39"/>
                    <a:pt x="369" y="0"/>
                    <a:pt x="1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80"/>
            <p:cNvSpPr/>
            <p:nvPr/>
          </p:nvSpPr>
          <p:spPr>
            <a:xfrm flipH="1">
              <a:off x="2283133" y="2746218"/>
              <a:ext cx="113578" cy="63888"/>
            </a:xfrm>
            <a:custGeom>
              <a:avLst/>
              <a:gdLst/>
              <a:ahLst/>
              <a:cxnLst/>
              <a:rect l="l" t="t" r="r" b="b"/>
              <a:pathLst>
                <a:path w="2256" h="1269" extrusionOk="0">
                  <a:moveTo>
                    <a:pt x="134" y="0"/>
                  </a:moveTo>
                  <a:lnTo>
                    <a:pt x="134" y="0"/>
                  </a:lnTo>
                  <a:cubicBezTo>
                    <a:pt x="0" y="367"/>
                    <a:pt x="1101" y="1168"/>
                    <a:pt x="1601" y="1234"/>
                  </a:cubicBezTo>
                  <a:cubicBezTo>
                    <a:pt x="1709" y="1256"/>
                    <a:pt x="1809" y="1268"/>
                    <a:pt x="1891" y="1268"/>
                  </a:cubicBezTo>
                  <a:cubicBezTo>
                    <a:pt x="2191" y="1268"/>
                    <a:pt x="2256" y="1105"/>
                    <a:pt x="1601" y="634"/>
                  </a:cubicBezTo>
                  <a:cubicBezTo>
                    <a:pt x="734" y="34"/>
                    <a:pt x="134" y="0"/>
                    <a:pt x="1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80"/>
            <p:cNvSpPr/>
            <p:nvPr/>
          </p:nvSpPr>
          <p:spPr>
            <a:xfrm flipH="1">
              <a:off x="2640186" y="3500851"/>
              <a:ext cx="194281" cy="90671"/>
            </a:xfrm>
            <a:custGeom>
              <a:avLst/>
              <a:gdLst/>
              <a:ahLst/>
              <a:cxnLst/>
              <a:rect l="l" t="t" r="r" b="b"/>
              <a:pathLst>
                <a:path w="3859" h="1801" extrusionOk="0">
                  <a:moveTo>
                    <a:pt x="3063" y="1"/>
                  </a:moveTo>
                  <a:cubicBezTo>
                    <a:pt x="1277" y="1"/>
                    <a:pt x="0" y="1801"/>
                    <a:pt x="305" y="1801"/>
                  </a:cubicBezTo>
                  <a:cubicBezTo>
                    <a:pt x="319" y="1801"/>
                    <a:pt x="336" y="1797"/>
                    <a:pt x="356" y="1790"/>
                  </a:cubicBezTo>
                  <a:cubicBezTo>
                    <a:pt x="890" y="1590"/>
                    <a:pt x="3859" y="122"/>
                    <a:pt x="3859" y="122"/>
                  </a:cubicBezTo>
                  <a:cubicBezTo>
                    <a:pt x="3585" y="37"/>
                    <a:pt x="3319" y="1"/>
                    <a:pt x="3063" y="1"/>
                  </a:cubicBezTo>
                  <a:close/>
                </a:path>
              </a:pathLst>
            </a:custGeom>
            <a:solidFill>
              <a:srgbClr val="E2C5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80"/>
            <p:cNvSpPr/>
            <p:nvPr/>
          </p:nvSpPr>
          <p:spPr>
            <a:xfrm flipH="1">
              <a:off x="2117898" y="2890609"/>
              <a:ext cx="99129" cy="108594"/>
            </a:xfrm>
            <a:custGeom>
              <a:avLst/>
              <a:gdLst/>
              <a:ahLst/>
              <a:cxnLst/>
              <a:rect l="l" t="t" r="r" b="b"/>
              <a:pathLst>
                <a:path w="1969" h="2157" extrusionOk="0">
                  <a:moveTo>
                    <a:pt x="1969" y="1"/>
                  </a:moveTo>
                  <a:cubicBezTo>
                    <a:pt x="1968" y="1"/>
                    <a:pt x="901" y="334"/>
                    <a:pt x="501" y="868"/>
                  </a:cubicBezTo>
                  <a:cubicBezTo>
                    <a:pt x="501" y="868"/>
                    <a:pt x="601" y="1202"/>
                    <a:pt x="434" y="1569"/>
                  </a:cubicBezTo>
                  <a:cubicBezTo>
                    <a:pt x="234" y="1902"/>
                    <a:pt x="1" y="2136"/>
                    <a:pt x="1" y="2136"/>
                  </a:cubicBezTo>
                  <a:cubicBezTo>
                    <a:pt x="1" y="2136"/>
                    <a:pt x="94" y="2157"/>
                    <a:pt x="225" y="2157"/>
                  </a:cubicBezTo>
                  <a:cubicBezTo>
                    <a:pt x="461" y="2157"/>
                    <a:pt x="818" y="2088"/>
                    <a:pt x="968" y="1702"/>
                  </a:cubicBezTo>
                  <a:cubicBezTo>
                    <a:pt x="1201" y="1135"/>
                    <a:pt x="1168" y="801"/>
                    <a:pt x="1168" y="801"/>
                  </a:cubicBezTo>
                  <a:cubicBezTo>
                    <a:pt x="1168" y="801"/>
                    <a:pt x="1935" y="468"/>
                    <a:pt x="1969" y="1"/>
                  </a:cubicBezTo>
                  <a:close/>
                </a:path>
              </a:pathLst>
            </a:custGeom>
            <a:solidFill>
              <a:srgbClr val="CB85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80"/>
            <p:cNvSpPr/>
            <p:nvPr/>
          </p:nvSpPr>
          <p:spPr>
            <a:xfrm flipH="1">
              <a:off x="1793785" y="2223477"/>
              <a:ext cx="945529" cy="846904"/>
            </a:xfrm>
            <a:custGeom>
              <a:avLst/>
              <a:gdLst/>
              <a:ahLst/>
              <a:cxnLst/>
              <a:rect l="l" t="t" r="r" b="b"/>
              <a:pathLst>
                <a:path w="18781" h="16822" extrusionOk="0">
                  <a:moveTo>
                    <a:pt x="1735" y="3011"/>
                  </a:moveTo>
                  <a:lnTo>
                    <a:pt x="1735" y="3011"/>
                  </a:lnTo>
                  <a:cubicBezTo>
                    <a:pt x="1635" y="3178"/>
                    <a:pt x="1535" y="3345"/>
                    <a:pt x="1468" y="3478"/>
                  </a:cubicBezTo>
                  <a:cubicBezTo>
                    <a:pt x="1201" y="4012"/>
                    <a:pt x="1001" y="4879"/>
                    <a:pt x="901" y="5680"/>
                  </a:cubicBezTo>
                  <a:cubicBezTo>
                    <a:pt x="801" y="5446"/>
                    <a:pt x="701" y="4979"/>
                    <a:pt x="868" y="4312"/>
                  </a:cubicBezTo>
                  <a:cubicBezTo>
                    <a:pt x="1035" y="3712"/>
                    <a:pt x="1401" y="3278"/>
                    <a:pt x="1735" y="3011"/>
                  </a:cubicBezTo>
                  <a:close/>
                  <a:moveTo>
                    <a:pt x="4570" y="4079"/>
                  </a:moveTo>
                  <a:cubicBezTo>
                    <a:pt x="5638" y="7514"/>
                    <a:pt x="7706" y="8615"/>
                    <a:pt x="7706" y="8615"/>
                  </a:cubicBezTo>
                  <a:cubicBezTo>
                    <a:pt x="7706" y="8615"/>
                    <a:pt x="7658" y="8626"/>
                    <a:pt x="7571" y="8626"/>
                  </a:cubicBezTo>
                  <a:cubicBezTo>
                    <a:pt x="7287" y="8626"/>
                    <a:pt x="6588" y="8509"/>
                    <a:pt x="5771" y="7514"/>
                  </a:cubicBezTo>
                  <a:cubicBezTo>
                    <a:pt x="4704" y="6247"/>
                    <a:pt x="4570" y="4079"/>
                    <a:pt x="4570" y="4079"/>
                  </a:cubicBezTo>
                  <a:close/>
                  <a:moveTo>
                    <a:pt x="7762" y="0"/>
                  </a:moveTo>
                  <a:cubicBezTo>
                    <a:pt x="7577" y="0"/>
                    <a:pt x="7392" y="3"/>
                    <a:pt x="7206" y="9"/>
                  </a:cubicBezTo>
                  <a:cubicBezTo>
                    <a:pt x="5705" y="42"/>
                    <a:pt x="4504" y="543"/>
                    <a:pt x="3570" y="1177"/>
                  </a:cubicBezTo>
                  <a:cubicBezTo>
                    <a:pt x="2636" y="1510"/>
                    <a:pt x="1468" y="2044"/>
                    <a:pt x="868" y="3045"/>
                  </a:cubicBezTo>
                  <a:cubicBezTo>
                    <a:pt x="0" y="4512"/>
                    <a:pt x="601" y="5746"/>
                    <a:pt x="868" y="6180"/>
                  </a:cubicBezTo>
                  <a:cubicBezTo>
                    <a:pt x="834" y="6814"/>
                    <a:pt x="901" y="7348"/>
                    <a:pt x="1035" y="7681"/>
                  </a:cubicBezTo>
                  <a:cubicBezTo>
                    <a:pt x="1035" y="7681"/>
                    <a:pt x="2269" y="5113"/>
                    <a:pt x="3770" y="3945"/>
                  </a:cubicBezTo>
                  <a:cubicBezTo>
                    <a:pt x="3770" y="3945"/>
                    <a:pt x="3970" y="6647"/>
                    <a:pt x="5137" y="8048"/>
                  </a:cubicBezTo>
                  <a:cubicBezTo>
                    <a:pt x="5906" y="8997"/>
                    <a:pt x="6888" y="9150"/>
                    <a:pt x="7442" y="9150"/>
                  </a:cubicBezTo>
                  <a:cubicBezTo>
                    <a:pt x="7706" y="9150"/>
                    <a:pt x="7873" y="9116"/>
                    <a:pt x="7873" y="9116"/>
                  </a:cubicBezTo>
                  <a:cubicBezTo>
                    <a:pt x="7873" y="9116"/>
                    <a:pt x="8406" y="10016"/>
                    <a:pt x="9574" y="10316"/>
                  </a:cubicBezTo>
                  <a:cubicBezTo>
                    <a:pt x="10575" y="10594"/>
                    <a:pt x="10927" y="10618"/>
                    <a:pt x="11016" y="10618"/>
                  </a:cubicBezTo>
                  <a:cubicBezTo>
                    <a:pt x="11034" y="10618"/>
                    <a:pt x="11042" y="10617"/>
                    <a:pt x="11042" y="10617"/>
                  </a:cubicBezTo>
                  <a:lnTo>
                    <a:pt x="11042" y="10617"/>
                  </a:lnTo>
                  <a:cubicBezTo>
                    <a:pt x="11042" y="10617"/>
                    <a:pt x="10375" y="12485"/>
                    <a:pt x="10608" y="13552"/>
                  </a:cubicBezTo>
                  <a:cubicBezTo>
                    <a:pt x="10608" y="13552"/>
                    <a:pt x="11524" y="12545"/>
                    <a:pt x="12508" y="12545"/>
                  </a:cubicBezTo>
                  <a:cubicBezTo>
                    <a:pt x="12553" y="12545"/>
                    <a:pt x="12598" y="12547"/>
                    <a:pt x="12643" y="12551"/>
                  </a:cubicBezTo>
                  <a:cubicBezTo>
                    <a:pt x="13677" y="12651"/>
                    <a:pt x="12910" y="14353"/>
                    <a:pt x="11609" y="15387"/>
                  </a:cubicBezTo>
                  <a:cubicBezTo>
                    <a:pt x="10857" y="15970"/>
                    <a:pt x="10391" y="16097"/>
                    <a:pt x="10127" y="16097"/>
                  </a:cubicBezTo>
                  <a:cubicBezTo>
                    <a:pt x="9923" y="16097"/>
                    <a:pt x="9841" y="16020"/>
                    <a:pt x="9841" y="16020"/>
                  </a:cubicBezTo>
                  <a:lnTo>
                    <a:pt x="9707" y="16821"/>
                  </a:lnTo>
                  <a:cubicBezTo>
                    <a:pt x="9707" y="16821"/>
                    <a:pt x="12810" y="16054"/>
                    <a:pt x="14911" y="13552"/>
                  </a:cubicBezTo>
                  <a:cubicBezTo>
                    <a:pt x="17013" y="11084"/>
                    <a:pt x="16446" y="9416"/>
                    <a:pt x="16446" y="9416"/>
                  </a:cubicBezTo>
                  <a:cubicBezTo>
                    <a:pt x="16446" y="9416"/>
                    <a:pt x="16479" y="9316"/>
                    <a:pt x="16512" y="9149"/>
                  </a:cubicBezTo>
                  <a:cubicBezTo>
                    <a:pt x="16719" y="9071"/>
                    <a:pt x="16946" y="8994"/>
                    <a:pt x="17208" y="8994"/>
                  </a:cubicBezTo>
                  <a:cubicBezTo>
                    <a:pt x="17284" y="8994"/>
                    <a:pt x="17364" y="9000"/>
                    <a:pt x="17446" y="9015"/>
                  </a:cubicBezTo>
                  <a:cubicBezTo>
                    <a:pt x="18347" y="9182"/>
                    <a:pt x="18514" y="9549"/>
                    <a:pt x="18514" y="9549"/>
                  </a:cubicBezTo>
                  <a:lnTo>
                    <a:pt x="18781" y="9382"/>
                  </a:lnTo>
                  <a:cubicBezTo>
                    <a:pt x="18781" y="9382"/>
                    <a:pt x="17990" y="8644"/>
                    <a:pt x="16994" y="8644"/>
                  </a:cubicBezTo>
                  <a:cubicBezTo>
                    <a:pt x="16870" y="8644"/>
                    <a:pt x="16742" y="8656"/>
                    <a:pt x="16612" y="8682"/>
                  </a:cubicBezTo>
                  <a:cubicBezTo>
                    <a:pt x="17313" y="7848"/>
                    <a:pt x="17313" y="6514"/>
                    <a:pt x="17313" y="6514"/>
                  </a:cubicBezTo>
                  <a:lnTo>
                    <a:pt x="17079" y="6514"/>
                  </a:lnTo>
                  <a:cubicBezTo>
                    <a:pt x="17079" y="7181"/>
                    <a:pt x="16879" y="7681"/>
                    <a:pt x="16679" y="8048"/>
                  </a:cubicBezTo>
                  <a:cubicBezTo>
                    <a:pt x="16779" y="6847"/>
                    <a:pt x="16646" y="5013"/>
                    <a:pt x="15445" y="3411"/>
                  </a:cubicBezTo>
                  <a:cubicBezTo>
                    <a:pt x="13496" y="802"/>
                    <a:pt x="10777" y="0"/>
                    <a:pt x="7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80"/>
            <p:cNvSpPr/>
            <p:nvPr/>
          </p:nvSpPr>
          <p:spPr>
            <a:xfrm flipH="1">
              <a:off x="1926433" y="2734437"/>
              <a:ext cx="94095" cy="156221"/>
            </a:xfrm>
            <a:custGeom>
              <a:avLst/>
              <a:gdLst/>
              <a:ahLst/>
              <a:cxnLst/>
              <a:rect l="l" t="t" r="r" b="b"/>
              <a:pathLst>
                <a:path w="1869" h="3103" extrusionOk="0">
                  <a:moveTo>
                    <a:pt x="1435" y="1"/>
                  </a:moveTo>
                  <a:cubicBezTo>
                    <a:pt x="1435" y="1"/>
                    <a:pt x="1201" y="1735"/>
                    <a:pt x="0" y="3103"/>
                  </a:cubicBezTo>
                  <a:cubicBezTo>
                    <a:pt x="0" y="3103"/>
                    <a:pt x="1868" y="2236"/>
                    <a:pt x="1435" y="1"/>
                  </a:cubicBezTo>
                  <a:close/>
                </a:path>
              </a:pathLst>
            </a:custGeom>
            <a:solidFill>
              <a:srgbClr val="714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80"/>
            <p:cNvSpPr/>
            <p:nvPr/>
          </p:nvSpPr>
          <p:spPr>
            <a:xfrm flipH="1">
              <a:off x="2104456" y="2734437"/>
              <a:ext cx="85687" cy="107537"/>
            </a:xfrm>
            <a:custGeom>
              <a:avLst/>
              <a:gdLst/>
              <a:ahLst/>
              <a:cxnLst/>
              <a:rect l="l" t="t" r="r" b="b"/>
              <a:pathLst>
                <a:path w="1702" h="2136" extrusionOk="0">
                  <a:moveTo>
                    <a:pt x="1701" y="1"/>
                  </a:moveTo>
                  <a:cubicBezTo>
                    <a:pt x="0" y="901"/>
                    <a:pt x="434" y="2135"/>
                    <a:pt x="434" y="2135"/>
                  </a:cubicBezTo>
                  <a:cubicBezTo>
                    <a:pt x="567" y="1068"/>
                    <a:pt x="1701" y="1"/>
                    <a:pt x="1701" y="1"/>
                  </a:cubicBezTo>
                  <a:close/>
                </a:path>
              </a:pathLst>
            </a:custGeom>
            <a:solidFill>
              <a:srgbClr val="714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80"/>
            <p:cNvSpPr/>
            <p:nvPr/>
          </p:nvSpPr>
          <p:spPr>
            <a:xfrm flipH="1">
              <a:off x="3765362" y="3700119"/>
              <a:ext cx="55480" cy="99129"/>
            </a:xfrm>
            <a:custGeom>
              <a:avLst/>
              <a:gdLst/>
              <a:ahLst/>
              <a:cxnLst/>
              <a:rect l="l" t="t" r="r" b="b"/>
              <a:pathLst>
                <a:path w="1102" h="1969" extrusionOk="0">
                  <a:moveTo>
                    <a:pt x="1101" y="0"/>
                  </a:moveTo>
                  <a:cubicBezTo>
                    <a:pt x="0" y="334"/>
                    <a:pt x="301" y="1968"/>
                    <a:pt x="301" y="1968"/>
                  </a:cubicBezTo>
                  <a:lnTo>
                    <a:pt x="110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80"/>
            <p:cNvSpPr/>
            <p:nvPr/>
          </p:nvSpPr>
          <p:spPr>
            <a:xfrm flipH="1">
              <a:off x="1426025" y="2389367"/>
              <a:ext cx="2028702" cy="1781407"/>
            </a:xfrm>
            <a:custGeom>
              <a:avLst/>
              <a:gdLst/>
              <a:ahLst/>
              <a:cxnLst/>
              <a:rect l="l" t="t" r="r" b="b"/>
              <a:pathLst>
                <a:path w="40296" h="35384" extrusionOk="0">
                  <a:moveTo>
                    <a:pt x="34198" y="0"/>
                  </a:moveTo>
                  <a:cubicBezTo>
                    <a:pt x="33482" y="0"/>
                    <a:pt x="32809" y="220"/>
                    <a:pt x="32257" y="517"/>
                  </a:cubicBezTo>
                  <a:cubicBezTo>
                    <a:pt x="32257" y="517"/>
                    <a:pt x="28888" y="3586"/>
                    <a:pt x="25085" y="8756"/>
                  </a:cubicBezTo>
                  <a:cubicBezTo>
                    <a:pt x="24585" y="9456"/>
                    <a:pt x="24084" y="10157"/>
                    <a:pt x="23584" y="10891"/>
                  </a:cubicBezTo>
                  <a:cubicBezTo>
                    <a:pt x="21316" y="14293"/>
                    <a:pt x="18480" y="16995"/>
                    <a:pt x="15878" y="19030"/>
                  </a:cubicBezTo>
                  <a:cubicBezTo>
                    <a:pt x="13543" y="20865"/>
                    <a:pt x="11342" y="22166"/>
                    <a:pt x="9874" y="23000"/>
                  </a:cubicBezTo>
                  <a:cubicBezTo>
                    <a:pt x="7172" y="24501"/>
                    <a:pt x="1902" y="24034"/>
                    <a:pt x="0" y="25568"/>
                  </a:cubicBezTo>
                  <a:cubicBezTo>
                    <a:pt x="0" y="25568"/>
                    <a:pt x="2802" y="32673"/>
                    <a:pt x="8940" y="34508"/>
                  </a:cubicBezTo>
                  <a:cubicBezTo>
                    <a:pt x="11223" y="35174"/>
                    <a:pt x="13268" y="35384"/>
                    <a:pt x="14939" y="35384"/>
                  </a:cubicBezTo>
                  <a:cubicBezTo>
                    <a:pt x="17786" y="35384"/>
                    <a:pt x="19548" y="34775"/>
                    <a:pt x="19548" y="34775"/>
                  </a:cubicBezTo>
                  <a:cubicBezTo>
                    <a:pt x="19548" y="34775"/>
                    <a:pt x="26186" y="32940"/>
                    <a:pt x="31890" y="26035"/>
                  </a:cubicBezTo>
                  <a:cubicBezTo>
                    <a:pt x="37560" y="19097"/>
                    <a:pt x="40296" y="9423"/>
                    <a:pt x="38595" y="4420"/>
                  </a:cubicBezTo>
                  <a:cubicBezTo>
                    <a:pt x="37457" y="1008"/>
                    <a:pt x="35731" y="0"/>
                    <a:pt x="341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44" name="Google Shape;2944;p80"/>
            <p:cNvGrpSpPr/>
            <p:nvPr/>
          </p:nvGrpSpPr>
          <p:grpSpPr>
            <a:xfrm rot="1227770">
              <a:off x="2507630" y="1589022"/>
              <a:ext cx="175190" cy="426710"/>
              <a:chOff x="1921997" y="1347847"/>
              <a:chExt cx="175190" cy="426710"/>
            </a:xfrm>
          </p:grpSpPr>
          <p:sp>
            <p:nvSpPr>
              <p:cNvPr id="2945" name="Google Shape;2945;p80"/>
              <p:cNvSpPr/>
              <p:nvPr/>
            </p:nvSpPr>
            <p:spPr>
              <a:xfrm flipH="1">
                <a:off x="1986811" y="1708682"/>
                <a:ext cx="95049" cy="65876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1960" extrusionOk="0">
                    <a:moveTo>
                      <a:pt x="1398" y="1"/>
                    </a:moveTo>
                    <a:cubicBezTo>
                      <a:pt x="883" y="1"/>
                      <a:pt x="379" y="241"/>
                      <a:pt x="92" y="672"/>
                    </a:cubicBezTo>
                    <a:lnTo>
                      <a:pt x="62" y="702"/>
                    </a:lnTo>
                    <a:cubicBezTo>
                      <a:pt x="1" y="794"/>
                      <a:pt x="1" y="945"/>
                      <a:pt x="62" y="1037"/>
                    </a:cubicBezTo>
                    <a:cubicBezTo>
                      <a:pt x="153" y="1128"/>
                      <a:pt x="244" y="1219"/>
                      <a:pt x="335" y="1280"/>
                    </a:cubicBezTo>
                    <a:cubicBezTo>
                      <a:pt x="700" y="1553"/>
                      <a:pt x="1095" y="1766"/>
                      <a:pt x="1521" y="1918"/>
                    </a:cubicBezTo>
                    <a:cubicBezTo>
                      <a:pt x="1612" y="1946"/>
                      <a:pt x="1706" y="1960"/>
                      <a:pt x="1801" y="1960"/>
                    </a:cubicBezTo>
                    <a:cubicBezTo>
                      <a:pt x="2117" y="1960"/>
                      <a:pt x="2435" y="1810"/>
                      <a:pt x="2645" y="1553"/>
                    </a:cubicBezTo>
                    <a:cubicBezTo>
                      <a:pt x="2828" y="1219"/>
                      <a:pt x="2797" y="794"/>
                      <a:pt x="2524" y="490"/>
                    </a:cubicBezTo>
                    <a:cubicBezTo>
                      <a:pt x="2250" y="186"/>
                      <a:pt x="1885" y="34"/>
                      <a:pt x="1490" y="3"/>
                    </a:cubicBezTo>
                    <a:cubicBezTo>
                      <a:pt x="1460" y="2"/>
                      <a:pt x="1429" y="1"/>
                      <a:pt x="13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6" name="Google Shape;2946;p80"/>
              <p:cNvSpPr/>
              <p:nvPr/>
            </p:nvSpPr>
            <p:spPr>
              <a:xfrm flipH="1">
                <a:off x="2000155" y="1677020"/>
                <a:ext cx="97032" cy="88999"/>
              </a:xfrm>
              <a:custGeom>
                <a:avLst/>
                <a:gdLst/>
                <a:ahLst/>
                <a:cxnLst/>
                <a:rect l="l" t="t" r="r" b="b"/>
                <a:pathLst>
                  <a:path w="2887" h="2648" extrusionOk="0">
                    <a:moveTo>
                      <a:pt x="2717" y="0"/>
                    </a:moveTo>
                    <a:cubicBezTo>
                      <a:pt x="2713" y="0"/>
                      <a:pt x="2709" y="1"/>
                      <a:pt x="2706" y="3"/>
                    </a:cubicBezTo>
                    <a:cubicBezTo>
                      <a:pt x="2554" y="3"/>
                      <a:pt x="2615" y="945"/>
                      <a:pt x="1825" y="1675"/>
                    </a:cubicBezTo>
                    <a:cubicBezTo>
                      <a:pt x="1034" y="2404"/>
                      <a:pt x="1" y="2343"/>
                      <a:pt x="1" y="2495"/>
                    </a:cubicBezTo>
                    <a:cubicBezTo>
                      <a:pt x="1" y="2556"/>
                      <a:pt x="244" y="2647"/>
                      <a:pt x="669" y="2647"/>
                    </a:cubicBezTo>
                    <a:cubicBezTo>
                      <a:pt x="1217" y="2617"/>
                      <a:pt x="1764" y="2404"/>
                      <a:pt x="2189" y="2039"/>
                    </a:cubicBezTo>
                    <a:cubicBezTo>
                      <a:pt x="2584" y="1675"/>
                      <a:pt x="2828" y="1158"/>
                      <a:pt x="2858" y="611"/>
                    </a:cubicBezTo>
                    <a:cubicBezTo>
                      <a:pt x="2887" y="238"/>
                      <a:pt x="2780" y="0"/>
                      <a:pt x="27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7" name="Google Shape;2947;p80"/>
              <p:cNvSpPr/>
              <p:nvPr/>
            </p:nvSpPr>
            <p:spPr>
              <a:xfrm rot="-1941113" flipH="1">
                <a:off x="2010715" y="1454936"/>
                <a:ext cx="56229" cy="5330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586" extrusionOk="0">
                    <a:moveTo>
                      <a:pt x="853" y="1"/>
                    </a:moveTo>
                    <a:cubicBezTo>
                      <a:pt x="833" y="1"/>
                      <a:pt x="812" y="1"/>
                      <a:pt x="791" y="3"/>
                    </a:cubicBezTo>
                    <a:cubicBezTo>
                      <a:pt x="335" y="33"/>
                      <a:pt x="0" y="398"/>
                      <a:pt x="0" y="854"/>
                    </a:cubicBezTo>
                    <a:cubicBezTo>
                      <a:pt x="30" y="1261"/>
                      <a:pt x="393" y="1585"/>
                      <a:pt x="824" y="1585"/>
                    </a:cubicBezTo>
                    <a:cubicBezTo>
                      <a:pt x="843" y="1585"/>
                      <a:pt x="863" y="1584"/>
                      <a:pt x="882" y="1583"/>
                    </a:cubicBezTo>
                    <a:cubicBezTo>
                      <a:pt x="1307" y="1553"/>
                      <a:pt x="1672" y="1188"/>
                      <a:pt x="1672" y="732"/>
                    </a:cubicBezTo>
                    <a:cubicBezTo>
                      <a:pt x="1643" y="297"/>
                      <a:pt x="1282" y="1"/>
                      <a:pt x="8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8" name="Google Shape;2948;p80"/>
              <p:cNvSpPr/>
              <p:nvPr/>
            </p:nvSpPr>
            <p:spPr>
              <a:xfrm rot="-1941113" flipH="1">
                <a:off x="1924390" y="1377700"/>
                <a:ext cx="124657" cy="45104"/>
              </a:xfrm>
              <a:custGeom>
                <a:avLst/>
                <a:gdLst/>
                <a:ahLst/>
                <a:cxnLst/>
                <a:rect l="l" t="t" r="r" b="b"/>
                <a:pathLst>
                  <a:path w="3709" h="1342" extrusionOk="0">
                    <a:moveTo>
                      <a:pt x="2037" y="1"/>
                    </a:moveTo>
                    <a:cubicBezTo>
                      <a:pt x="1936" y="1"/>
                      <a:pt x="1834" y="7"/>
                      <a:pt x="1733" y="19"/>
                    </a:cubicBezTo>
                    <a:cubicBezTo>
                      <a:pt x="1216" y="110"/>
                      <a:pt x="730" y="353"/>
                      <a:pt x="365" y="718"/>
                    </a:cubicBezTo>
                    <a:cubicBezTo>
                      <a:pt x="92" y="1022"/>
                      <a:pt x="0" y="1265"/>
                      <a:pt x="61" y="1326"/>
                    </a:cubicBezTo>
                    <a:cubicBezTo>
                      <a:pt x="72" y="1336"/>
                      <a:pt x="86" y="1341"/>
                      <a:pt x="104" y="1341"/>
                    </a:cubicBezTo>
                    <a:cubicBezTo>
                      <a:pt x="295" y="1341"/>
                      <a:pt x="905" y="796"/>
                      <a:pt x="1794" y="657"/>
                    </a:cubicBezTo>
                    <a:cubicBezTo>
                      <a:pt x="1932" y="636"/>
                      <a:pt x="2066" y="628"/>
                      <a:pt x="2194" y="628"/>
                    </a:cubicBezTo>
                    <a:cubicBezTo>
                      <a:pt x="2866" y="628"/>
                      <a:pt x="3379" y="869"/>
                      <a:pt x="3573" y="869"/>
                    </a:cubicBezTo>
                    <a:cubicBezTo>
                      <a:pt x="3610" y="869"/>
                      <a:pt x="3635" y="861"/>
                      <a:pt x="3648" y="840"/>
                    </a:cubicBezTo>
                    <a:cubicBezTo>
                      <a:pt x="3709" y="779"/>
                      <a:pt x="3557" y="536"/>
                      <a:pt x="3222" y="323"/>
                    </a:cubicBezTo>
                    <a:cubicBezTo>
                      <a:pt x="2856" y="103"/>
                      <a:pt x="2450" y="1"/>
                      <a:pt x="20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49" name="Google Shape;2949;p80"/>
            <p:cNvGrpSpPr/>
            <p:nvPr/>
          </p:nvGrpSpPr>
          <p:grpSpPr>
            <a:xfrm rot="748834" flipH="1">
              <a:off x="2332391" y="2661665"/>
              <a:ext cx="350084" cy="292927"/>
              <a:chOff x="4710200" y="2959225"/>
              <a:chExt cx="301900" cy="236575"/>
            </a:xfrm>
          </p:grpSpPr>
          <p:sp>
            <p:nvSpPr>
              <p:cNvPr id="2950" name="Google Shape;2950;p80"/>
              <p:cNvSpPr/>
              <p:nvPr/>
            </p:nvSpPr>
            <p:spPr>
              <a:xfrm>
                <a:off x="4710200" y="3007750"/>
                <a:ext cx="54225" cy="48800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952" extrusionOk="0">
                    <a:moveTo>
                      <a:pt x="1073" y="0"/>
                    </a:moveTo>
                    <a:cubicBezTo>
                      <a:pt x="804" y="0"/>
                      <a:pt x="534" y="110"/>
                      <a:pt x="334" y="328"/>
                    </a:cubicBezTo>
                    <a:cubicBezTo>
                      <a:pt x="1" y="728"/>
                      <a:pt x="67" y="1329"/>
                      <a:pt x="468" y="1696"/>
                    </a:cubicBezTo>
                    <a:cubicBezTo>
                      <a:pt x="655" y="1867"/>
                      <a:pt x="886" y="1951"/>
                      <a:pt x="1116" y="1951"/>
                    </a:cubicBezTo>
                    <a:cubicBezTo>
                      <a:pt x="1378" y="1951"/>
                      <a:pt x="1640" y="1842"/>
                      <a:pt x="1835" y="1629"/>
                    </a:cubicBezTo>
                    <a:cubicBezTo>
                      <a:pt x="2169" y="1195"/>
                      <a:pt x="2102" y="595"/>
                      <a:pt x="1702" y="228"/>
                    </a:cubicBezTo>
                    <a:cubicBezTo>
                      <a:pt x="1520" y="76"/>
                      <a:pt x="1297" y="0"/>
                      <a:pt x="10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1" name="Google Shape;2951;p80"/>
              <p:cNvSpPr/>
              <p:nvPr/>
            </p:nvSpPr>
            <p:spPr>
              <a:xfrm>
                <a:off x="4745225" y="2959225"/>
                <a:ext cx="79250" cy="65100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2604" extrusionOk="0">
                    <a:moveTo>
                      <a:pt x="601" y="1"/>
                    </a:moveTo>
                    <a:cubicBezTo>
                      <a:pt x="201" y="1"/>
                      <a:pt x="1" y="101"/>
                      <a:pt x="1" y="201"/>
                    </a:cubicBezTo>
                    <a:cubicBezTo>
                      <a:pt x="1" y="368"/>
                      <a:pt x="935" y="401"/>
                      <a:pt x="1768" y="1068"/>
                    </a:cubicBezTo>
                    <a:cubicBezTo>
                      <a:pt x="2587" y="1723"/>
                      <a:pt x="2859" y="2603"/>
                      <a:pt x="3027" y="2603"/>
                    </a:cubicBezTo>
                    <a:cubicBezTo>
                      <a:pt x="3030" y="2603"/>
                      <a:pt x="3033" y="2603"/>
                      <a:pt x="3036" y="2602"/>
                    </a:cubicBezTo>
                    <a:cubicBezTo>
                      <a:pt x="3136" y="2602"/>
                      <a:pt x="3169" y="2336"/>
                      <a:pt x="3036" y="1935"/>
                    </a:cubicBezTo>
                    <a:cubicBezTo>
                      <a:pt x="2903" y="1368"/>
                      <a:pt x="2569" y="901"/>
                      <a:pt x="2102" y="568"/>
                    </a:cubicBezTo>
                    <a:cubicBezTo>
                      <a:pt x="1702" y="201"/>
                      <a:pt x="1168" y="1"/>
                      <a:pt x="6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2" name="Google Shape;2952;p80"/>
              <p:cNvSpPr/>
              <p:nvPr/>
            </p:nvSpPr>
            <p:spPr>
              <a:xfrm>
                <a:off x="4884500" y="3147150"/>
                <a:ext cx="54225" cy="48650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946" extrusionOk="0">
                    <a:moveTo>
                      <a:pt x="1053" y="0"/>
                    </a:moveTo>
                    <a:cubicBezTo>
                      <a:pt x="791" y="0"/>
                      <a:pt x="529" y="109"/>
                      <a:pt x="334" y="323"/>
                    </a:cubicBezTo>
                    <a:cubicBezTo>
                      <a:pt x="0" y="723"/>
                      <a:pt x="67" y="1357"/>
                      <a:pt x="467" y="1690"/>
                    </a:cubicBezTo>
                    <a:cubicBezTo>
                      <a:pt x="654" y="1862"/>
                      <a:pt x="885" y="1946"/>
                      <a:pt x="1115" y="1946"/>
                    </a:cubicBezTo>
                    <a:cubicBezTo>
                      <a:pt x="1378" y="1946"/>
                      <a:pt x="1639" y="1837"/>
                      <a:pt x="1835" y="1623"/>
                    </a:cubicBezTo>
                    <a:cubicBezTo>
                      <a:pt x="2168" y="1223"/>
                      <a:pt x="2102" y="589"/>
                      <a:pt x="1701" y="256"/>
                    </a:cubicBezTo>
                    <a:cubicBezTo>
                      <a:pt x="1514" y="84"/>
                      <a:pt x="1283" y="0"/>
                      <a:pt x="10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3" name="Google Shape;2953;p80"/>
              <p:cNvSpPr/>
              <p:nvPr/>
            </p:nvSpPr>
            <p:spPr>
              <a:xfrm>
                <a:off x="4932850" y="3106700"/>
                <a:ext cx="79250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2576" extrusionOk="0">
                    <a:moveTo>
                      <a:pt x="478" y="1"/>
                    </a:moveTo>
                    <a:cubicBezTo>
                      <a:pt x="160" y="1"/>
                      <a:pt x="1" y="113"/>
                      <a:pt x="1" y="173"/>
                    </a:cubicBezTo>
                    <a:cubicBezTo>
                      <a:pt x="1" y="373"/>
                      <a:pt x="935" y="406"/>
                      <a:pt x="1769" y="1040"/>
                    </a:cubicBezTo>
                    <a:cubicBezTo>
                      <a:pt x="2588" y="1695"/>
                      <a:pt x="2860" y="2575"/>
                      <a:pt x="3027" y="2575"/>
                    </a:cubicBezTo>
                    <a:cubicBezTo>
                      <a:pt x="3030" y="2575"/>
                      <a:pt x="3033" y="2575"/>
                      <a:pt x="3036" y="2574"/>
                    </a:cubicBezTo>
                    <a:cubicBezTo>
                      <a:pt x="3136" y="2574"/>
                      <a:pt x="3170" y="2307"/>
                      <a:pt x="3036" y="1907"/>
                    </a:cubicBezTo>
                    <a:cubicBezTo>
                      <a:pt x="2903" y="1373"/>
                      <a:pt x="2569" y="906"/>
                      <a:pt x="2136" y="573"/>
                    </a:cubicBezTo>
                    <a:cubicBezTo>
                      <a:pt x="1702" y="206"/>
                      <a:pt x="1168" y="6"/>
                      <a:pt x="601" y="6"/>
                    </a:cubicBezTo>
                    <a:cubicBezTo>
                      <a:pt x="558" y="2"/>
                      <a:pt x="517" y="1"/>
                      <a:pt x="47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4" name="Google Shape;2954;p80"/>
              <p:cNvSpPr/>
              <p:nvPr/>
            </p:nvSpPr>
            <p:spPr>
              <a:xfrm>
                <a:off x="4781143" y="3080296"/>
                <a:ext cx="57575" cy="68900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756" extrusionOk="0">
                    <a:moveTo>
                      <a:pt x="2241" y="0"/>
                    </a:moveTo>
                    <a:cubicBezTo>
                      <a:pt x="2135" y="0"/>
                      <a:pt x="1927" y="102"/>
                      <a:pt x="1635" y="288"/>
                    </a:cubicBezTo>
                    <a:cubicBezTo>
                      <a:pt x="1468" y="388"/>
                      <a:pt x="1235" y="521"/>
                      <a:pt x="1001" y="688"/>
                    </a:cubicBezTo>
                    <a:lnTo>
                      <a:pt x="668" y="921"/>
                    </a:lnTo>
                    <a:cubicBezTo>
                      <a:pt x="501" y="1021"/>
                      <a:pt x="368" y="1155"/>
                      <a:pt x="234" y="1255"/>
                    </a:cubicBezTo>
                    <a:cubicBezTo>
                      <a:pt x="101" y="1422"/>
                      <a:pt x="1" y="1655"/>
                      <a:pt x="34" y="1889"/>
                    </a:cubicBezTo>
                    <a:cubicBezTo>
                      <a:pt x="34" y="2055"/>
                      <a:pt x="134" y="2256"/>
                      <a:pt x="268" y="2389"/>
                    </a:cubicBezTo>
                    <a:cubicBezTo>
                      <a:pt x="368" y="2522"/>
                      <a:pt x="534" y="2623"/>
                      <a:pt x="668" y="2689"/>
                    </a:cubicBezTo>
                    <a:cubicBezTo>
                      <a:pt x="801" y="2723"/>
                      <a:pt x="935" y="2756"/>
                      <a:pt x="1068" y="2756"/>
                    </a:cubicBezTo>
                    <a:cubicBezTo>
                      <a:pt x="1535" y="2756"/>
                      <a:pt x="1769" y="2623"/>
                      <a:pt x="1769" y="2556"/>
                    </a:cubicBezTo>
                    <a:cubicBezTo>
                      <a:pt x="1769" y="2522"/>
                      <a:pt x="1502" y="2489"/>
                      <a:pt x="1101" y="2389"/>
                    </a:cubicBezTo>
                    <a:cubicBezTo>
                      <a:pt x="935" y="2356"/>
                      <a:pt x="735" y="2256"/>
                      <a:pt x="634" y="2089"/>
                    </a:cubicBezTo>
                    <a:cubicBezTo>
                      <a:pt x="568" y="2022"/>
                      <a:pt x="534" y="1922"/>
                      <a:pt x="501" y="1855"/>
                    </a:cubicBezTo>
                    <a:cubicBezTo>
                      <a:pt x="501" y="1755"/>
                      <a:pt x="568" y="1655"/>
                      <a:pt x="634" y="1588"/>
                    </a:cubicBezTo>
                    <a:cubicBezTo>
                      <a:pt x="701" y="1488"/>
                      <a:pt x="835" y="1422"/>
                      <a:pt x="935" y="1322"/>
                    </a:cubicBezTo>
                    <a:lnTo>
                      <a:pt x="1268" y="1055"/>
                    </a:lnTo>
                    <a:cubicBezTo>
                      <a:pt x="1502" y="888"/>
                      <a:pt x="1702" y="721"/>
                      <a:pt x="1835" y="588"/>
                    </a:cubicBezTo>
                    <a:cubicBezTo>
                      <a:pt x="2136" y="288"/>
                      <a:pt x="2302" y="87"/>
                      <a:pt x="2302" y="21"/>
                    </a:cubicBezTo>
                    <a:cubicBezTo>
                      <a:pt x="2289" y="7"/>
                      <a:pt x="2268" y="0"/>
                      <a:pt x="22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55" name="Google Shape;2955;p80"/>
            <p:cNvSpPr/>
            <p:nvPr/>
          </p:nvSpPr>
          <p:spPr>
            <a:xfrm rot="-3225588">
              <a:off x="2501949" y="2935744"/>
              <a:ext cx="94577" cy="105874"/>
            </a:xfrm>
            <a:custGeom>
              <a:avLst/>
              <a:gdLst/>
              <a:ahLst/>
              <a:cxnLst/>
              <a:rect l="l" t="t" r="r" b="b"/>
              <a:pathLst>
                <a:path w="3223" h="3608" extrusionOk="0">
                  <a:moveTo>
                    <a:pt x="366" y="1"/>
                  </a:moveTo>
                  <a:cubicBezTo>
                    <a:pt x="275" y="1"/>
                    <a:pt x="92" y="244"/>
                    <a:pt x="31" y="730"/>
                  </a:cubicBezTo>
                  <a:cubicBezTo>
                    <a:pt x="1" y="1399"/>
                    <a:pt x="214" y="2068"/>
                    <a:pt x="609" y="2554"/>
                  </a:cubicBezTo>
                  <a:cubicBezTo>
                    <a:pt x="1065" y="3101"/>
                    <a:pt x="1673" y="3466"/>
                    <a:pt x="2372" y="3588"/>
                  </a:cubicBezTo>
                  <a:cubicBezTo>
                    <a:pt x="2492" y="3602"/>
                    <a:pt x="2601" y="3608"/>
                    <a:pt x="2696" y="3608"/>
                  </a:cubicBezTo>
                  <a:cubicBezTo>
                    <a:pt x="3013" y="3608"/>
                    <a:pt x="3192" y="3543"/>
                    <a:pt x="3192" y="3496"/>
                  </a:cubicBezTo>
                  <a:cubicBezTo>
                    <a:pt x="3223" y="3344"/>
                    <a:pt x="1977" y="3223"/>
                    <a:pt x="1126" y="2189"/>
                  </a:cubicBezTo>
                  <a:cubicBezTo>
                    <a:pt x="305" y="1186"/>
                    <a:pt x="518" y="31"/>
                    <a:pt x="3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93DCC1DA-23C5-C1F2-2125-D06BD3718A12}"/>
              </a:ext>
            </a:extLst>
          </p:cNvPr>
          <p:cNvSpPr/>
          <p:nvPr/>
        </p:nvSpPr>
        <p:spPr>
          <a:xfrm>
            <a:off x="4259634" y="3029576"/>
            <a:ext cx="4749584" cy="15638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3600" dirty="0">
                <a:latin typeface="Amatic SC" panose="00000500000000000000" pitchFamily="2" charset="-79"/>
                <a:cs typeface="Amatic SC" panose="00000500000000000000" pitchFamily="2" charset="-79"/>
              </a:rPr>
              <a:t>HIPOTERMI DAN HIPOTERMIA</a:t>
            </a:r>
            <a:endParaRPr lang="en-ID" sz="3600" dirty="0"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184057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49"/>
          <p:cNvSpPr txBox="1">
            <a:spLocks noGrp="1"/>
          </p:cNvSpPr>
          <p:nvPr>
            <p:ph type="title"/>
          </p:nvPr>
        </p:nvSpPr>
        <p:spPr>
          <a:xfrm>
            <a:off x="-948148" y="177560"/>
            <a:ext cx="4601100" cy="62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HIPOTERMIA</a:t>
            </a:r>
            <a:endParaRPr dirty="0"/>
          </a:p>
        </p:txBody>
      </p:sp>
      <p:sp>
        <p:nvSpPr>
          <p:cNvPr id="992" name="Google Shape;992;p49"/>
          <p:cNvSpPr txBox="1">
            <a:spLocks noGrp="1"/>
          </p:cNvSpPr>
          <p:nvPr>
            <p:ph type="subTitle" idx="1"/>
          </p:nvPr>
        </p:nvSpPr>
        <p:spPr>
          <a:xfrm>
            <a:off x="3699624" y="40322"/>
            <a:ext cx="5343661" cy="17745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lnSpc>
                <a:spcPct val="150000"/>
              </a:lnSpc>
              <a:spcAft>
                <a:spcPts val="1000"/>
              </a:spcAft>
            </a:pP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Hipotermia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kondisi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turunnya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suhu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sampai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bawah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300 C,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sedangkan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Hipotermia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bayi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baru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Lahir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kondisi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bayi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suhu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dibawah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36,5</a:t>
            </a:r>
            <a:r>
              <a:rPr lang="en-US" sz="14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aseline="30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terbagi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tiga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jenis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hipotermi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yaitu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Hipotermi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ringan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Cold Stress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rentangan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suhu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antara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36-36,5</a:t>
            </a:r>
            <a:r>
              <a:rPr lang="en-US" sz="14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C,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selanjutnya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hipotermi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sedang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yaitu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suhu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bayi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antara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32-36,5</a:t>
            </a:r>
            <a:r>
              <a:rPr lang="en-US" sz="14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 dan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terakhir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yaitu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hipotermi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berat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suhujika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seluruh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tubuh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bayi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sudah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teraba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dingin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berarti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bayi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sudah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mengalami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hipotermi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sedang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yaitu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rentang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suhu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32</a:t>
            </a:r>
            <a:r>
              <a:rPr lang="en-US" sz="14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 - 36</a:t>
            </a:r>
            <a:r>
              <a:rPr lang="en-US" sz="14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Selain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hipotermi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sedang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juga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hipotermi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kuat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yaitu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bila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suhu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bayi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sampai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bawah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32</a:t>
            </a:r>
            <a:r>
              <a:rPr lang="en-US" sz="14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 dan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berakibat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sampai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kematian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jika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berlanjut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karena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pembuluh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darah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bayi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menyempit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terjadi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peningkatan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kebutuhan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oksigen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sehingga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berlanjut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menjadi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hipoksemia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kematian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.(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Anik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2013) </a:t>
            </a:r>
            <a:endParaRPr lang="en-I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93" name="Google Shape;993;p49"/>
          <p:cNvGrpSpPr/>
          <p:nvPr/>
        </p:nvGrpSpPr>
        <p:grpSpPr>
          <a:xfrm rot="-5172918">
            <a:off x="-22975" y="187564"/>
            <a:ext cx="1460614" cy="1392506"/>
            <a:chOff x="2956650" y="2006875"/>
            <a:chExt cx="1356000" cy="1292650"/>
          </a:xfrm>
        </p:grpSpPr>
        <p:sp>
          <p:nvSpPr>
            <p:cNvPr id="994" name="Google Shape;994;p49"/>
            <p:cNvSpPr/>
            <p:nvPr/>
          </p:nvSpPr>
          <p:spPr>
            <a:xfrm>
              <a:off x="2956650" y="2133700"/>
              <a:ext cx="438675" cy="825725"/>
            </a:xfrm>
            <a:custGeom>
              <a:avLst/>
              <a:gdLst/>
              <a:ahLst/>
              <a:cxnLst/>
              <a:rect l="l" t="t" r="r" b="b"/>
              <a:pathLst>
                <a:path w="17547" h="33029" extrusionOk="0">
                  <a:moveTo>
                    <a:pt x="7619" y="0"/>
                  </a:moveTo>
                  <a:cubicBezTo>
                    <a:pt x="6848" y="0"/>
                    <a:pt x="6074" y="144"/>
                    <a:pt x="5338" y="439"/>
                  </a:cubicBezTo>
                  <a:cubicBezTo>
                    <a:pt x="2469" y="1506"/>
                    <a:pt x="1802" y="3808"/>
                    <a:pt x="2135" y="5943"/>
                  </a:cubicBezTo>
                  <a:cubicBezTo>
                    <a:pt x="2669" y="9612"/>
                    <a:pt x="768" y="13248"/>
                    <a:pt x="634" y="16984"/>
                  </a:cubicBezTo>
                  <a:cubicBezTo>
                    <a:pt x="534" y="20320"/>
                    <a:pt x="0" y="23822"/>
                    <a:pt x="1435" y="26824"/>
                  </a:cubicBezTo>
                  <a:cubicBezTo>
                    <a:pt x="2869" y="29860"/>
                    <a:pt x="5338" y="32795"/>
                    <a:pt x="8673" y="33029"/>
                  </a:cubicBezTo>
                  <a:cubicBezTo>
                    <a:pt x="12776" y="29927"/>
                    <a:pt x="15578" y="25423"/>
                    <a:pt x="16579" y="20353"/>
                  </a:cubicBezTo>
                  <a:cubicBezTo>
                    <a:pt x="17546" y="15316"/>
                    <a:pt x="16812" y="10079"/>
                    <a:pt x="14511" y="5476"/>
                  </a:cubicBezTo>
                  <a:cubicBezTo>
                    <a:pt x="13644" y="3741"/>
                    <a:pt x="12543" y="2040"/>
                    <a:pt x="10908" y="939"/>
                  </a:cubicBezTo>
                  <a:cubicBezTo>
                    <a:pt x="9910" y="320"/>
                    <a:pt x="8768" y="0"/>
                    <a:pt x="76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9"/>
            <p:cNvSpPr/>
            <p:nvPr/>
          </p:nvSpPr>
          <p:spPr>
            <a:xfrm>
              <a:off x="2990850" y="2630800"/>
              <a:ext cx="565425" cy="535200"/>
            </a:xfrm>
            <a:custGeom>
              <a:avLst/>
              <a:gdLst/>
              <a:ahLst/>
              <a:cxnLst/>
              <a:rect l="l" t="t" r="r" b="b"/>
              <a:pathLst>
                <a:path w="22617" h="21408" extrusionOk="0">
                  <a:moveTo>
                    <a:pt x="8787" y="1"/>
                  </a:moveTo>
                  <a:cubicBezTo>
                    <a:pt x="7031" y="1"/>
                    <a:pt x="5278" y="475"/>
                    <a:pt x="3870" y="1503"/>
                  </a:cubicBezTo>
                  <a:cubicBezTo>
                    <a:pt x="1801" y="3038"/>
                    <a:pt x="0" y="8308"/>
                    <a:pt x="1501" y="12811"/>
                  </a:cubicBezTo>
                  <a:cubicBezTo>
                    <a:pt x="2135" y="15113"/>
                    <a:pt x="3169" y="17448"/>
                    <a:pt x="5037" y="19016"/>
                  </a:cubicBezTo>
                  <a:cubicBezTo>
                    <a:pt x="6705" y="20417"/>
                    <a:pt x="8940" y="21050"/>
                    <a:pt x="11108" y="21284"/>
                  </a:cubicBezTo>
                  <a:cubicBezTo>
                    <a:pt x="11763" y="21363"/>
                    <a:pt x="12433" y="21407"/>
                    <a:pt x="13104" y="21407"/>
                  </a:cubicBezTo>
                  <a:cubicBezTo>
                    <a:pt x="15821" y="21407"/>
                    <a:pt x="18556" y="20688"/>
                    <a:pt x="20348" y="18682"/>
                  </a:cubicBezTo>
                  <a:cubicBezTo>
                    <a:pt x="22149" y="16714"/>
                    <a:pt x="22616" y="13779"/>
                    <a:pt x="21982" y="11177"/>
                  </a:cubicBezTo>
                  <a:cubicBezTo>
                    <a:pt x="21382" y="8608"/>
                    <a:pt x="19781" y="6307"/>
                    <a:pt x="17913" y="4439"/>
                  </a:cubicBezTo>
                  <a:cubicBezTo>
                    <a:pt x="16012" y="2537"/>
                    <a:pt x="13843" y="1036"/>
                    <a:pt x="11342" y="336"/>
                  </a:cubicBezTo>
                  <a:cubicBezTo>
                    <a:pt x="10516" y="116"/>
                    <a:pt x="9651" y="1"/>
                    <a:pt x="8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9"/>
            <p:cNvSpPr/>
            <p:nvPr/>
          </p:nvSpPr>
          <p:spPr>
            <a:xfrm>
              <a:off x="3165975" y="2006875"/>
              <a:ext cx="761400" cy="888725"/>
            </a:xfrm>
            <a:custGeom>
              <a:avLst/>
              <a:gdLst/>
              <a:ahLst/>
              <a:cxnLst/>
              <a:rect l="l" t="t" r="r" b="b"/>
              <a:pathLst>
                <a:path w="30456" h="35549" extrusionOk="0">
                  <a:moveTo>
                    <a:pt x="19536" y="0"/>
                  </a:moveTo>
                  <a:cubicBezTo>
                    <a:pt x="16963" y="0"/>
                    <a:pt x="14424" y="1301"/>
                    <a:pt x="12242" y="2877"/>
                  </a:cubicBezTo>
                  <a:cubicBezTo>
                    <a:pt x="5604" y="7713"/>
                    <a:pt x="1101" y="15486"/>
                    <a:pt x="300" y="23491"/>
                  </a:cubicBezTo>
                  <a:cubicBezTo>
                    <a:pt x="0" y="26694"/>
                    <a:pt x="434" y="30330"/>
                    <a:pt x="2936" y="32231"/>
                  </a:cubicBezTo>
                  <a:lnTo>
                    <a:pt x="3836" y="32531"/>
                  </a:lnTo>
                  <a:cubicBezTo>
                    <a:pt x="5488" y="34583"/>
                    <a:pt x="8161" y="35549"/>
                    <a:pt x="10870" y="35549"/>
                  </a:cubicBezTo>
                  <a:cubicBezTo>
                    <a:pt x="11553" y="35549"/>
                    <a:pt x="12238" y="35487"/>
                    <a:pt x="12909" y="35367"/>
                  </a:cubicBezTo>
                  <a:cubicBezTo>
                    <a:pt x="16278" y="34733"/>
                    <a:pt x="19314" y="32765"/>
                    <a:pt x="21849" y="30363"/>
                  </a:cubicBezTo>
                  <a:cubicBezTo>
                    <a:pt x="25685" y="26794"/>
                    <a:pt x="28621" y="22057"/>
                    <a:pt x="29555" y="16987"/>
                  </a:cubicBezTo>
                  <a:cubicBezTo>
                    <a:pt x="30455" y="11916"/>
                    <a:pt x="29188" y="6479"/>
                    <a:pt x="25718" y="2943"/>
                  </a:cubicBezTo>
                  <a:cubicBezTo>
                    <a:pt x="24284" y="1442"/>
                    <a:pt x="22383" y="275"/>
                    <a:pt x="20315" y="41"/>
                  </a:cubicBezTo>
                  <a:cubicBezTo>
                    <a:pt x="20055" y="14"/>
                    <a:pt x="19795" y="0"/>
                    <a:pt x="195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9"/>
            <p:cNvSpPr/>
            <p:nvPr/>
          </p:nvSpPr>
          <p:spPr>
            <a:xfrm>
              <a:off x="3406975" y="2572725"/>
              <a:ext cx="905675" cy="459425"/>
            </a:xfrm>
            <a:custGeom>
              <a:avLst/>
              <a:gdLst/>
              <a:ahLst/>
              <a:cxnLst/>
              <a:rect l="l" t="t" r="r" b="b"/>
              <a:pathLst>
                <a:path w="36227" h="18377" extrusionOk="0">
                  <a:moveTo>
                    <a:pt x="0" y="14100"/>
                  </a:moveTo>
                  <a:cubicBezTo>
                    <a:pt x="11" y="14109"/>
                    <a:pt x="22" y="14118"/>
                    <a:pt x="33" y="14127"/>
                  </a:cubicBezTo>
                  <a:lnTo>
                    <a:pt x="33" y="14127"/>
                  </a:lnTo>
                  <a:lnTo>
                    <a:pt x="0" y="14100"/>
                  </a:lnTo>
                  <a:close/>
                  <a:moveTo>
                    <a:pt x="25451" y="0"/>
                  </a:moveTo>
                  <a:cubicBezTo>
                    <a:pt x="25184" y="0"/>
                    <a:pt x="24917" y="8"/>
                    <a:pt x="24651" y="23"/>
                  </a:cubicBezTo>
                  <a:cubicBezTo>
                    <a:pt x="21783" y="190"/>
                    <a:pt x="19014" y="1191"/>
                    <a:pt x="16412" y="2425"/>
                  </a:cubicBezTo>
                  <a:cubicBezTo>
                    <a:pt x="10396" y="5317"/>
                    <a:pt x="5175" y="9632"/>
                    <a:pt x="1178" y="14976"/>
                  </a:cubicBezTo>
                  <a:lnTo>
                    <a:pt x="1178" y="14976"/>
                  </a:lnTo>
                  <a:cubicBezTo>
                    <a:pt x="783" y="14712"/>
                    <a:pt x="401" y="14429"/>
                    <a:pt x="33" y="14127"/>
                  </a:cubicBezTo>
                  <a:lnTo>
                    <a:pt x="33" y="14127"/>
                  </a:lnTo>
                  <a:lnTo>
                    <a:pt x="1134" y="15034"/>
                  </a:lnTo>
                  <a:cubicBezTo>
                    <a:pt x="1149" y="15015"/>
                    <a:pt x="1163" y="14995"/>
                    <a:pt x="1178" y="14976"/>
                  </a:cubicBezTo>
                  <a:lnTo>
                    <a:pt x="1178" y="14976"/>
                  </a:lnTo>
                  <a:cubicBezTo>
                    <a:pt x="3246" y="16360"/>
                    <a:pt x="5653" y="17234"/>
                    <a:pt x="8106" y="17736"/>
                  </a:cubicBezTo>
                  <a:cubicBezTo>
                    <a:pt x="10660" y="18258"/>
                    <a:pt x="13264" y="18377"/>
                    <a:pt x="15875" y="18377"/>
                  </a:cubicBezTo>
                  <a:cubicBezTo>
                    <a:pt x="16265" y="18377"/>
                    <a:pt x="16655" y="18374"/>
                    <a:pt x="17046" y="18370"/>
                  </a:cubicBezTo>
                  <a:cubicBezTo>
                    <a:pt x="21682" y="18303"/>
                    <a:pt x="26453" y="18003"/>
                    <a:pt x="30522" y="15801"/>
                  </a:cubicBezTo>
                  <a:cubicBezTo>
                    <a:pt x="32790" y="14601"/>
                    <a:pt x="34859" y="12666"/>
                    <a:pt x="35492" y="10164"/>
                  </a:cubicBezTo>
                  <a:cubicBezTo>
                    <a:pt x="36226" y="7362"/>
                    <a:pt x="34959" y="4293"/>
                    <a:pt x="32757" y="2425"/>
                  </a:cubicBezTo>
                  <a:cubicBezTo>
                    <a:pt x="30757" y="759"/>
                    <a:pt x="28097" y="0"/>
                    <a:pt x="254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9"/>
            <p:cNvSpPr/>
            <p:nvPr/>
          </p:nvSpPr>
          <p:spPr>
            <a:xfrm>
              <a:off x="3295525" y="2931325"/>
              <a:ext cx="798625" cy="368200"/>
            </a:xfrm>
            <a:custGeom>
              <a:avLst/>
              <a:gdLst/>
              <a:ahLst/>
              <a:cxnLst/>
              <a:rect l="l" t="t" r="r" b="b"/>
              <a:pathLst>
                <a:path w="31945" h="14728" extrusionOk="0">
                  <a:moveTo>
                    <a:pt x="14209" y="1"/>
                  </a:moveTo>
                  <a:cubicBezTo>
                    <a:pt x="10470" y="1"/>
                    <a:pt x="6711" y="970"/>
                    <a:pt x="3724" y="3225"/>
                  </a:cubicBezTo>
                  <a:cubicBezTo>
                    <a:pt x="2323" y="4293"/>
                    <a:pt x="1089" y="5727"/>
                    <a:pt x="656" y="7428"/>
                  </a:cubicBezTo>
                  <a:cubicBezTo>
                    <a:pt x="547" y="7854"/>
                    <a:pt x="503" y="8300"/>
                    <a:pt x="523" y="8744"/>
                  </a:cubicBezTo>
                  <a:lnTo>
                    <a:pt x="523" y="8744"/>
                  </a:lnTo>
                  <a:lnTo>
                    <a:pt x="22" y="7829"/>
                  </a:lnTo>
                  <a:lnTo>
                    <a:pt x="22" y="7829"/>
                  </a:lnTo>
                  <a:cubicBezTo>
                    <a:pt x="1" y="9010"/>
                    <a:pt x="500" y="10138"/>
                    <a:pt x="1266" y="11052"/>
                  </a:cubicBezTo>
                  <a:lnTo>
                    <a:pt x="1266" y="11052"/>
                  </a:lnTo>
                  <a:cubicBezTo>
                    <a:pt x="1551" y="11469"/>
                    <a:pt x="1915" y="11829"/>
                    <a:pt x="2357" y="12098"/>
                  </a:cubicBezTo>
                  <a:lnTo>
                    <a:pt x="2341" y="12069"/>
                  </a:lnTo>
                  <a:lnTo>
                    <a:pt x="2341" y="12069"/>
                  </a:lnTo>
                  <a:cubicBezTo>
                    <a:pt x="2498" y="12187"/>
                    <a:pt x="2659" y="12297"/>
                    <a:pt x="2824" y="12399"/>
                  </a:cubicBezTo>
                  <a:cubicBezTo>
                    <a:pt x="4425" y="13366"/>
                    <a:pt x="6326" y="13733"/>
                    <a:pt x="8161" y="14033"/>
                  </a:cubicBezTo>
                  <a:cubicBezTo>
                    <a:pt x="10696" y="14496"/>
                    <a:pt x="13267" y="14728"/>
                    <a:pt x="15834" y="14728"/>
                  </a:cubicBezTo>
                  <a:cubicBezTo>
                    <a:pt x="16780" y="14728"/>
                    <a:pt x="17726" y="14696"/>
                    <a:pt x="18668" y="14633"/>
                  </a:cubicBezTo>
                  <a:cubicBezTo>
                    <a:pt x="22171" y="14367"/>
                    <a:pt x="25673" y="13433"/>
                    <a:pt x="28676" y="11565"/>
                  </a:cubicBezTo>
                  <a:cubicBezTo>
                    <a:pt x="30310" y="10531"/>
                    <a:pt x="31945" y="8863"/>
                    <a:pt x="31611" y="6995"/>
                  </a:cubicBezTo>
                  <a:cubicBezTo>
                    <a:pt x="31277" y="5260"/>
                    <a:pt x="29510" y="4293"/>
                    <a:pt x="27942" y="3559"/>
                  </a:cubicBezTo>
                  <a:cubicBezTo>
                    <a:pt x="24072" y="1824"/>
                    <a:pt x="20036" y="390"/>
                    <a:pt x="15766" y="56"/>
                  </a:cubicBezTo>
                  <a:cubicBezTo>
                    <a:pt x="15249" y="20"/>
                    <a:pt x="14729" y="1"/>
                    <a:pt x="14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9"/>
            <p:cNvSpPr/>
            <p:nvPr/>
          </p:nvSpPr>
          <p:spPr>
            <a:xfrm>
              <a:off x="3390300" y="2600800"/>
              <a:ext cx="40875" cy="192700"/>
            </a:xfrm>
            <a:custGeom>
              <a:avLst/>
              <a:gdLst/>
              <a:ahLst/>
              <a:cxnLst/>
              <a:rect l="l" t="t" r="r" b="b"/>
              <a:pathLst>
                <a:path w="1635" h="7708" extrusionOk="0">
                  <a:moveTo>
                    <a:pt x="1090" y="1"/>
                  </a:moveTo>
                  <a:cubicBezTo>
                    <a:pt x="726" y="1"/>
                    <a:pt x="299" y="1690"/>
                    <a:pt x="134" y="3804"/>
                  </a:cubicBezTo>
                  <a:cubicBezTo>
                    <a:pt x="0" y="5939"/>
                    <a:pt x="167" y="7673"/>
                    <a:pt x="534" y="7707"/>
                  </a:cubicBezTo>
                  <a:cubicBezTo>
                    <a:pt x="537" y="7707"/>
                    <a:pt x="541" y="7707"/>
                    <a:pt x="545" y="7707"/>
                  </a:cubicBezTo>
                  <a:cubicBezTo>
                    <a:pt x="909" y="7707"/>
                    <a:pt x="1303" y="6018"/>
                    <a:pt x="1468" y="3904"/>
                  </a:cubicBezTo>
                  <a:cubicBezTo>
                    <a:pt x="1635" y="1769"/>
                    <a:pt x="1468" y="35"/>
                    <a:pt x="1101" y="1"/>
                  </a:cubicBezTo>
                  <a:cubicBezTo>
                    <a:pt x="1097" y="1"/>
                    <a:pt x="1094" y="1"/>
                    <a:pt x="10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9"/>
            <p:cNvSpPr/>
            <p:nvPr/>
          </p:nvSpPr>
          <p:spPr>
            <a:xfrm>
              <a:off x="3399475" y="2622850"/>
              <a:ext cx="117600" cy="168625"/>
            </a:xfrm>
            <a:custGeom>
              <a:avLst/>
              <a:gdLst/>
              <a:ahLst/>
              <a:cxnLst/>
              <a:rect l="l" t="t" r="r" b="b"/>
              <a:pathLst>
                <a:path w="4704" h="6745" extrusionOk="0">
                  <a:moveTo>
                    <a:pt x="4300" y="0"/>
                  </a:moveTo>
                  <a:cubicBezTo>
                    <a:pt x="3917" y="0"/>
                    <a:pt x="2828" y="1307"/>
                    <a:pt x="1768" y="3022"/>
                  </a:cubicBezTo>
                  <a:cubicBezTo>
                    <a:pt x="667" y="4890"/>
                    <a:pt x="0" y="6524"/>
                    <a:pt x="300" y="6725"/>
                  </a:cubicBezTo>
                  <a:cubicBezTo>
                    <a:pt x="323" y="6738"/>
                    <a:pt x="349" y="6745"/>
                    <a:pt x="378" y="6745"/>
                  </a:cubicBezTo>
                  <a:cubicBezTo>
                    <a:pt x="789" y="6745"/>
                    <a:pt x="1875" y="5466"/>
                    <a:pt x="2902" y="3722"/>
                  </a:cubicBezTo>
                  <a:cubicBezTo>
                    <a:pt x="4036" y="1854"/>
                    <a:pt x="4703" y="220"/>
                    <a:pt x="4370" y="20"/>
                  </a:cubicBezTo>
                  <a:cubicBezTo>
                    <a:pt x="4350" y="7"/>
                    <a:pt x="4327" y="0"/>
                    <a:pt x="4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9"/>
            <p:cNvSpPr/>
            <p:nvPr/>
          </p:nvSpPr>
          <p:spPr>
            <a:xfrm>
              <a:off x="3431150" y="2689000"/>
              <a:ext cx="114275" cy="103825"/>
            </a:xfrm>
            <a:custGeom>
              <a:avLst/>
              <a:gdLst/>
              <a:ahLst/>
              <a:cxnLst/>
              <a:rect l="l" t="t" r="r" b="b"/>
              <a:pathLst>
                <a:path w="4571" h="4153" extrusionOk="0">
                  <a:moveTo>
                    <a:pt x="4172" y="0"/>
                  </a:moveTo>
                  <a:cubicBezTo>
                    <a:pt x="3777" y="0"/>
                    <a:pt x="2836" y="710"/>
                    <a:pt x="1869" y="1677"/>
                  </a:cubicBezTo>
                  <a:cubicBezTo>
                    <a:pt x="801" y="2778"/>
                    <a:pt x="1" y="3812"/>
                    <a:pt x="234" y="4079"/>
                  </a:cubicBezTo>
                  <a:cubicBezTo>
                    <a:pt x="273" y="4129"/>
                    <a:pt x="339" y="4153"/>
                    <a:pt x="428" y="4153"/>
                  </a:cubicBezTo>
                  <a:cubicBezTo>
                    <a:pt x="868" y="4153"/>
                    <a:pt x="1864" y="3555"/>
                    <a:pt x="2836" y="2611"/>
                  </a:cubicBezTo>
                  <a:cubicBezTo>
                    <a:pt x="3970" y="1477"/>
                    <a:pt x="4571" y="276"/>
                    <a:pt x="4304" y="42"/>
                  </a:cubicBezTo>
                  <a:cubicBezTo>
                    <a:pt x="4271" y="14"/>
                    <a:pt x="4227" y="0"/>
                    <a:pt x="4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9"/>
            <p:cNvSpPr/>
            <p:nvPr/>
          </p:nvSpPr>
          <p:spPr>
            <a:xfrm>
              <a:off x="3458675" y="2700550"/>
              <a:ext cx="168475" cy="131025"/>
            </a:xfrm>
            <a:custGeom>
              <a:avLst/>
              <a:gdLst/>
              <a:ahLst/>
              <a:cxnLst/>
              <a:rect l="l" t="t" r="r" b="b"/>
              <a:pathLst>
                <a:path w="6739" h="5241" extrusionOk="0">
                  <a:moveTo>
                    <a:pt x="6367" y="1"/>
                  </a:moveTo>
                  <a:cubicBezTo>
                    <a:pt x="5892" y="1"/>
                    <a:pt x="4466" y="851"/>
                    <a:pt x="2936" y="2116"/>
                  </a:cubicBezTo>
                  <a:cubicBezTo>
                    <a:pt x="1235" y="3517"/>
                    <a:pt x="0" y="4918"/>
                    <a:pt x="234" y="5184"/>
                  </a:cubicBezTo>
                  <a:cubicBezTo>
                    <a:pt x="263" y="5222"/>
                    <a:pt x="315" y="5241"/>
                    <a:pt x="386" y="5241"/>
                  </a:cubicBezTo>
                  <a:cubicBezTo>
                    <a:pt x="874" y="5241"/>
                    <a:pt x="2288" y="4369"/>
                    <a:pt x="3803" y="3116"/>
                  </a:cubicBezTo>
                  <a:cubicBezTo>
                    <a:pt x="5538" y="1715"/>
                    <a:pt x="6739" y="348"/>
                    <a:pt x="6505" y="47"/>
                  </a:cubicBezTo>
                  <a:cubicBezTo>
                    <a:pt x="6478" y="16"/>
                    <a:pt x="6431" y="1"/>
                    <a:pt x="63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9"/>
            <p:cNvSpPr/>
            <p:nvPr/>
          </p:nvSpPr>
          <p:spPr>
            <a:xfrm>
              <a:off x="3472025" y="2788875"/>
              <a:ext cx="179300" cy="56025"/>
            </a:xfrm>
            <a:custGeom>
              <a:avLst/>
              <a:gdLst/>
              <a:ahLst/>
              <a:cxnLst/>
              <a:rect l="l" t="t" r="r" b="b"/>
              <a:pathLst>
                <a:path w="7172" h="2241" extrusionOk="0">
                  <a:moveTo>
                    <a:pt x="6263" y="1"/>
                  </a:moveTo>
                  <a:cubicBezTo>
                    <a:pt x="5577" y="1"/>
                    <a:pt x="4540" y="142"/>
                    <a:pt x="3403" y="451"/>
                  </a:cubicBezTo>
                  <a:cubicBezTo>
                    <a:pt x="1468" y="951"/>
                    <a:pt x="0" y="1718"/>
                    <a:pt x="100" y="2052"/>
                  </a:cubicBezTo>
                  <a:cubicBezTo>
                    <a:pt x="136" y="2181"/>
                    <a:pt x="362" y="2240"/>
                    <a:pt x="725" y="2240"/>
                  </a:cubicBezTo>
                  <a:cubicBezTo>
                    <a:pt x="1391" y="2240"/>
                    <a:pt x="2517" y="2042"/>
                    <a:pt x="3770" y="1718"/>
                  </a:cubicBezTo>
                  <a:cubicBezTo>
                    <a:pt x="5671" y="1218"/>
                    <a:pt x="7172" y="584"/>
                    <a:pt x="7105" y="217"/>
                  </a:cubicBezTo>
                  <a:cubicBezTo>
                    <a:pt x="7077" y="76"/>
                    <a:pt x="6764" y="1"/>
                    <a:pt x="6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9"/>
            <p:cNvSpPr/>
            <p:nvPr/>
          </p:nvSpPr>
          <p:spPr>
            <a:xfrm>
              <a:off x="3478700" y="2856050"/>
              <a:ext cx="165975" cy="36625"/>
            </a:xfrm>
            <a:custGeom>
              <a:avLst/>
              <a:gdLst/>
              <a:ahLst/>
              <a:cxnLst/>
              <a:rect l="l" t="t" r="r" b="b"/>
              <a:pathLst>
                <a:path w="6639" h="1465" extrusionOk="0">
                  <a:moveTo>
                    <a:pt x="2060" y="0"/>
                  </a:moveTo>
                  <a:cubicBezTo>
                    <a:pt x="911" y="0"/>
                    <a:pt x="91" y="162"/>
                    <a:pt x="67" y="432"/>
                  </a:cubicBezTo>
                  <a:cubicBezTo>
                    <a:pt x="0" y="799"/>
                    <a:pt x="1468" y="1233"/>
                    <a:pt x="3302" y="1400"/>
                  </a:cubicBezTo>
                  <a:cubicBezTo>
                    <a:pt x="3778" y="1444"/>
                    <a:pt x="4235" y="1464"/>
                    <a:pt x="4650" y="1464"/>
                  </a:cubicBezTo>
                  <a:cubicBezTo>
                    <a:pt x="5807" y="1464"/>
                    <a:pt x="6638" y="1303"/>
                    <a:pt x="6638" y="1033"/>
                  </a:cubicBezTo>
                  <a:cubicBezTo>
                    <a:pt x="6638" y="699"/>
                    <a:pt x="5170" y="232"/>
                    <a:pt x="3402" y="65"/>
                  </a:cubicBezTo>
                  <a:cubicBezTo>
                    <a:pt x="2927" y="21"/>
                    <a:pt x="2473" y="0"/>
                    <a:pt x="20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9"/>
            <p:cNvSpPr/>
            <p:nvPr/>
          </p:nvSpPr>
          <p:spPr>
            <a:xfrm>
              <a:off x="3281050" y="2432350"/>
              <a:ext cx="87575" cy="309425"/>
            </a:xfrm>
            <a:custGeom>
              <a:avLst/>
              <a:gdLst/>
              <a:ahLst/>
              <a:cxnLst/>
              <a:rect l="l" t="t" r="r" b="b"/>
              <a:pathLst>
                <a:path w="3503" h="12377" extrusionOk="0">
                  <a:moveTo>
                    <a:pt x="68" y="1"/>
                  </a:moveTo>
                  <a:cubicBezTo>
                    <a:pt x="68" y="1"/>
                    <a:pt x="68" y="1"/>
                    <a:pt x="67" y="1"/>
                  </a:cubicBezTo>
                  <a:cubicBezTo>
                    <a:pt x="0" y="1"/>
                    <a:pt x="701" y="2803"/>
                    <a:pt x="1635" y="6205"/>
                  </a:cubicBezTo>
                  <a:cubicBezTo>
                    <a:pt x="2536" y="9641"/>
                    <a:pt x="3369" y="12377"/>
                    <a:pt x="3436" y="12377"/>
                  </a:cubicBezTo>
                  <a:cubicBezTo>
                    <a:pt x="3503" y="12343"/>
                    <a:pt x="2802" y="9575"/>
                    <a:pt x="1868" y="6139"/>
                  </a:cubicBezTo>
                  <a:cubicBezTo>
                    <a:pt x="940" y="2757"/>
                    <a:pt x="143" y="1"/>
                    <a:pt x="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9"/>
            <p:cNvSpPr/>
            <p:nvPr/>
          </p:nvSpPr>
          <p:spPr>
            <a:xfrm>
              <a:off x="3374450" y="2537450"/>
              <a:ext cx="9200" cy="214325"/>
            </a:xfrm>
            <a:custGeom>
              <a:avLst/>
              <a:gdLst/>
              <a:ahLst/>
              <a:cxnLst/>
              <a:rect l="l" t="t" r="r" b="b"/>
              <a:pathLst>
                <a:path w="368" h="8573" extrusionOk="0">
                  <a:moveTo>
                    <a:pt x="334" y="0"/>
                  </a:moveTo>
                  <a:cubicBezTo>
                    <a:pt x="201" y="400"/>
                    <a:pt x="167" y="834"/>
                    <a:pt x="134" y="1268"/>
                  </a:cubicBezTo>
                  <a:cubicBezTo>
                    <a:pt x="67" y="2035"/>
                    <a:pt x="0" y="3102"/>
                    <a:pt x="0" y="4303"/>
                  </a:cubicBezTo>
                  <a:cubicBezTo>
                    <a:pt x="0" y="5471"/>
                    <a:pt x="34" y="6571"/>
                    <a:pt x="67" y="7339"/>
                  </a:cubicBezTo>
                  <a:cubicBezTo>
                    <a:pt x="67" y="7739"/>
                    <a:pt x="100" y="8173"/>
                    <a:pt x="201" y="8573"/>
                  </a:cubicBezTo>
                  <a:cubicBezTo>
                    <a:pt x="267" y="8173"/>
                    <a:pt x="267" y="7739"/>
                    <a:pt x="267" y="7305"/>
                  </a:cubicBezTo>
                  <a:cubicBezTo>
                    <a:pt x="267" y="6438"/>
                    <a:pt x="234" y="5404"/>
                    <a:pt x="267" y="4270"/>
                  </a:cubicBezTo>
                  <a:cubicBezTo>
                    <a:pt x="267" y="3136"/>
                    <a:pt x="301" y="2135"/>
                    <a:pt x="334" y="1268"/>
                  </a:cubicBezTo>
                  <a:cubicBezTo>
                    <a:pt x="367" y="834"/>
                    <a:pt x="367" y="400"/>
                    <a:pt x="3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9"/>
            <p:cNvSpPr/>
            <p:nvPr/>
          </p:nvSpPr>
          <p:spPr>
            <a:xfrm>
              <a:off x="3411975" y="2484050"/>
              <a:ext cx="82575" cy="294425"/>
            </a:xfrm>
            <a:custGeom>
              <a:avLst/>
              <a:gdLst/>
              <a:ahLst/>
              <a:cxnLst/>
              <a:rect l="l" t="t" r="r" b="b"/>
              <a:pathLst>
                <a:path w="3303" h="11777" extrusionOk="0">
                  <a:moveTo>
                    <a:pt x="3235" y="1"/>
                  </a:moveTo>
                  <a:cubicBezTo>
                    <a:pt x="3193" y="1"/>
                    <a:pt x="2397" y="2624"/>
                    <a:pt x="1535" y="5872"/>
                  </a:cubicBezTo>
                  <a:cubicBezTo>
                    <a:pt x="634" y="9108"/>
                    <a:pt x="0" y="11776"/>
                    <a:pt x="67" y="11776"/>
                  </a:cubicBezTo>
                  <a:cubicBezTo>
                    <a:pt x="68" y="11776"/>
                    <a:pt x="68" y="11777"/>
                    <a:pt x="69" y="11777"/>
                  </a:cubicBezTo>
                  <a:cubicBezTo>
                    <a:pt x="144" y="11777"/>
                    <a:pt x="907" y="9154"/>
                    <a:pt x="1768" y="5939"/>
                  </a:cubicBezTo>
                  <a:cubicBezTo>
                    <a:pt x="2669" y="2670"/>
                    <a:pt x="3303" y="1"/>
                    <a:pt x="3236" y="1"/>
                  </a:cubicBezTo>
                  <a:cubicBezTo>
                    <a:pt x="3236" y="1"/>
                    <a:pt x="3236" y="1"/>
                    <a:pt x="3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9"/>
            <p:cNvSpPr/>
            <p:nvPr/>
          </p:nvSpPr>
          <p:spPr>
            <a:xfrm>
              <a:off x="3430325" y="2404000"/>
              <a:ext cx="259375" cy="363625"/>
            </a:xfrm>
            <a:custGeom>
              <a:avLst/>
              <a:gdLst/>
              <a:ahLst/>
              <a:cxnLst/>
              <a:rect l="l" t="t" r="r" b="b"/>
              <a:pathLst>
                <a:path w="10375" h="14545" extrusionOk="0">
                  <a:moveTo>
                    <a:pt x="10374" y="1"/>
                  </a:moveTo>
                  <a:lnTo>
                    <a:pt x="10374" y="1"/>
                  </a:lnTo>
                  <a:cubicBezTo>
                    <a:pt x="10174" y="168"/>
                    <a:pt x="10007" y="334"/>
                    <a:pt x="9874" y="501"/>
                  </a:cubicBezTo>
                  <a:cubicBezTo>
                    <a:pt x="9540" y="835"/>
                    <a:pt x="9140" y="1335"/>
                    <a:pt x="8606" y="1969"/>
                  </a:cubicBezTo>
                  <a:cubicBezTo>
                    <a:pt x="7606" y="3237"/>
                    <a:pt x="6205" y="4971"/>
                    <a:pt x="4770" y="6973"/>
                  </a:cubicBezTo>
                  <a:cubicBezTo>
                    <a:pt x="3336" y="8974"/>
                    <a:pt x="2135" y="10842"/>
                    <a:pt x="1301" y="12243"/>
                  </a:cubicBezTo>
                  <a:cubicBezTo>
                    <a:pt x="868" y="12943"/>
                    <a:pt x="534" y="13477"/>
                    <a:pt x="334" y="13911"/>
                  </a:cubicBezTo>
                  <a:cubicBezTo>
                    <a:pt x="200" y="14111"/>
                    <a:pt x="100" y="14311"/>
                    <a:pt x="0" y="14545"/>
                  </a:cubicBezTo>
                  <a:cubicBezTo>
                    <a:pt x="167" y="14344"/>
                    <a:pt x="301" y="14144"/>
                    <a:pt x="434" y="13944"/>
                  </a:cubicBezTo>
                  <a:lnTo>
                    <a:pt x="1468" y="12343"/>
                  </a:lnTo>
                  <a:cubicBezTo>
                    <a:pt x="2335" y="11009"/>
                    <a:pt x="3603" y="9141"/>
                    <a:pt x="5004" y="7139"/>
                  </a:cubicBezTo>
                  <a:cubicBezTo>
                    <a:pt x="6405" y="5138"/>
                    <a:pt x="7773" y="3370"/>
                    <a:pt x="8773" y="2102"/>
                  </a:cubicBezTo>
                  <a:lnTo>
                    <a:pt x="9941" y="568"/>
                  </a:lnTo>
                  <a:cubicBezTo>
                    <a:pt x="10108" y="401"/>
                    <a:pt x="10241" y="201"/>
                    <a:pt x="103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9"/>
            <p:cNvSpPr/>
            <p:nvPr/>
          </p:nvSpPr>
          <p:spPr>
            <a:xfrm>
              <a:off x="3472025" y="2563275"/>
              <a:ext cx="271050" cy="270250"/>
            </a:xfrm>
            <a:custGeom>
              <a:avLst/>
              <a:gdLst/>
              <a:ahLst/>
              <a:cxnLst/>
              <a:rect l="l" t="t" r="r" b="b"/>
              <a:pathLst>
                <a:path w="10842" h="10810" extrusionOk="0">
                  <a:moveTo>
                    <a:pt x="10806" y="1"/>
                  </a:moveTo>
                  <a:cubicBezTo>
                    <a:pt x="10707" y="1"/>
                    <a:pt x="8285" y="2357"/>
                    <a:pt x="5337" y="5305"/>
                  </a:cubicBezTo>
                  <a:cubicBezTo>
                    <a:pt x="2369" y="8307"/>
                    <a:pt x="0" y="10742"/>
                    <a:pt x="67" y="10809"/>
                  </a:cubicBezTo>
                  <a:cubicBezTo>
                    <a:pt x="67" y="10809"/>
                    <a:pt x="68" y="10809"/>
                    <a:pt x="68" y="10809"/>
                  </a:cubicBezTo>
                  <a:cubicBezTo>
                    <a:pt x="135" y="10809"/>
                    <a:pt x="2590" y="8486"/>
                    <a:pt x="5537" y="5505"/>
                  </a:cubicBezTo>
                  <a:cubicBezTo>
                    <a:pt x="8506" y="2503"/>
                    <a:pt x="10841" y="68"/>
                    <a:pt x="10808" y="1"/>
                  </a:cubicBezTo>
                  <a:cubicBezTo>
                    <a:pt x="10807" y="1"/>
                    <a:pt x="10807" y="1"/>
                    <a:pt x="108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9"/>
            <p:cNvSpPr/>
            <p:nvPr/>
          </p:nvSpPr>
          <p:spPr>
            <a:xfrm>
              <a:off x="3510375" y="2704225"/>
              <a:ext cx="356950" cy="145950"/>
            </a:xfrm>
            <a:custGeom>
              <a:avLst/>
              <a:gdLst/>
              <a:ahLst/>
              <a:cxnLst/>
              <a:rect l="l" t="t" r="r" b="b"/>
              <a:pathLst>
                <a:path w="14278" h="5838" extrusionOk="0">
                  <a:moveTo>
                    <a:pt x="14277" y="0"/>
                  </a:moveTo>
                  <a:lnTo>
                    <a:pt x="14277" y="0"/>
                  </a:lnTo>
                  <a:cubicBezTo>
                    <a:pt x="14077" y="67"/>
                    <a:pt x="13877" y="134"/>
                    <a:pt x="13710" y="234"/>
                  </a:cubicBezTo>
                  <a:lnTo>
                    <a:pt x="12209" y="934"/>
                  </a:lnTo>
                  <a:cubicBezTo>
                    <a:pt x="10942" y="1535"/>
                    <a:pt x="9207" y="2335"/>
                    <a:pt x="7239" y="3169"/>
                  </a:cubicBezTo>
                  <a:cubicBezTo>
                    <a:pt x="5271" y="3970"/>
                    <a:pt x="3436" y="4637"/>
                    <a:pt x="2135" y="5071"/>
                  </a:cubicBezTo>
                  <a:lnTo>
                    <a:pt x="568" y="5638"/>
                  </a:lnTo>
                  <a:cubicBezTo>
                    <a:pt x="368" y="5671"/>
                    <a:pt x="167" y="5738"/>
                    <a:pt x="1" y="5838"/>
                  </a:cubicBezTo>
                  <a:cubicBezTo>
                    <a:pt x="201" y="5838"/>
                    <a:pt x="401" y="5771"/>
                    <a:pt x="601" y="5705"/>
                  </a:cubicBezTo>
                  <a:cubicBezTo>
                    <a:pt x="968" y="5604"/>
                    <a:pt x="1502" y="5471"/>
                    <a:pt x="2169" y="5238"/>
                  </a:cubicBezTo>
                  <a:cubicBezTo>
                    <a:pt x="3503" y="4837"/>
                    <a:pt x="5338" y="4203"/>
                    <a:pt x="7339" y="3403"/>
                  </a:cubicBezTo>
                  <a:cubicBezTo>
                    <a:pt x="9307" y="2569"/>
                    <a:pt x="11042" y="1735"/>
                    <a:pt x="12309" y="1101"/>
                  </a:cubicBezTo>
                  <a:cubicBezTo>
                    <a:pt x="12910" y="801"/>
                    <a:pt x="13410" y="534"/>
                    <a:pt x="13744" y="334"/>
                  </a:cubicBezTo>
                  <a:cubicBezTo>
                    <a:pt x="13944" y="234"/>
                    <a:pt x="14111" y="134"/>
                    <a:pt x="142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9"/>
            <p:cNvSpPr/>
            <p:nvPr/>
          </p:nvSpPr>
          <p:spPr>
            <a:xfrm>
              <a:off x="3515375" y="2843500"/>
              <a:ext cx="315250" cy="41700"/>
            </a:xfrm>
            <a:custGeom>
              <a:avLst/>
              <a:gdLst/>
              <a:ahLst/>
              <a:cxnLst/>
              <a:rect l="l" t="t" r="r" b="b"/>
              <a:pathLst>
                <a:path w="12610" h="1668" extrusionOk="0">
                  <a:moveTo>
                    <a:pt x="12610" y="0"/>
                  </a:moveTo>
                  <a:lnTo>
                    <a:pt x="12610" y="0"/>
                  </a:lnTo>
                  <a:cubicBezTo>
                    <a:pt x="11976" y="67"/>
                    <a:pt x="11376" y="134"/>
                    <a:pt x="10775" y="267"/>
                  </a:cubicBezTo>
                  <a:cubicBezTo>
                    <a:pt x="9641" y="434"/>
                    <a:pt x="8040" y="701"/>
                    <a:pt x="6305" y="934"/>
                  </a:cubicBezTo>
                  <a:cubicBezTo>
                    <a:pt x="4571" y="1168"/>
                    <a:pt x="3003" y="1301"/>
                    <a:pt x="1869" y="1435"/>
                  </a:cubicBezTo>
                  <a:cubicBezTo>
                    <a:pt x="1235" y="1468"/>
                    <a:pt x="601" y="1535"/>
                    <a:pt x="1" y="1635"/>
                  </a:cubicBezTo>
                  <a:cubicBezTo>
                    <a:pt x="168" y="1668"/>
                    <a:pt x="334" y="1668"/>
                    <a:pt x="501" y="1668"/>
                  </a:cubicBezTo>
                  <a:cubicBezTo>
                    <a:pt x="835" y="1668"/>
                    <a:pt x="1302" y="1635"/>
                    <a:pt x="1869" y="1601"/>
                  </a:cubicBezTo>
                  <a:cubicBezTo>
                    <a:pt x="3003" y="1568"/>
                    <a:pt x="4604" y="1435"/>
                    <a:pt x="6339" y="1201"/>
                  </a:cubicBezTo>
                  <a:cubicBezTo>
                    <a:pt x="8107" y="968"/>
                    <a:pt x="9674" y="701"/>
                    <a:pt x="10808" y="467"/>
                  </a:cubicBezTo>
                  <a:cubicBezTo>
                    <a:pt x="11376" y="334"/>
                    <a:pt x="11809" y="234"/>
                    <a:pt x="12143" y="167"/>
                  </a:cubicBezTo>
                  <a:cubicBezTo>
                    <a:pt x="12276" y="134"/>
                    <a:pt x="12443" y="67"/>
                    <a:pt x="12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9"/>
            <p:cNvSpPr/>
            <p:nvPr/>
          </p:nvSpPr>
          <p:spPr>
            <a:xfrm>
              <a:off x="3524550" y="2916525"/>
              <a:ext cx="294400" cy="11225"/>
            </a:xfrm>
            <a:custGeom>
              <a:avLst/>
              <a:gdLst/>
              <a:ahLst/>
              <a:cxnLst/>
              <a:rect l="l" t="t" r="r" b="b"/>
              <a:pathLst>
                <a:path w="11776" h="449" extrusionOk="0">
                  <a:moveTo>
                    <a:pt x="506" y="1"/>
                  </a:moveTo>
                  <a:cubicBezTo>
                    <a:pt x="336" y="1"/>
                    <a:pt x="167" y="5"/>
                    <a:pt x="1" y="15"/>
                  </a:cubicBezTo>
                  <a:cubicBezTo>
                    <a:pt x="568" y="148"/>
                    <a:pt x="1135" y="215"/>
                    <a:pt x="1735" y="248"/>
                  </a:cubicBezTo>
                  <a:cubicBezTo>
                    <a:pt x="2769" y="315"/>
                    <a:pt x="4270" y="415"/>
                    <a:pt x="5905" y="448"/>
                  </a:cubicBezTo>
                  <a:cubicBezTo>
                    <a:pt x="7506" y="448"/>
                    <a:pt x="8974" y="415"/>
                    <a:pt x="10075" y="348"/>
                  </a:cubicBezTo>
                  <a:cubicBezTo>
                    <a:pt x="10642" y="348"/>
                    <a:pt x="11209" y="281"/>
                    <a:pt x="11776" y="181"/>
                  </a:cubicBezTo>
                  <a:cubicBezTo>
                    <a:pt x="11492" y="165"/>
                    <a:pt x="11209" y="156"/>
                    <a:pt x="10925" y="156"/>
                  </a:cubicBezTo>
                  <a:cubicBezTo>
                    <a:pt x="10642" y="156"/>
                    <a:pt x="10358" y="165"/>
                    <a:pt x="10075" y="181"/>
                  </a:cubicBezTo>
                  <a:lnTo>
                    <a:pt x="5905" y="181"/>
                  </a:lnTo>
                  <a:cubicBezTo>
                    <a:pt x="4270" y="148"/>
                    <a:pt x="2803" y="81"/>
                    <a:pt x="1735" y="48"/>
                  </a:cubicBezTo>
                  <a:cubicBezTo>
                    <a:pt x="1334" y="24"/>
                    <a:pt x="917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9"/>
            <p:cNvSpPr/>
            <p:nvPr/>
          </p:nvSpPr>
          <p:spPr>
            <a:xfrm>
              <a:off x="3246850" y="2379725"/>
              <a:ext cx="60000" cy="57000"/>
            </a:xfrm>
            <a:custGeom>
              <a:avLst/>
              <a:gdLst/>
              <a:ahLst/>
              <a:cxnLst/>
              <a:rect l="l" t="t" r="r" b="b"/>
              <a:pathLst>
                <a:path w="2400" h="2280" extrusionOk="0">
                  <a:moveTo>
                    <a:pt x="942" y="0"/>
                  </a:moveTo>
                  <a:cubicBezTo>
                    <a:pt x="612" y="0"/>
                    <a:pt x="320" y="161"/>
                    <a:pt x="168" y="405"/>
                  </a:cubicBezTo>
                  <a:cubicBezTo>
                    <a:pt x="1" y="772"/>
                    <a:pt x="34" y="1172"/>
                    <a:pt x="268" y="1506"/>
                  </a:cubicBezTo>
                  <a:cubicBezTo>
                    <a:pt x="434" y="1873"/>
                    <a:pt x="768" y="2139"/>
                    <a:pt x="1168" y="2273"/>
                  </a:cubicBezTo>
                  <a:cubicBezTo>
                    <a:pt x="1207" y="2277"/>
                    <a:pt x="1245" y="2280"/>
                    <a:pt x="1284" y="2280"/>
                  </a:cubicBezTo>
                  <a:cubicBezTo>
                    <a:pt x="1806" y="2280"/>
                    <a:pt x="2274" y="1865"/>
                    <a:pt x="2336" y="1305"/>
                  </a:cubicBezTo>
                  <a:cubicBezTo>
                    <a:pt x="2400" y="761"/>
                    <a:pt x="1664" y="1"/>
                    <a:pt x="1103" y="1"/>
                  </a:cubicBezTo>
                  <a:cubicBezTo>
                    <a:pt x="1080" y="1"/>
                    <a:pt x="1057" y="2"/>
                    <a:pt x="1035" y="5"/>
                  </a:cubicBezTo>
                  <a:cubicBezTo>
                    <a:pt x="1004" y="2"/>
                    <a:pt x="973" y="0"/>
                    <a:pt x="9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9"/>
            <p:cNvSpPr/>
            <p:nvPr/>
          </p:nvSpPr>
          <p:spPr>
            <a:xfrm>
              <a:off x="3665500" y="2362200"/>
              <a:ext cx="58350" cy="56050"/>
            </a:xfrm>
            <a:custGeom>
              <a:avLst/>
              <a:gdLst/>
              <a:ahLst/>
              <a:cxnLst/>
              <a:rect l="l" t="t" r="r" b="b"/>
              <a:pathLst>
                <a:path w="2334" h="2242" extrusionOk="0">
                  <a:moveTo>
                    <a:pt x="883" y="1"/>
                  </a:moveTo>
                  <a:cubicBezTo>
                    <a:pt x="579" y="1"/>
                    <a:pt x="286" y="164"/>
                    <a:pt x="133" y="439"/>
                  </a:cubicBezTo>
                  <a:cubicBezTo>
                    <a:pt x="0" y="772"/>
                    <a:pt x="33" y="1173"/>
                    <a:pt x="234" y="1473"/>
                  </a:cubicBezTo>
                  <a:cubicBezTo>
                    <a:pt x="400" y="1840"/>
                    <a:pt x="734" y="2107"/>
                    <a:pt x="1134" y="2240"/>
                  </a:cubicBezTo>
                  <a:cubicBezTo>
                    <a:pt x="1156" y="2241"/>
                    <a:pt x="1178" y="2242"/>
                    <a:pt x="1200" y="2242"/>
                  </a:cubicBezTo>
                  <a:cubicBezTo>
                    <a:pt x="1740" y="2242"/>
                    <a:pt x="2206" y="1851"/>
                    <a:pt x="2302" y="1306"/>
                  </a:cubicBezTo>
                  <a:cubicBezTo>
                    <a:pt x="2334" y="761"/>
                    <a:pt x="1627" y="1"/>
                    <a:pt x="1039" y="1"/>
                  </a:cubicBezTo>
                  <a:cubicBezTo>
                    <a:pt x="1015" y="1"/>
                    <a:pt x="991" y="2"/>
                    <a:pt x="967" y="5"/>
                  </a:cubicBezTo>
                  <a:cubicBezTo>
                    <a:pt x="939" y="2"/>
                    <a:pt x="911" y="1"/>
                    <a:pt x="8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9"/>
            <p:cNvSpPr/>
            <p:nvPr/>
          </p:nvSpPr>
          <p:spPr>
            <a:xfrm>
              <a:off x="3819775" y="2677425"/>
              <a:ext cx="59150" cy="56050"/>
            </a:xfrm>
            <a:custGeom>
              <a:avLst/>
              <a:gdLst/>
              <a:ahLst/>
              <a:cxnLst/>
              <a:rect l="l" t="t" r="r" b="b"/>
              <a:pathLst>
                <a:path w="2366" h="2242" extrusionOk="0">
                  <a:moveTo>
                    <a:pt x="916" y="1"/>
                  </a:moveTo>
                  <a:cubicBezTo>
                    <a:pt x="612" y="1"/>
                    <a:pt x="320" y="164"/>
                    <a:pt x="167" y="439"/>
                  </a:cubicBezTo>
                  <a:cubicBezTo>
                    <a:pt x="0" y="772"/>
                    <a:pt x="33" y="1173"/>
                    <a:pt x="267" y="1473"/>
                  </a:cubicBezTo>
                  <a:cubicBezTo>
                    <a:pt x="434" y="1840"/>
                    <a:pt x="734" y="2107"/>
                    <a:pt x="1134" y="2240"/>
                  </a:cubicBezTo>
                  <a:cubicBezTo>
                    <a:pt x="1156" y="2241"/>
                    <a:pt x="1178" y="2242"/>
                    <a:pt x="1200" y="2242"/>
                  </a:cubicBezTo>
                  <a:cubicBezTo>
                    <a:pt x="1742" y="2242"/>
                    <a:pt x="2238" y="1851"/>
                    <a:pt x="2302" y="1306"/>
                  </a:cubicBezTo>
                  <a:cubicBezTo>
                    <a:pt x="2366" y="761"/>
                    <a:pt x="1630" y="1"/>
                    <a:pt x="1069" y="1"/>
                  </a:cubicBezTo>
                  <a:cubicBezTo>
                    <a:pt x="1046" y="1"/>
                    <a:pt x="1023" y="2"/>
                    <a:pt x="1001" y="5"/>
                  </a:cubicBezTo>
                  <a:cubicBezTo>
                    <a:pt x="973" y="2"/>
                    <a:pt x="944" y="1"/>
                    <a:pt x="9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9"/>
            <p:cNvSpPr/>
            <p:nvPr/>
          </p:nvSpPr>
          <p:spPr>
            <a:xfrm>
              <a:off x="3479525" y="2450575"/>
              <a:ext cx="40050" cy="38600"/>
            </a:xfrm>
            <a:custGeom>
              <a:avLst/>
              <a:gdLst/>
              <a:ahLst/>
              <a:cxnLst/>
              <a:rect l="l" t="t" r="r" b="b"/>
              <a:pathLst>
                <a:path w="1602" h="1544" extrusionOk="0">
                  <a:moveTo>
                    <a:pt x="629" y="1"/>
                  </a:moveTo>
                  <a:cubicBezTo>
                    <a:pt x="420" y="1"/>
                    <a:pt x="220" y="127"/>
                    <a:pt x="100" y="306"/>
                  </a:cubicBezTo>
                  <a:cubicBezTo>
                    <a:pt x="0" y="540"/>
                    <a:pt x="34" y="806"/>
                    <a:pt x="167" y="1040"/>
                  </a:cubicBezTo>
                  <a:cubicBezTo>
                    <a:pt x="301" y="1273"/>
                    <a:pt x="501" y="1474"/>
                    <a:pt x="801" y="1540"/>
                  </a:cubicBezTo>
                  <a:cubicBezTo>
                    <a:pt x="822" y="1542"/>
                    <a:pt x="842" y="1543"/>
                    <a:pt x="863" y="1543"/>
                  </a:cubicBezTo>
                  <a:cubicBezTo>
                    <a:pt x="1208" y="1543"/>
                    <a:pt x="1539" y="1284"/>
                    <a:pt x="1602" y="907"/>
                  </a:cubicBezTo>
                  <a:cubicBezTo>
                    <a:pt x="1535" y="406"/>
                    <a:pt x="1168" y="39"/>
                    <a:pt x="701" y="6"/>
                  </a:cubicBezTo>
                  <a:cubicBezTo>
                    <a:pt x="677" y="2"/>
                    <a:pt x="653" y="1"/>
                    <a:pt x="6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9"/>
            <p:cNvSpPr/>
            <p:nvPr/>
          </p:nvSpPr>
          <p:spPr>
            <a:xfrm>
              <a:off x="3810600" y="2819300"/>
              <a:ext cx="39200" cy="38625"/>
            </a:xfrm>
            <a:custGeom>
              <a:avLst/>
              <a:gdLst/>
              <a:ahLst/>
              <a:cxnLst/>
              <a:rect l="l" t="t" r="r" b="b"/>
              <a:pathLst>
                <a:path w="1568" h="1545" extrusionOk="0">
                  <a:moveTo>
                    <a:pt x="667" y="1"/>
                  </a:moveTo>
                  <a:cubicBezTo>
                    <a:pt x="434" y="1"/>
                    <a:pt x="234" y="101"/>
                    <a:pt x="100" y="301"/>
                  </a:cubicBezTo>
                  <a:cubicBezTo>
                    <a:pt x="0" y="534"/>
                    <a:pt x="34" y="835"/>
                    <a:pt x="167" y="1035"/>
                  </a:cubicBezTo>
                  <a:cubicBezTo>
                    <a:pt x="267" y="1302"/>
                    <a:pt x="501" y="1469"/>
                    <a:pt x="767" y="1535"/>
                  </a:cubicBezTo>
                  <a:cubicBezTo>
                    <a:pt x="805" y="1541"/>
                    <a:pt x="842" y="1545"/>
                    <a:pt x="879" y="1545"/>
                  </a:cubicBezTo>
                  <a:cubicBezTo>
                    <a:pt x="1234" y="1545"/>
                    <a:pt x="1538" y="1264"/>
                    <a:pt x="1568" y="901"/>
                  </a:cubicBezTo>
                  <a:cubicBezTo>
                    <a:pt x="1535" y="434"/>
                    <a:pt x="1168" y="67"/>
                    <a:pt x="6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9"/>
            <p:cNvSpPr/>
            <p:nvPr/>
          </p:nvSpPr>
          <p:spPr>
            <a:xfrm>
              <a:off x="3798925" y="2896875"/>
              <a:ext cx="40050" cy="38600"/>
            </a:xfrm>
            <a:custGeom>
              <a:avLst/>
              <a:gdLst/>
              <a:ahLst/>
              <a:cxnLst/>
              <a:rect l="l" t="t" r="r" b="b"/>
              <a:pathLst>
                <a:path w="1602" h="1544" extrusionOk="0">
                  <a:moveTo>
                    <a:pt x="701" y="0"/>
                  </a:moveTo>
                  <a:cubicBezTo>
                    <a:pt x="467" y="0"/>
                    <a:pt x="234" y="100"/>
                    <a:pt x="100" y="300"/>
                  </a:cubicBezTo>
                  <a:cubicBezTo>
                    <a:pt x="0" y="534"/>
                    <a:pt x="34" y="801"/>
                    <a:pt x="167" y="1034"/>
                  </a:cubicBezTo>
                  <a:cubicBezTo>
                    <a:pt x="300" y="1268"/>
                    <a:pt x="501" y="1468"/>
                    <a:pt x="767" y="1534"/>
                  </a:cubicBezTo>
                  <a:cubicBezTo>
                    <a:pt x="805" y="1541"/>
                    <a:pt x="842" y="1544"/>
                    <a:pt x="879" y="1544"/>
                  </a:cubicBezTo>
                  <a:cubicBezTo>
                    <a:pt x="1234" y="1544"/>
                    <a:pt x="1541" y="1263"/>
                    <a:pt x="1601" y="901"/>
                  </a:cubicBezTo>
                  <a:cubicBezTo>
                    <a:pt x="1535" y="434"/>
                    <a:pt x="1168" y="67"/>
                    <a:pt x="7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9"/>
            <p:cNvSpPr/>
            <p:nvPr/>
          </p:nvSpPr>
          <p:spPr>
            <a:xfrm>
              <a:off x="3358600" y="2503100"/>
              <a:ext cx="40050" cy="38600"/>
            </a:xfrm>
            <a:custGeom>
              <a:avLst/>
              <a:gdLst/>
              <a:ahLst/>
              <a:cxnLst/>
              <a:rect l="l" t="t" r="r" b="b"/>
              <a:pathLst>
                <a:path w="1602" h="1544" extrusionOk="0">
                  <a:moveTo>
                    <a:pt x="612" y="0"/>
                  </a:moveTo>
                  <a:cubicBezTo>
                    <a:pt x="410" y="0"/>
                    <a:pt x="217" y="99"/>
                    <a:pt x="101" y="273"/>
                  </a:cubicBezTo>
                  <a:cubicBezTo>
                    <a:pt x="1" y="540"/>
                    <a:pt x="34" y="807"/>
                    <a:pt x="167" y="1007"/>
                  </a:cubicBezTo>
                  <a:cubicBezTo>
                    <a:pt x="301" y="1274"/>
                    <a:pt x="501" y="1474"/>
                    <a:pt x="768" y="1541"/>
                  </a:cubicBezTo>
                  <a:cubicBezTo>
                    <a:pt x="788" y="1543"/>
                    <a:pt x="809" y="1543"/>
                    <a:pt x="829" y="1543"/>
                  </a:cubicBezTo>
                  <a:cubicBezTo>
                    <a:pt x="1205" y="1543"/>
                    <a:pt x="1538" y="1254"/>
                    <a:pt x="1602" y="874"/>
                  </a:cubicBezTo>
                  <a:cubicBezTo>
                    <a:pt x="1535" y="407"/>
                    <a:pt x="1168" y="40"/>
                    <a:pt x="701" y="6"/>
                  </a:cubicBezTo>
                  <a:cubicBezTo>
                    <a:pt x="671" y="2"/>
                    <a:pt x="642" y="0"/>
                    <a:pt x="6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9"/>
            <p:cNvSpPr/>
            <p:nvPr/>
          </p:nvSpPr>
          <p:spPr>
            <a:xfrm>
              <a:off x="3731375" y="2532425"/>
              <a:ext cx="40050" cy="38625"/>
            </a:xfrm>
            <a:custGeom>
              <a:avLst/>
              <a:gdLst/>
              <a:ahLst/>
              <a:cxnLst/>
              <a:rect l="l" t="t" r="r" b="b"/>
              <a:pathLst>
                <a:path w="1602" h="1545" extrusionOk="0">
                  <a:moveTo>
                    <a:pt x="701" y="1"/>
                  </a:moveTo>
                  <a:cubicBezTo>
                    <a:pt x="467" y="1"/>
                    <a:pt x="234" y="101"/>
                    <a:pt x="134" y="301"/>
                  </a:cubicBezTo>
                  <a:cubicBezTo>
                    <a:pt x="0" y="535"/>
                    <a:pt x="34" y="835"/>
                    <a:pt x="167" y="1035"/>
                  </a:cubicBezTo>
                  <a:cubicBezTo>
                    <a:pt x="300" y="1302"/>
                    <a:pt x="534" y="1469"/>
                    <a:pt x="801" y="1535"/>
                  </a:cubicBezTo>
                  <a:cubicBezTo>
                    <a:pt x="839" y="1542"/>
                    <a:pt x="876" y="1545"/>
                    <a:pt x="912" y="1545"/>
                  </a:cubicBezTo>
                  <a:cubicBezTo>
                    <a:pt x="1262" y="1545"/>
                    <a:pt x="1541" y="1264"/>
                    <a:pt x="1601" y="902"/>
                  </a:cubicBezTo>
                  <a:cubicBezTo>
                    <a:pt x="1535" y="435"/>
                    <a:pt x="1168" y="68"/>
                    <a:pt x="7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1" name="Google Shape;1021;p49"/>
          <p:cNvGrpSpPr/>
          <p:nvPr/>
        </p:nvGrpSpPr>
        <p:grpSpPr>
          <a:xfrm>
            <a:off x="1180794" y="887800"/>
            <a:ext cx="1847081" cy="4255693"/>
            <a:chOff x="1180794" y="887800"/>
            <a:chExt cx="1847081" cy="4255693"/>
          </a:xfrm>
        </p:grpSpPr>
        <p:sp>
          <p:nvSpPr>
            <p:cNvPr id="1022" name="Google Shape;1022;p49"/>
            <p:cNvSpPr/>
            <p:nvPr/>
          </p:nvSpPr>
          <p:spPr>
            <a:xfrm flipH="1">
              <a:off x="1248179" y="1738024"/>
              <a:ext cx="199240" cy="341612"/>
            </a:xfrm>
            <a:custGeom>
              <a:avLst/>
              <a:gdLst/>
              <a:ahLst/>
              <a:cxnLst/>
              <a:rect l="l" t="t" r="r" b="b"/>
              <a:pathLst>
                <a:path w="5928" h="10164" extrusionOk="0">
                  <a:moveTo>
                    <a:pt x="1732" y="0"/>
                  </a:moveTo>
                  <a:cubicBezTo>
                    <a:pt x="1632" y="0"/>
                    <a:pt x="1531" y="14"/>
                    <a:pt x="1429" y="42"/>
                  </a:cubicBezTo>
                  <a:cubicBezTo>
                    <a:pt x="639" y="255"/>
                    <a:pt x="335" y="1197"/>
                    <a:pt x="244" y="1987"/>
                  </a:cubicBezTo>
                  <a:cubicBezTo>
                    <a:pt x="0" y="5392"/>
                    <a:pt x="1794" y="8614"/>
                    <a:pt x="4833" y="10164"/>
                  </a:cubicBezTo>
                  <a:lnTo>
                    <a:pt x="4985" y="10012"/>
                  </a:lnTo>
                  <a:cubicBezTo>
                    <a:pt x="5928" y="6942"/>
                    <a:pt x="5320" y="3629"/>
                    <a:pt x="3405" y="1106"/>
                  </a:cubicBezTo>
                  <a:cubicBezTo>
                    <a:pt x="2984" y="553"/>
                    <a:pt x="2380" y="0"/>
                    <a:pt x="173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9"/>
            <p:cNvSpPr/>
            <p:nvPr/>
          </p:nvSpPr>
          <p:spPr>
            <a:xfrm flipH="1">
              <a:off x="1276779" y="1850789"/>
              <a:ext cx="75623" cy="358619"/>
            </a:xfrm>
            <a:custGeom>
              <a:avLst/>
              <a:gdLst/>
              <a:ahLst/>
              <a:cxnLst/>
              <a:rect l="l" t="t" r="r" b="b"/>
              <a:pathLst>
                <a:path w="2250" h="10670" extrusionOk="0">
                  <a:moveTo>
                    <a:pt x="0" y="0"/>
                  </a:moveTo>
                  <a:lnTo>
                    <a:pt x="0" y="0"/>
                  </a:lnTo>
                  <a:cubicBezTo>
                    <a:pt x="213" y="517"/>
                    <a:pt x="426" y="1034"/>
                    <a:pt x="699" y="1550"/>
                  </a:cubicBezTo>
                  <a:cubicBezTo>
                    <a:pt x="1277" y="2736"/>
                    <a:pt x="1642" y="4043"/>
                    <a:pt x="1824" y="5380"/>
                  </a:cubicBezTo>
                  <a:cubicBezTo>
                    <a:pt x="1976" y="6687"/>
                    <a:pt x="1702" y="8025"/>
                    <a:pt x="1095" y="9210"/>
                  </a:cubicBezTo>
                  <a:cubicBezTo>
                    <a:pt x="639" y="10122"/>
                    <a:pt x="243" y="10639"/>
                    <a:pt x="274" y="10669"/>
                  </a:cubicBezTo>
                  <a:cubicBezTo>
                    <a:pt x="274" y="10669"/>
                    <a:pt x="395" y="10547"/>
                    <a:pt x="578" y="10335"/>
                  </a:cubicBezTo>
                  <a:cubicBezTo>
                    <a:pt x="851" y="10000"/>
                    <a:pt x="1095" y="9666"/>
                    <a:pt x="1277" y="9301"/>
                  </a:cubicBezTo>
                  <a:cubicBezTo>
                    <a:pt x="1976" y="8116"/>
                    <a:pt x="2250" y="6718"/>
                    <a:pt x="2128" y="5350"/>
                  </a:cubicBezTo>
                  <a:cubicBezTo>
                    <a:pt x="1946" y="3982"/>
                    <a:pt x="1520" y="2675"/>
                    <a:pt x="882" y="1459"/>
                  </a:cubicBezTo>
                  <a:cubicBezTo>
                    <a:pt x="669" y="1003"/>
                    <a:pt x="426" y="639"/>
                    <a:pt x="274" y="395"/>
                  </a:cubicBezTo>
                  <a:cubicBezTo>
                    <a:pt x="122" y="12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9"/>
            <p:cNvSpPr/>
            <p:nvPr/>
          </p:nvSpPr>
          <p:spPr>
            <a:xfrm flipH="1">
              <a:off x="1228785" y="4074863"/>
              <a:ext cx="1328133" cy="1068630"/>
            </a:xfrm>
            <a:custGeom>
              <a:avLst/>
              <a:gdLst/>
              <a:ahLst/>
              <a:cxnLst/>
              <a:rect l="l" t="t" r="r" b="b"/>
              <a:pathLst>
                <a:path w="39516" h="31795" extrusionOk="0">
                  <a:moveTo>
                    <a:pt x="36567" y="0"/>
                  </a:moveTo>
                  <a:lnTo>
                    <a:pt x="16536" y="5593"/>
                  </a:lnTo>
                  <a:cubicBezTo>
                    <a:pt x="11065" y="6049"/>
                    <a:pt x="1" y="6991"/>
                    <a:pt x="1" y="6991"/>
                  </a:cubicBezTo>
                  <a:lnTo>
                    <a:pt x="1824" y="31794"/>
                  </a:lnTo>
                  <a:lnTo>
                    <a:pt x="9393" y="31673"/>
                  </a:lnTo>
                  <a:lnTo>
                    <a:pt x="9393" y="31794"/>
                  </a:lnTo>
                  <a:lnTo>
                    <a:pt x="33588" y="31794"/>
                  </a:lnTo>
                  <a:cubicBezTo>
                    <a:pt x="33588" y="31794"/>
                    <a:pt x="38725" y="24165"/>
                    <a:pt x="39242" y="14773"/>
                  </a:cubicBezTo>
                  <a:cubicBezTo>
                    <a:pt x="39515" y="9727"/>
                    <a:pt x="38603" y="4651"/>
                    <a:pt x="365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9"/>
            <p:cNvSpPr/>
            <p:nvPr/>
          </p:nvSpPr>
          <p:spPr>
            <a:xfrm flipH="1">
              <a:off x="2060357" y="4409965"/>
              <a:ext cx="276913" cy="726379"/>
            </a:xfrm>
            <a:custGeom>
              <a:avLst/>
              <a:gdLst/>
              <a:ahLst/>
              <a:cxnLst/>
              <a:rect l="l" t="t" r="r" b="b"/>
              <a:pathLst>
                <a:path w="8239" h="21612" extrusionOk="0">
                  <a:moveTo>
                    <a:pt x="8238" y="0"/>
                  </a:moveTo>
                  <a:lnTo>
                    <a:pt x="8238" y="0"/>
                  </a:lnTo>
                  <a:cubicBezTo>
                    <a:pt x="8147" y="31"/>
                    <a:pt x="8086" y="61"/>
                    <a:pt x="7995" y="122"/>
                  </a:cubicBezTo>
                  <a:cubicBezTo>
                    <a:pt x="7873" y="183"/>
                    <a:pt x="7661" y="304"/>
                    <a:pt x="7387" y="486"/>
                  </a:cubicBezTo>
                  <a:cubicBezTo>
                    <a:pt x="6840" y="790"/>
                    <a:pt x="6050" y="1246"/>
                    <a:pt x="5138" y="1915"/>
                  </a:cubicBezTo>
                  <a:cubicBezTo>
                    <a:pt x="4043" y="2675"/>
                    <a:pt x="3101" y="3617"/>
                    <a:pt x="2311" y="4681"/>
                  </a:cubicBezTo>
                  <a:cubicBezTo>
                    <a:pt x="1855" y="5319"/>
                    <a:pt x="1521" y="6018"/>
                    <a:pt x="1277" y="6778"/>
                  </a:cubicBezTo>
                  <a:cubicBezTo>
                    <a:pt x="1034" y="7569"/>
                    <a:pt x="882" y="8420"/>
                    <a:pt x="821" y="9240"/>
                  </a:cubicBezTo>
                  <a:cubicBezTo>
                    <a:pt x="548" y="12675"/>
                    <a:pt x="335" y="15745"/>
                    <a:pt x="183" y="17994"/>
                  </a:cubicBezTo>
                  <a:cubicBezTo>
                    <a:pt x="122" y="19089"/>
                    <a:pt x="62" y="20000"/>
                    <a:pt x="31" y="20639"/>
                  </a:cubicBezTo>
                  <a:cubicBezTo>
                    <a:pt x="1" y="20943"/>
                    <a:pt x="1" y="21186"/>
                    <a:pt x="1" y="21368"/>
                  </a:cubicBezTo>
                  <a:cubicBezTo>
                    <a:pt x="1" y="21459"/>
                    <a:pt x="1" y="21551"/>
                    <a:pt x="1" y="21611"/>
                  </a:cubicBezTo>
                  <a:cubicBezTo>
                    <a:pt x="31" y="21551"/>
                    <a:pt x="31" y="21459"/>
                    <a:pt x="31" y="21368"/>
                  </a:cubicBezTo>
                  <a:cubicBezTo>
                    <a:pt x="62" y="21186"/>
                    <a:pt x="92" y="20943"/>
                    <a:pt x="122" y="20669"/>
                  </a:cubicBezTo>
                  <a:cubicBezTo>
                    <a:pt x="153" y="20000"/>
                    <a:pt x="244" y="19089"/>
                    <a:pt x="335" y="17994"/>
                  </a:cubicBezTo>
                  <a:cubicBezTo>
                    <a:pt x="518" y="15745"/>
                    <a:pt x="761" y="12675"/>
                    <a:pt x="1004" y="9271"/>
                  </a:cubicBezTo>
                  <a:cubicBezTo>
                    <a:pt x="1065" y="8420"/>
                    <a:pt x="1217" y="7629"/>
                    <a:pt x="1460" y="6809"/>
                  </a:cubicBezTo>
                  <a:cubicBezTo>
                    <a:pt x="1673" y="6079"/>
                    <a:pt x="2037" y="5380"/>
                    <a:pt x="2463" y="4772"/>
                  </a:cubicBezTo>
                  <a:cubicBezTo>
                    <a:pt x="3223" y="3708"/>
                    <a:pt x="4165" y="2797"/>
                    <a:pt x="5229" y="2006"/>
                  </a:cubicBezTo>
                  <a:cubicBezTo>
                    <a:pt x="6141" y="1338"/>
                    <a:pt x="6901" y="851"/>
                    <a:pt x="7417" y="517"/>
                  </a:cubicBezTo>
                  <a:lnTo>
                    <a:pt x="8025" y="152"/>
                  </a:lnTo>
                  <a:cubicBezTo>
                    <a:pt x="8086" y="91"/>
                    <a:pt x="8177" y="61"/>
                    <a:pt x="82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9"/>
            <p:cNvSpPr/>
            <p:nvPr/>
          </p:nvSpPr>
          <p:spPr>
            <a:xfrm flipH="1">
              <a:off x="1387126" y="4202551"/>
              <a:ext cx="167579" cy="924577"/>
            </a:xfrm>
            <a:custGeom>
              <a:avLst/>
              <a:gdLst/>
              <a:ahLst/>
              <a:cxnLst/>
              <a:rect l="l" t="t" r="r" b="b"/>
              <a:pathLst>
                <a:path w="4986" h="27509" extrusionOk="0">
                  <a:moveTo>
                    <a:pt x="3223" y="1"/>
                  </a:moveTo>
                  <a:cubicBezTo>
                    <a:pt x="3223" y="92"/>
                    <a:pt x="3253" y="183"/>
                    <a:pt x="3284" y="274"/>
                  </a:cubicBezTo>
                  <a:cubicBezTo>
                    <a:pt x="3344" y="487"/>
                    <a:pt x="3405" y="730"/>
                    <a:pt x="3496" y="1065"/>
                  </a:cubicBezTo>
                  <a:cubicBezTo>
                    <a:pt x="3557" y="1247"/>
                    <a:pt x="3618" y="1429"/>
                    <a:pt x="3679" y="1642"/>
                  </a:cubicBezTo>
                  <a:cubicBezTo>
                    <a:pt x="3740" y="1855"/>
                    <a:pt x="3770" y="2098"/>
                    <a:pt x="3831" y="2341"/>
                  </a:cubicBezTo>
                  <a:cubicBezTo>
                    <a:pt x="3952" y="2858"/>
                    <a:pt x="4104" y="3405"/>
                    <a:pt x="4226" y="4043"/>
                  </a:cubicBezTo>
                  <a:cubicBezTo>
                    <a:pt x="4256" y="4378"/>
                    <a:pt x="4348" y="4712"/>
                    <a:pt x="4378" y="5047"/>
                  </a:cubicBezTo>
                  <a:cubicBezTo>
                    <a:pt x="4439" y="5411"/>
                    <a:pt x="4469" y="5746"/>
                    <a:pt x="4530" y="6141"/>
                  </a:cubicBezTo>
                  <a:cubicBezTo>
                    <a:pt x="4651" y="6901"/>
                    <a:pt x="4682" y="7691"/>
                    <a:pt x="4743" y="8542"/>
                  </a:cubicBezTo>
                  <a:cubicBezTo>
                    <a:pt x="4803" y="10396"/>
                    <a:pt x="4743" y="12250"/>
                    <a:pt x="4530" y="14104"/>
                  </a:cubicBezTo>
                  <a:cubicBezTo>
                    <a:pt x="4317" y="15928"/>
                    <a:pt x="3922" y="17752"/>
                    <a:pt x="3436" y="19515"/>
                  </a:cubicBezTo>
                  <a:cubicBezTo>
                    <a:pt x="3192" y="20305"/>
                    <a:pt x="2949" y="21095"/>
                    <a:pt x="2676" y="21794"/>
                  </a:cubicBezTo>
                  <a:cubicBezTo>
                    <a:pt x="2554" y="22159"/>
                    <a:pt x="2402" y="22494"/>
                    <a:pt x="2281" y="22828"/>
                  </a:cubicBezTo>
                  <a:cubicBezTo>
                    <a:pt x="2159" y="23162"/>
                    <a:pt x="2037" y="23466"/>
                    <a:pt x="1916" y="23770"/>
                  </a:cubicBezTo>
                  <a:cubicBezTo>
                    <a:pt x="1642" y="24348"/>
                    <a:pt x="1369" y="24864"/>
                    <a:pt x="1156" y="25351"/>
                  </a:cubicBezTo>
                  <a:cubicBezTo>
                    <a:pt x="1034" y="25564"/>
                    <a:pt x="943" y="25776"/>
                    <a:pt x="822" y="25989"/>
                  </a:cubicBezTo>
                  <a:lnTo>
                    <a:pt x="548" y="26506"/>
                  </a:lnTo>
                  <a:lnTo>
                    <a:pt x="205" y="27140"/>
                  </a:lnTo>
                  <a:lnTo>
                    <a:pt x="205" y="27140"/>
                  </a:lnTo>
                  <a:lnTo>
                    <a:pt x="578" y="26567"/>
                  </a:lnTo>
                  <a:lnTo>
                    <a:pt x="882" y="26050"/>
                  </a:lnTo>
                  <a:cubicBezTo>
                    <a:pt x="974" y="25837"/>
                    <a:pt x="1095" y="25624"/>
                    <a:pt x="1217" y="25412"/>
                  </a:cubicBezTo>
                  <a:cubicBezTo>
                    <a:pt x="1430" y="24956"/>
                    <a:pt x="1703" y="24439"/>
                    <a:pt x="1977" y="23831"/>
                  </a:cubicBezTo>
                  <a:cubicBezTo>
                    <a:pt x="2098" y="23527"/>
                    <a:pt x="2220" y="23223"/>
                    <a:pt x="2372" y="22889"/>
                  </a:cubicBezTo>
                  <a:cubicBezTo>
                    <a:pt x="2524" y="22585"/>
                    <a:pt x="2645" y="22220"/>
                    <a:pt x="2767" y="21886"/>
                  </a:cubicBezTo>
                  <a:cubicBezTo>
                    <a:pt x="3071" y="21156"/>
                    <a:pt x="3314" y="20396"/>
                    <a:pt x="3557" y="19576"/>
                  </a:cubicBezTo>
                  <a:cubicBezTo>
                    <a:pt x="4074" y="17782"/>
                    <a:pt x="4469" y="15959"/>
                    <a:pt x="4712" y="14104"/>
                  </a:cubicBezTo>
                  <a:cubicBezTo>
                    <a:pt x="4895" y="12281"/>
                    <a:pt x="4986" y="10396"/>
                    <a:pt x="4895" y="8542"/>
                  </a:cubicBezTo>
                  <a:cubicBezTo>
                    <a:pt x="4834" y="7691"/>
                    <a:pt x="4773" y="6870"/>
                    <a:pt x="4651" y="6110"/>
                  </a:cubicBezTo>
                  <a:cubicBezTo>
                    <a:pt x="4621" y="5746"/>
                    <a:pt x="4560" y="5381"/>
                    <a:pt x="4499" y="5016"/>
                  </a:cubicBezTo>
                  <a:cubicBezTo>
                    <a:pt x="4439" y="4682"/>
                    <a:pt x="4378" y="4347"/>
                    <a:pt x="4317" y="4013"/>
                  </a:cubicBezTo>
                  <a:cubicBezTo>
                    <a:pt x="4226" y="3375"/>
                    <a:pt x="4074" y="2828"/>
                    <a:pt x="3952" y="2311"/>
                  </a:cubicBezTo>
                  <a:cubicBezTo>
                    <a:pt x="3892" y="2068"/>
                    <a:pt x="3831" y="1825"/>
                    <a:pt x="3770" y="1612"/>
                  </a:cubicBezTo>
                  <a:cubicBezTo>
                    <a:pt x="3709" y="1429"/>
                    <a:pt x="3648" y="1217"/>
                    <a:pt x="3588" y="1065"/>
                  </a:cubicBezTo>
                  <a:cubicBezTo>
                    <a:pt x="3466" y="730"/>
                    <a:pt x="3405" y="457"/>
                    <a:pt x="3314" y="244"/>
                  </a:cubicBezTo>
                  <a:cubicBezTo>
                    <a:pt x="3284" y="153"/>
                    <a:pt x="3253" y="62"/>
                    <a:pt x="3223" y="1"/>
                  </a:cubicBezTo>
                  <a:close/>
                  <a:moveTo>
                    <a:pt x="205" y="27140"/>
                  </a:moveTo>
                  <a:lnTo>
                    <a:pt x="122" y="27266"/>
                  </a:lnTo>
                  <a:cubicBezTo>
                    <a:pt x="120" y="27274"/>
                    <a:pt x="117" y="27283"/>
                    <a:pt x="114" y="27291"/>
                  </a:cubicBezTo>
                  <a:lnTo>
                    <a:pt x="114" y="27291"/>
                  </a:lnTo>
                  <a:cubicBezTo>
                    <a:pt x="127" y="27273"/>
                    <a:pt x="140" y="27255"/>
                    <a:pt x="153" y="27235"/>
                  </a:cubicBezTo>
                  <a:lnTo>
                    <a:pt x="205" y="27140"/>
                  </a:lnTo>
                  <a:close/>
                  <a:moveTo>
                    <a:pt x="114" y="27291"/>
                  </a:moveTo>
                  <a:cubicBezTo>
                    <a:pt x="67" y="27356"/>
                    <a:pt x="25" y="27414"/>
                    <a:pt x="1" y="27509"/>
                  </a:cubicBezTo>
                  <a:cubicBezTo>
                    <a:pt x="56" y="27426"/>
                    <a:pt x="86" y="27369"/>
                    <a:pt x="114" y="272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9"/>
            <p:cNvSpPr/>
            <p:nvPr/>
          </p:nvSpPr>
          <p:spPr>
            <a:xfrm flipH="1">
              <a:off x="2343358" y="4485422"/>
              <a:ext cx="145094" cy="103351"/>
            </a:xfrm>
            <a:custGeom>
              <a:avLst/>
              <a:gdLst/>
              <a:ahLst/>
              <a:cxnLst/>
              <a:rect l="l" t="t" r="r" b="b"/>
              <a:pathLst>
                <a:path w="4317" h="3075" extrusionOk="0">
                  <a:moveTo>
                    <a:pt x="7" y="1"/>
                  </a:moveTo>
                  <a:cubicBezTo>
                    <a:pt x="4" y="1"/>
                    <a:pt x="1" y="2"/>
                    <a:pt x="0" y="4"/>
                  </a:cubicBezTo>
                  <a:cubicBezTo>
                    <a:pt x="152" y="217"/>
                    <a:pt x="335" y="400"/>
                    <a:pt x="547" y="552"/>
                  </a:cubicBezTo>
                  <a:cubicBezTo>
                    <a:pt x="1003" y="977"/>
                    <a:pt x="1490" y="1342"/>
                    <a:pt x="2006" y="1707"/>
                  </a:cubicBezTo>
                  <a:cubicBezTo>
                    <a:pt x="2493" y="2071"/>
                    <a:pt x="3040" y="2436"/>
                    <a:pt x="3587" y="2740"/>
                  </a:cubicBezTo>
                  <a:cubicBezTo>
                    <a:pt x="3800" y="2892"/>
                    <a:pt x="4012" y="2983"/>
                    <a:pt x="4286" y="3074"/>
                  </a:cubicBezTo>
                  <a:cubicBezTo>
                    <a:pt x="4316" y="3014"/>
                    <a:pt x="3283" y="2406"/>
                    <a:pt x="2128" y="1555"/>
                  </a:cubicBezTo>
                  <a:cubicBezTo>
                    <a:pt x="987" y="736"/>
                    <a:pt x="100" y="1"/>
                    <a:pt x="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9"/>
            <p:cNvSpPr/>
            <p:nvPr/>
          </p:nvSpPr>
          <p:spPr>
            <a:xfrm flipH="1">
              <a:off x="1180794" y="1134606"/>
              <a:ext cx="1506871" cy="1449700"/>
            </a:xfrm>
            <a:custGeom>
              <a:avLst/>
              <a:gdLst/>
              <a:ahLst/>
              <a:cxnLst/>
              <a:rect l="l" t="t" r="r" b="b"/>
              <a:pathLst>
                <a:path w="44834" h="43133" extrusionOk="0">
                  <a:moveTo>
                    <a:pt x="34864" y="1"/>
                  </a:moveTo>
                  <a:lnTo>
                    <a:pt x="6718" y="6110"/>
                  </a:lnTo>
                  <a:cubicBezTo>
                    <a:pt x="5958" y="8512"/>
                    <a:pt x="4195" y="10548"/>
                    <a:pt x="4195" y="12676"/>
                  </a:cubicBezTo>
                  <a:cubicBezTo>
                    <a:pt x="4195" y="14834"/>
                    <a:pt x="6018" y="16415"/>
                    <a:pt x="6018" y="18390"/>
                  </a:cubicBezTo>
                  <a:cubicBezTo>
                    <a:pt x="6018" y="19424"/>
                    <a:pt x="4043" y="21673"/>
                    <a:pt x="4164" y="22706"/>
                  </a:cubicBezTo>
                  <a:cubicBezTo>
                    <a:pt x="4286" y="23831"/>
                    <a:pt x="5015" y="24895"/>
                    <a:pt x="4803" y="26020"/>
                  </a:cubicBezTo>
                  <a:cubicBezTo>
                    <a:pt x="4499" y="27630"/>
                    <a:pt x="2371" y="28603"/>
                    <a:pt x="2523" y="30245"/>
                  </a:cubicBezTo>
                  <a:cubicBezTo>
                    <a:pt x="2614" y="31308"/>
                    <a:pt x="3678" y="32129"/>
                    <a:pt x="3678" y="33193"/>
                  </a:cubicBezTo>
                  <a:cubicBezTo>
                    <a:pt x="3678" y="33922"/>
                    <a:pt x="3131" y="34530"/>
                    <a:pt x="2705" y="35108"/>
                  </a:cubicBezTo>
                  <a:cubicBezTo>
                    <a:pt x="942" y="37418"/>
                    <a:pt x="0" y="40245"/>
                    <a:pt x="61" y="43132"/>
                  </a:cubicBezTo>
                  <a:cubicBezTo>
                    <a:pt x="5477" y="41655"/>
                    <a:pt x="11026" y="40907"/>
                    <a:pt x="16614" y="40907"/>
                  </a:cubicBezTo>
                  <a:cubicBezTo>
                    <a:pt x="17580" y="40907"/>
                    <a:pt x="18547" y="40929"/>
                    <a:pt x="19514" y="40974"/>
                  </a:cubicBezTo>
                  <a:cubicBezTo>
                    <a:pt x="25759" y="41222"/>
                    <a:pt x="32020" y="42407"/>
                    <a:pt x="38224" y="42407"/>
                  </a:cubicBezTo>
                  <a:cubicBezTo>
                    <a:pt x="40385" y="42407"/>
                    <a:pt x="42538" y="42263"/>
                    <a:pt x="44682" y="41886"/>
                  </a:cubicBezTo>
                  <a:cubicBezTo>
                    <a:pt x="44773" y="38512"/>
                    <a:pt x="44834" y="34865"/>
                    <a:pt x="42949" y="32038"/>
                  </a:cubicBezTo>
                  <a:cubicBezTo>
                    <a:pt x="42220" y="30944"/>
                    <a:pt x="41186" y="29941"/>
                    <a:pt x="41034" y="28634"/>
                  </a:cubicBezTo>
                  <a:cubicBezTo>
                    <a:pt x="40791" y="26810"/>
                    <a:pt x="42311" y="25138"/>
                    <a:pt x="41916" y="23314"/>
                  </a:cubicBezTo>
                  <a:cubicBezTo>
                    <a:pt x="41521" y="21491"/>
                    <a:pt x="39332" y="20518"/>
                    <a:pt x="38815" y="18755"/>
                  </a:cubicBezTo>
                  <a:cubicBezTo>
                    <a:pt x="38359" y="17144"/>
                    <a:pt x="39363" y="15472"/>
                    <a:pt x="39302" y="13801"/>
                  </a:cubicBezTo>
                  <a:cubicBezTo>
                    <a:pt x="39241" y="11977"/>
                    <a:pt x="37904" y="10457"/>
                    <a:pt x="37296" y="8724"/>
                  </a:cubicBezTo>
                  <a:cubicBezTo>
                    <a:pt x="36779" y="7265"/>
                    <a:pt x="36809" y="5685"/>
                    <a:pt x="36657" y="4135"/>
                  </a:cubicBezTo>
                  <a:cubicBezTo>
                    <a:pt x="36475" y="2615"/>
                    <a:pt x="36049" y="974"/>
                    <a:pt x="348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9"/>
            <p:cNvSpPr/>
            <p:nvPr/>
          </p:nvSpPr>
          <p:spPr>
            <a:xfrm flipH="1">
              <a:off x="1258438" y="2108216"/>
              <a:ext cx="1590660" cy="2303159"/>
            </a:xfrm>
            <a:custGeom>
              <a:avLst/>
              <a:gdLst/>
              <a:ahLst/>
              <a:cxnLst/>
              <a:rect l="l" t="t" r="r" b="b"/>
              <a:pathLst>
                <a:path w="47327" h="68526" extrusionOk="0">
                  <a:moveTo>
                    <a:pt x="35746" y="1"/>
                  </a:moveTo>
                  <a:lnTo>
                    <a:pt x="23800" y="305"/>
                  </a:lnTo>
                  <a:cubicBezTo>
                    <a:pt x="23800" y="305"/>
                    <a:pt x="14469" y="10731"/>
                    <a:pt x="12767" y="12311"/>
                  </a:cubicBezTo>
                  <a:cubicBezTo>
                    <a:pt x="11065" y="13892"/>
                    <a:pt x="1" y="22706"/>
                    <a:pt x="7326" y="31065"/>
                  </a:cubicBezTo>
                  <a:lnTo>
                    <a:pt x="7235" y="68452"/>
                  </a:lnTo>
                  <a:cubicBezTo>
                    <a:pt x="7451" y="68502"/>
                    <a:pt x="7743" y="68525"/>
                    <a:pt x="8102" y="68525"/>
                  </a:cubicBezTo>
                  <a:cubicBezTo>
                    <a:pt x="14954" y="68525"/>
                    <a:pt x="46324" y="59880"/>
                    <a:pt x="46324" y="59880"/>
                  </a:cubicBezTo>
                  <a:cubicBezTo>
                    <a:pt x="44409" y="57388"/>
                    <a:pt x="42615" y="54774"/>
                    <a:pt x="40944" y="52099"/>
                  </a:cubicBezTo>
                  <a:cubicBezTo>
                    <a:pt x="39910" y="50306"/>
                    <a:pt x="43041" y="37448"/>
                    <a:pt x="44317" y="26384"/>
                  </a:cubicBezTo>
                  <a:cubicBezTo>
                    <a:pt x="47327" y="15351"/>
                    <a:pt x="45746" y="10913"/>
                    <a:pt x="43284" y="6323"/>
                  </a:cubicBezTo>
                  <a:cubicBezTo>
                    <a:pt x="42615" y="5107"/>
                    <a:pt x="40944" y="3709"/>
                    <a:pt x="39819" y="2919"/>
                  </a:cubicBezTo>
                  <a:lnTo>
                    <a:pt x="357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9"/>
            <p:cNvSpPr/>
            <p:nvPr/>
          </p:nvSpPr>
          <p:spPr>
            <a:xfrm flipH="1">
              <a:off x="1985816" y="892371"/>
              <a:ext cx="558833" cy="1110374"/>
            </a:xfrm>
            <a:custGeom>
              <a:avLst/>
              <a:gdLst/>
              <a:ahLst/>
              <a:cxnLst/>
              <a:rect l="l" t="t" r="r" b="b"/>
              <a:pathLst>
                <a:path w="16627" h="33037" extrusionOk="0">
                  <a:moveTo>
                    <a:pt x="11674" y="1"/>
                  </a:moveTo>
                  <a:cubicBezTo>
                    <a:pt x="10757" y="1"/>
                    <a:pt x="9855" y="247"/>
                    <a:pt x="9150" y="825"/>
                  </a:cubicBezTo>
                  <a:cubicBezTo>
                    <a:pt x="7812" y="1889"/>
                    <a:pt x="7539" y="3773"/>
                    <a:pt x="6536" y="5171"/>
                  </a:cubicBezTo>
                  <a:cubicBezTo>
                    <a:pt x="5897" y="6053"/>
                    <a:pt x="4955" y="6691"/>
                    <a:pt x="4134" y="7421"/>
                  </a:cubicBezTo>
                  <a:cubicBezTo>
                    <a:pt x="3314" y="8150"/>
                    <a:pt x="2523" y="9062"/>
                    <a:pt x="2371" y="10156"/>
                  </a:cubicBezTo>
                  <a:cubicBezTo>
                    <a:pt x="2280" y="11038"/>
                    <a:pt x="2584" y="11950"/>
                    <a:pt x="2523" y="12861"/>
                  </a:cubicBezTo>
                  <a:cubicBezTo>
                    <a:pt x="2371" y="15080"/>
                    <a:pt x="0" y="16843"/>
                    <a:pt x="365" y="19032"/>
                  </a:cubicBezTo>
                  <a:cubicBezTo>
                    <a:pt x="639" y="20643"/>
                    <a:pt x="2341" y="21707"/>
                    <a:pt x="2766" y="23287"/>
                  </a:cubicBezTo>
                  <a:cubicBezTo>
                    <a:pt x="3010" y="24229"/>
                    <a:pt x="2797" y="25232"/>
                    <a:pt x="2918" y="26205"/>
                  </a:cubicBezTo>
                  <a:cubicBezTo>
                    <a:pt x="3131" y="27482"/>
                    <a:pt x="3800" y="28606"/>
                    <a:pt x="4803" y="29397"/>
                  </a:cubicBezTo>
                  <a:cubicBezTo>
                    <a:pt x="5806" y="30187"/>
                    <a:pt x="6900" y="30825"/>
                    <a:pt x="8086" y="31281"/>
                  </a:cubicBezTo>
                  <a:cubicBezTo>
                    <a:pt x="9423" y="31859"/>
                    <a:pt x="10791" y="32345"/>
                    <a:pt x="12189" y="32801"/>
                  </a:cubicBezTo>
                  <a:cubicBezTo>
                    <a:pt x="12599" y="32923"/>
                    <a:pt x="13063" y="33037"/>
                    <a:pt x="13496" y="33037"/>
                  </a:cubicBezTo>
                  <a:cubicBezTo>
                    <a:pt x="13929" y="33037"/>
                    <a:pt x="14332" y="32923"/>
                    <a:pt x="14621" y="32588"/>
                  </a:cubicBezTo>
                  <a:cubicBezTo>
                    <a:pt x="15016" y="32163"/>
                    <a:pt x="15016" y="31464"/>
                    <a:pt x="15016" y="30886"/>
                  </a:cubicBezTo>
                  <a:cubicBezTo>
                    <a:pt x="14499" y="21008"/>
                    <a:pt x="14104" y="10977"/>
                    <a:pt x="16627" y="1433"/>
                  </a:cubicBezTo>
                  <a:cubicBezTo>
                    <a:pt x="15411" y="825"/>
                    <a:pt x="14134" y="399"/>
                    <a:pt x="12827" y="126"/>
                  </a:cubicBezTo>
                  <a:cubicBezTo>
                    <a:pt x="12449" y="45"/>
                    <a:pt x="12060" y="1"/>
                    <a:pt x="116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9"/>
            <p:cNvSpPr/>
            <p:nvPr/>
          </p:nvSpPr>
          <p:spPr>
            <a:xfrm flipH="1">
              <a:off x="1644568" y="1039621"/>
              <a:ext cx="691660" cy="1489494"/>
            </a:xfrm>
            <a:custGeom>
              <a:avLst/>
              <a:gdLst/>
              <a:ahLst/>
              <a:cxnLst/>
              <a:rect l="l" t="t" r="r" b="b"/>
              <a:pathLst>
                <a:path w="20579" h="44317" extrusionOk="0">
                  <a:moveTo>
                    <a:pt x="10335" y="0"/>
                  </a:moveTo>
                  <a:lnTo>
                    <a:pt x="8207" y="243"/>
                  </a:lnTo>
                  <a:cubicBezTo>
                    <a:pt x="3435" y="243"/>
                    <a:pt x="122" y="5471"/>
                    <a:pt x="61" y="9362"/>
                  </a:cubicBezTo>
                  <a:cubicBezTo>
                    <a:pt x="0" y="13648"/>
                    <a:pt x="122" y="18876"/>
                    <a:pt x="790" y="22067"/>
                  </a:cubicBezTo>
                  <a:cubicBezTo>
                    <a:pt x="2128" y="28420"/>
                    <a:pt x="7082" y="28998"/>
                    <a:pt x="7082" y="28998"/>
                  </a:cubicBezTo>
                  <a:cubicBezTo>
                    <a:pt x="7082" y="28998"/>
                    <a:pt x="7022" y="30760"/>
                    <a:pt x="6991" y="32888"/>
                  </a:cubicBezTo>
                  <a:lnTo>
                    <a:pt x="3405" y="44317"/>
                  </a:lnTo>
                  <a:lnTo>
                    <a:pt x="20457" y="33071"/>
                  </a:lnTo>
                  <a:lnTo>
                    <a:pt x="20578" y="5441"/>
                  </a:lnTo>
                  <a:cubicBezTo>
                    <a:pt x="20517" y="4286"/>
                    <a:pt x="19605" y="3344"/>
                    <a:pt x="18420" y="3252"/>
                  </a:cubicBezTo>
                  <a:lnTo>
                    <a:pt x="103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9"/>
            <p:cNvSpPr/>
            <p:nvPr/>
          </p:nvSpPr>
          <p:spPr>
            <a:xfrm flipH="1">
              <a:off x="2194190" y="1476799"/>
              <a:ext cx="55221" cy="52264"/>
            </a:xfrm>
            <a:custGeom>
              <a:avLst/>
              <a:gdLst/>
              <a:ahLst/>
              <a:cxnLst/>
              <a:rect l="l" t="t" r="r" b="b"/>
              <a:pathLst>
                <a:path w="1643" h="1555" extrusionOk="0">
                  <a:moveTo>
                    <a:pt x="768" y="1"/>
                  </a:moveTo>
                  <a:cubicBezTo>
                    <a:pt x="338" y="1"/>
                    <a:pt x="1" y="353"/>
                    <a:pt x="1" y="762"/>
                  </a:cubicBezTo>
                  <a:cubicBezTo>
                    <a:pt x="30" y="1200"/>
                    <a:pt x="368" y="1554"/>
                    <a:pt x="799" y="1554"/>
                  </a:cubicBezTo>
                  <a:cubicBezTo>
                    <a:pt x="816" y="1554"/>
                    <a:pt x="834" y="1554"/>
                    <a:pt x="852" y="1553"/>
                  </a:cubicBezTo>
                  <a:cubicBezTo>
                    <a:pt x="869" y="1554"/>
                    <a:pt x="885" y="1554"/>
                    <a:pt x="902" y="1554"/>
                  </a:cubicBezTo>
                  <a:cubicBezTo>
                    <a:pt x="1305" y="1554"/>
                    <a:pt x="1642" y="1202"/>
                    <a:pt x="1642" y="793"/>
                  </a:cubicBezTo>
                  <a:cubicBezTo>
                    <a:pt x="1642" y="355"/>
                    <a:pt x="1277" y="1"/>
                    <a:pt x="871" y="1"/>
                  </a:cubicBezTo>
                  <a:cubicBezTo>
                    <a:pt x="855" y="1"/>
                    <a:pt x="838" y="1"/>
                    <a:pt x="822" y="2"/>
                  </a:cubicBezTo>
                  <a:cubicBezTo>
                    <a:pt x="804" y="1"/>
                    <a:pt x="786" y="1"/>
                    <a:pt x="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9"/>
            <p:cNvSpPr/>
            <p:nvPr/>
          </p:nvSpPr>
          <p:spPr>
            <a:xfrm flipH="1">
              <a:off x="2173756" y="1395125"/>
              <a:ext cx="121601" cy="45508"/>
            </a:xfrm>
            <a:custGeom>
              <a:avLst/>
              <a:gdLst/>
              <a:ahLst/>
              <a:cxnLst/>
              <a:rect l="l" t="t" r="r" b="b"/>
              <a:pathLst>
                <a:path w="3618" h="1354" extrusionOk="0">
                  <a:moveTo>
                    <a:pt x="1597" y="1"/>
                  </a:moveTo>
                  <a:cubicBezTo>
                    <a:pt x="1201" y="1"/>
                    <a:pt x="816" y="116"/>
                    <a:pt x="486" y="305"/>
                  </a:cubicBezTo>
                  <a:cubicBezTo>
                    <a:pt x="152" y="518"/>
                    <a:pt x="0" y="730"/>
                    <a:pt x="61" y="791"/>
                  </a:cubicBezTo>
                  <a:cubicBezTo>
                    <a:pt x="70" y="813"/>
                    <a:pt x="94" y="823"/>
                    <a:pt x="133" y="823"/>
                  </a:cubicBezTo>
                  <a:cubicBezTo>
                    <a:pt x="318" y="823"/>
                    <a:pt x="826" y="608"/>
                    <a:pt x="1452" y="608"/>
                  </a:cubicBezTo>
                  <a:cubicBezTo>
                    <a:pt x="1581" y="608"/>
                    <a:pt x="1716" y="617"/>
                    <a:pt x="1854" y="639"/>
                  </a:cubicBezTo>
                  <a:cubicBezTo>
                    <a:pt x="2743" y="806"/>
                    <a:pt x="3328" y="1353"/>
                    <a:pt x="3514" y="1353"/>
                  </a:cubicBezTo>
                  <a:cubicBezTo>
                    <a:pt x="3532" y="1353"/>
                    <a:pt x="3546" y="1349"/>
                    <a:pt x="3556" y="1338"/>
                  </a:cubicBezTo>
                  <a:cubicBezTo>
                    <a:pt x="3617" y="1277"/>
                    <a:pt x="3556" y="1034"/>
                    <a:pt x="3283" y="730"/>
                  </a:cubicBezTo>
                  <a:cubicBezTo>
                    <a:pt x="2918" y="366"/>
                    <a:pt x="2462" y="122"/>
                    <a:pt x="1945" y="31"/>
                  </a:cubicBezTo>
                  <a:cubicBezTo>
                    <a:pt x="1829" y="11"/>
                    <a:pt x="1713" y="1"/>
                    <a:pt x="15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9"/>
            <p:cNvSpPr/>
            <p:nvPr/>
          </p:nvSpPr>
          <p:spPr>
            <a:xfrm flipH="1">
              <a:off x="2091005" y="1411459"/>
              <a:ext cx="81773" cy="251974"/>
            </a:xfrm>
            <a:custGeom>
              <a:avLst/>
              <a:gdLst/>
              <a:ahLst/>
              <a:cxnLst/>
              <a:rect l="l" t="t" r="r" b="b"/>
              <a:pathLst>
                <a:path w="2433" h="7497" extrusionOk="0">
                  <a:moveTo>
                    <a:pt x="2339" y="1"/>
                  </a:moveTo>
                  <a:cubicBezTo>
                    <a:pt x="2239" y="1"/>
                    <a:pt x="1514" y="1995"/>
                    <a:pt x="700" y="4469"/>
                  </a:cubicBezTo>
                  <a:cubicBezTo>
                    <a:pt x="517" y="5077"/>
                    <a:pt x="304" y="5685"/>
                    <a:pt x="152" y="6232"/>
                  </a:cubicBezTo>
                  <a:cubicBezTo>
                    <a:pt x="31" y="6506"/>
                    <a:pt x="1" y="6840"/>
                    <a:pt x="61" y="7144"/>
                  </a:cubicBezTo>
                  <a:cubicBezTo>
                    <a:pt x="152" y="7296"/>
                    <a:pt x="274" y="7418"/>
                    <a:pt x="456" y="7448"/>
                  </a:cubicBezTo>
                  <a:cubicBezTo>
                    <a:pt x="578" y="7478"/>
                    <a:pt x="700" y="7478"/>
                    <a:pt x="821" y="7478"/>
                  </a:cubicBezTo>
                  <a:cubicBezTo>
                    <a:pt x="1010" y="7490"/>
                    <a:pt x="1195" y="7497"/>
                    <a:pt x="1378" y="7497"/>
                  </a:cubicBezTo>
                  <a:cubicBezTo>
                    <a:pt x="1694" y="7497"/>
                    <a:pt x="2002" y="7475"/>
                    <a:pt x="2311" y="7418"/>
                  </a:cubicBezTo>
                  <a:cubicBezTo>
                    <a:pt x="2311" y="7357"/>
                    <a:pt x="1763" y="7296"/>
                    <a:pt x="852" y="7235"/>
                  </a:cubicBezTo>
                  <a:cubicBezTo>
                    <a:pt x="639" y="7235"/>
                    <a:pt x="426" y="7174"/>
                    <a:pt x="365" y="7022"/>
                  </a:cubicBezTo>
                  <a:cubicBezTo>
                    <a:pt x="335" y="6779"/>
                    <a:pt x="365" y="6567"/>
                    <a:pt x="487" y="6354"/>
                  </a:cubicBezTo>
                  <a:lnTo>
                    <a:pt x="1064" y="4591"/>
                  </a:lnTo>
                  <a:cubicBezTo>
                    <a:pt x="1885" y="2098"/>
                    <a:pt x="2432" y="32"/>
                    <a:pt x="2341" y="1"/>
                  </a:cubicBezTo>
                  <a:cubicBezTo>
                    <a:pt x="2340" y="1"/>
                    <a:pt x="2340" y="1"/>
                    <a:pt x="23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9"/>
            <p:cNvSpPr/>
            <p:nvPr/>
          </p:nvSpPr>
          <p:spPr>
            <a:xfrm flipH="1">
              <a:off x="1813149" y="1923322"/>
              <a:ext cx="286088" cy="144456"/>
            </a:xfrm>
            <a:custGeom>
              <a:avLst/>
              <a:gdLst/>
              <a:ahLst/>
              <a:cxnLst/>
              <a:rect l="l" t="t" r="r" b="b"/>
              <a:pathLst>
                <a:path w="8512" h="4298" extrusionOk="0">
                  <a:moveTo>
                    <a:pt x="8512" y="0"/>
                  </a:moveTo>
                  <a:lnTo>
                    <a:pt x="8512" y="0"/>
                  </a:lnTo>
                  <a:cubicBezTo>
                    <a:pt x="5989" y="1672"/>
                    <a:pt x="3071" y="2614"/>
                    <a:pt x="31" y="2706"/>
                  </a:cubicBezTo>
                  <a:lnTo>
                    <a:pt x="1" y="4286"/>
                  </a:lnTo>
                  <a:cubicBezTo>
                    <a:pt x="189" y="4294"/>
                    <a:pt x="373" y="4298"/>
                    <a:pt x="553" y="4298"/>
                  </a:cubicBezTo>
                  <a:cubicBezTo>
                    <a:pt x="6563" y="4298"/>
                    <a:pt x="8512" y="1"/>
                    <a:pt x="85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9"/>
            <p:cNvSpPr/>
            <p:nvPr/>
          </p:nvSpPr>
          <p:spPr>
            <a:xfrm flipH="1">
              <a:off x="1986811" y="1708682"/>
              <a:ext cx="95049" cy="65876"/>
            </a:xfrm>
            <a:custGeom>
              <a:avLst/>
              <a:gdLst/>
              <a:ahLst/>
              <a:cxnLst/>
              <a:rect l="l" t="t" r="r" b="b"/>
              <a:pathLst>
                <a:path w="2828" h="1960" extrusionOk="0">
                  <a:moveTo>
                    <a:pt x="1398" y="1"/>
                  </a:moveTo>
                  <a:cubicBezTo>
                    <a:pt x="883" y="1"/>
                    <a:pt x="379" y="241"/>
                    <a:pt x="92" y="672"/>
                  </a:cubicBezTo>
                  <a:lnTo>
                    <a:pt x="62" y="702"/>
                  </a:lnTo>
                  <a:cubicBezTo>
                    <a:pt x="1" y="794"/>
                    <a:pt x="1" y="945"/>
                    <a:pt x="62" y="1037"/>
                  </a:cubicBezTo>
                  <a:cubicBezTo>
                    <a:pt x="153" y="1128"/>
                    <a:pt x="244" y="1219"/>
                    <a:pt x="335" y="1280"/>
                  </a:cubicBezTo>
                  <a:cubicBezTo>
                    <a:pt x="700" y="1553"/>
                    <a:pt x="1095" y="1766"/>
                    <a:pt x="1521" y="1918"/>
                  </a:cubicBezTo>
                  <a:cubicBezTo>
                    <a:pt x="1612" y="1946"/>
                    <a:pt x="1706" y="1960"/>
                    <a:pt x="1801" y="1960"/>
                  </a:cubicBezTo>
                  <a:cubicBezTo>
                    <a:pt x="2117" y="1960"/>
                    <a:pt x="2435" y="1810"/>
                    <a:pt x="2645" y="1553"/>
                  </a:cubicBezTo>
                  <a:cubicBezTo>
                    <a:pt x="2828" y="1219"/>
                    <a:pt x="2797" y="794"/>
                    <a:pt x="2524" y="490"/>
                  </a:cubicBezTo>
                  <a:cubicBezTo>
                    <a:pt x="2250" y="186"/>
                    <a:pt x="1885" y="34"/>
                    <a:pt x="1490" y="3"/>
                  </a:cubicBezTo>
                  <a:cubicBezTo>
                    <a:pt x="1460" y="2"/>
                    <a:pt x="1429" y="1"/>
                    <a:pt x="13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9"/>
            <p:cNvSpPr/>
            <p:nvPr/>
          </p:nvSpPr>
          <p:spPr>
            <a:xfrm flipH="1">
              <a:off x="2000155" y="1677020"/>
              <a:ext cx="97032" cy="88999"/>
            </a:xfrm>
            <a:custGeom>
              <a:avLst/>
              <a:gdLst/>
              <a:ahLst/>
              <a:cxnLst/>
              <a:rect l="l" t="t" r="r" b="b"/>
              <a:pathLst>
                <a:path w="2887" h="2648" extrusionOk="0">
                  <a:moveTo>
                    <a:pt x="2717" y="0"/>
                  </a:moveTo>
                  <a:cubicBezTo>
                    <a:pt x="2713" y="0"/>
                    <a:pt x="2709" y="1"/>
                    <a:pt x="2706" y="3"/>
                  </a:cubicBezTo>
                  <a:cubicBezTo>
                    <a:pt x="2554" y="3"/>
                    <a:pt x="2615" y="945"/>
                    <a:pt x="1825" y="1675"/>
                  </a:cubicBezTo>
                  <a:cubicBezTo>
                    <a:pt x="1034" y="2404"/>
                    <a:pt x="1" y="2343"/>
                    <a:pt x="1" y="2495"/>
                  </a:cubicBezTo>
                  <a:cubicBezTo>
                    <a:pt x="1" y="2556"/>
                    <a:pt x="244" y="2647"/>
                    <a:pt x="669" y="2647"/>
                  </a:cubicBezTo>
                  <a:cubicBezTo>
                    <a:pt x="1217" y="2617"/>
                    <a:pt x="1764" y="2404"/>
                    <a:pt x="2189" y="2039"/>
                  </a:cubicBezTo>
                  <a:cubicBezTo>
                    <a:pt x="2584" y="1675"/>
                    <a:pt x="2828" y="1158"/>
                    <a:pt x="2858" y="611"/>
                  </a:cubicBezTo>
                  <a:cubicBezTo>
                    <a:pt x="2887" y="238"/>
                    <a:pt x="2780" y="0"/>
                    <a:pt x="2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9"/>
            <p:cNvSpPr/>
            <p:nvPr/>
          </p:nvSpPr>
          <p:spPr>
            <a:xfrm flipH="1">
              <a:off x="2183974" y="1277990"/>
              <a:ext cx="108325" cy="57641"/>
            </a:xfrm>
            <a:custGeom>
              <a:avLst/>
              <a:gdLst/>
              <a:ahLst/>
              <a:cxnLst/>
              <a:rect l="l" t="t" r="r" b="b"/>
              <a:pathLst>
                <a:path w="3223" h="1715" extrusionOk="0">
                  <a:moveTo>
                    <a:pt x="3006" y="1"/>
                  </a:moveTo>
                  <a:cubicBezTo>
                    <a:pt x="2731" y="1"/>
                    <a:pt x="2224" y="390"/>
                    <a:pt x="1550" y="659"/>
                  </a:cubicBezTo>
                  <a:cubicBezTo>
                    <a:pt x="790" y="963"/>
                    <a:pt x="61" y="1085"/>
                    <a:pt x="31" y="1358"/>
                  </a:cubicBezTo>
                  <a:cubicBezTo>
                    <a:pt x="0" y="1480"/>
                    <a:pt x="183" y="1632"/>
                    <a:pt x="517" y="1692"/>
                  </a:cubicBezTo>
                  <a:cubicBezTo>
                    <a:pt x="635" y="1707"/>
                    <a:pt x="753" y="1715"/>
                    <a:pt x="870" y="1715"/>
                  </a:cubicBezTo>
                  <a:cubicBezTo>
                    <a:pt x="1236" y="1715"/>
                    <a:pt x="1593" y="1641"/>
                    <a:pt x="1915" y="1480"/>
                  </a:cubicBezTo>
                  <a:cubicBezTo>
                    <a:pt x="2371" y="1297"/>
                    <a:pt x="2736" y="993"/>
                    <a:pt x="3009" y="598"/>
                  </a:cubicBezTo>
                  <a:cubicBezTo>
                    <a:pt x="3192" y="294"/>
                    <a:pt x="3222" y="81"/>
                    <a:pt x="3101" y="21"/>
                  </a:cubicBezTo>
                  <a:cubicBezTo>
                    <a:pt x="3073" y="7"/>
                    <a:pt x="3042" y="1"/>
                    <a:pt x="30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9"/>
            <p:cNvSpPr/>
            <p:nvPr/>
          </p:nvSpPr>
          <p:spPr>
            <a:xfrm flipH="1">
              <a:off x="1910177" y="1484967"/>
              <a:ext cx="56230" cy="53305"/>
            </a:xfrm>
            <a:custGeom>
              <a:avLst/>
              <a:gdLst/>
              <a:ahLst/>
              <a:cxnLst/>
              <a:rect l="l" t="t" r="r" b="b"/>
              <a:pathLst>
                <a:path w="1673" h="1586" extrusionOk="0">
                  <a:moveTo>
                    <a:pt x="853" y="1"/>
                  </a:moveTo>
                  <a:cubicBezTo>
                    <a:pt x="833" y="1"/>
                    <a:pt x="812" y="1"/>
                    <a:pt x="791" y="3"/>
                  </a:cubicBezTo>
                  <a:cubicBezTo>
                    <a:pt x="335" y="33"/>
                    <a:pt x="0" y="398"/>
                    <a:pt x="0" y="854"/>
                  </a:cubicBezTo>
                  <a:cubicBezTo>
                    <a:pt x="30" y="1261"/>
                    <a:pt x="393" y="1585"/>
                    <a:pt x="824" y="1585"/>
                  </a:cubicBezTo>
                  <a:cubicBezTo>
                    <a:pt x="843" y="1585"/>
                    <a:pt x="863" y="1584"/>
                    <a:pt x="882" y="1583"/>
                  </a:cubicBezTo>
                  <a:cubicBezTo>
                    <a:pt x="1307" y="1553"/>
                    <a:pt x="1672" y="1188"/>
                    <a:pt x="1672" y="732"/>
                  </a:cubicBezTo>
                  <a:cubicBezTo>
                    <a:pt x="1643" y="297"/>
                    <a:pt x="1282" y="1"/>
                    <a:pt x="8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9"/>
            <p:cNvSpPr/>
            <p:nvPr/>
          </p:nvSpPr>
          <p:spPr>
            <a:xfrm flipH="1">
              <a:off x="1865241" y="1264680"/>
              <a:ext cx="128760" cy="54818"/>
            </a:xfrm>
            <a:custGeom>
              <a:avLst/>
              <a:gdLst/>
              <a:ahLst/>
              <a:cxnLst/>
              <a:rect l="l" t="t" r="r" b="b"/>
              <a:pathLst>
                <a:path w="3831" h="1631" extrusionOk="0">
                  <a:moveTo>
                    <a:pt x="230" y="0"/>
                  </a:moveTo>
                  <a:cubicBezTo>
                    <a:pt x="187" y="0"/>
                    <a:pt x="152" y="7"/>
                    <a:pt x="122" y="22"/>
                  </a:cubicBezTo>
                  <a:cubicBezTo>
                    <a:pt x="1" y="82"/>
                    <a:pt x="62" y="326"/>
                    <a:pt x="305" y="629"/>
                  </a:cubicBezTo>
                  <a:cubicBezTo>
                    <a:pt x="700" y="1025"/>
                    <a:pt x="1156" y="1298"/>
                    <a:pt x="1673" y="1450"/>
                  </a:cubicBezTo>
                  <a:cubicBezTo>
                    <a:pt x="2033" y="1577"/>
                    <a:pt x="2408" y="1631"/>
                    <a:pt x="2787" y="1631"/>
                  </a:cubicBezTo>
                  <a:cubicBezTo>
                    <a:pt x="2952" y="1631"/>
                    <a:pt x="3118" y="1621"/>
                    <a:pt x="3283" y="1602"/>
                  </a:cubicBezTo>
                  <a:cubicBezTo>
                    <a:pt x="3679" y="1481"/>
                    <a:pt x="3831" y="1329"/>
                    <a:pt x="3800" y="1207"/>
                  </a:cubicBezTo>
                  <a:cubicBezTo>
                    <a:pt x="3679" y="964"/>
                    <a:pt x="2858" y="873"/>
                    <a:pt x="1976" y="599"/>
                  </a:cubicBezTo>
                  <a:cubicBezTo>
                    <a:pt x="1174" y="358"/>
                    <a:pt x="537" y="0"/>
                    <a:pt x="2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9"/>
            <p:cNvSpPr/>
            <p:nvPr/>
          </p:nvSpPr>
          <p:spPr>
            <a:xfrm flipH="1">
              <a:off x="1600629" y="1000531"/>
              <a:ext cx="371895" cy="484522"/>
            </a:xfrm>
            <a:custGeom>
              <a:avLst/>
              <a:gdLst/>
              <a:ahLst/>
              <a:cxnLst/>
              <a:rect l="l" t="t" r="r" b="b"/>
              <a:pathLst>
                <a:path w="11065" h="14416" extrusionOk="0">
                  <a:moveTo>
                    <a:pt x="3102" y="1"/>
                  </a:moveTo>
                  <a:cubicBezTo>
                    <a:pt x="2151" y="1"/>
                    <a:pt x="1224" y="155"/>
                    <a:pt x="456" y="464"/>
                  </a:cubicBezTo>
                  <a:lnTo>
                    <a:pt x="0" y="829"/>
                  </a:lnTo>
                  <a:cubicBezTo>
                    <a:pt x="3222" y="5206"/>
                    <a:pt x="6626" y="10130"/>
                    <a:pt x="9970" y="14416"/>
                  </a:cubicBezTo>
                  <a:cubicBezTo>
                    <a:pt x="10517" y="12258"/>
                    <a:pt x="11064" y="9036"/>
                    <a:pt x="10669" y="6878"/>
                  </a:cubicBezTo>
                  <a:cubicBezTo>
                    <a:pt x="10304" y="4659"/>
                    <a:pt x="9149" y="2653"/>
                    <a:pt x="7386" y="1254"/>
                  </a:cubicBezTo>
                  <a:cubicBezTo>
                    <a:pt x="6307" y="421"/>
                    <a:pt x="4673" y="1"/>
                    <a:pt x="310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9"/>
            <p:cNvSpPr/>
            <p:nvPr/>
          </p:nvSpPr>
          <p:spPr>
            <a:xfrm flipH="1">
              <a:off x="1525234" y="1525804"/>
              <a:ext cx="163277" cy="226464"/>
            </a:xfrm>
            <a:custGeom>
              <a:avLst/>
              <a:gdLst/>
              <a:ahLst/>
              <a:cxnLst/>
              <a:rect l="l" t="t" r="r" b="b"/>
              <a:pathLst>
                <a:path w="4858" h="6738" extrusionOk="0">
                  <a:moveTo>
                    <a:pt x="1895" y="1"/>
                  </a:moveTo>
                  <a:cubicBezTo>
                    <a:pt x="1560" y="1"/>
                    <a:pt x="1242" y="42"/>
                    <a:pt x="973" y="95"/>
                  </a:cubicBezTo>
                  <a:cubicBezTo>
                    <a:pt x="486" y="216"/>
                    <a:pt x="0" y="1371"/>
                    <a:pt x="30" y="1827"/>
                  </a:cubicBezTo>
                  <a:cubicBezTo>
                    <a:pt x="91" y="3499"/>
                    <a:pt x="456" y="6508"/>
                    <a:pt x="456" y="6630"/>
                  </a:cubicBezTo>
                  <a:cubicBezTo>
                    <a:pt x="464" y="6663"/>
                    <a:pt x="805" y="6738"/>
                    <a:pt x="1291" y="6738"/>
                  </a:cubicBezTo>
                  <a:cubicBezTo>
                    <a:pt x="2572" y="6738"/>
                    <a:pt x="4857" y="6217"/>
                    <a:pt x="4681" y="3043"/>
                  </a:cubicBezTo>
                  <a:cubicBezTo>
                    <a:pt x="4538" y="542"/>
                    <a:pt x="3107" y="1"/>
                    <a:pt x="1895" y="1"/>
                  </a:cubicBezTo>
                  <a:close/>
                </a:path>
              </a:pathLst>
            </a:custGeom>
            <a:solidFill>
              <a:srgbClr val="C789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9"/>
            <p:cNvSpPr/>
            <p:nvPr/>
          </p:nvSpPr>
          <p:spPr>
            <a:xfrm flipH="1">
              <a:off x="1567950" y="1571885"/>
              <a:ext cx="63355" cy="129499"/>
            </a:xfrm>
            <a:custGeom>
              <a:avLst/>
              <a:gdLst/>
              <a:ahLst/>
              <a:cxnLst/>
              <a:rect l="l" t="t" r="r" b="b"/>
              <a:pathLst>
                <a:path w="1885" h="3853" extrusionOk="0">
                  <a:moveTo>
                    <a:pt x="699" y="0"/>
                  </a:moveTo>
                  <a:cubicBezTo>
                    <a:pt x="547" y="0"/>
                    <a:pt x="395" y="61"/>
                    <a:pt x="274" y="152"/>
                  </a:cubicBezTo>
                  <a:cubicBezTo>
                    <a:pt x="213" y="213"/>
                    <a:pt x="152" y="304"/>
                    <a:pt x="122" y="426"/>
                  </a:cubicBezTo>
                  <a:cubicBezTo>
                    <a:pt x="95" y="585"/>
                    <a:pt x="138" y="675"/>
                    <a:pt x="190" y="675"/>
                  </a:cubicBezTo>
                  <a:cubicBezTo>
                    <a:pt x="198" y="675"/>
                    <a:pt x="205" y="673"/>
                    <a:pt x="213" y="669"/>
                  </a:cubicBezTo>
                  <a:cubicBezTo>
                    <a:pt x="243" y="669"/>
                    <a:pt x="183" y="578"/>
                    <a:pt x="243" y="456"/>
                  </a:cubicBezTo>
                  <a:cubicBezTo>
                    <a:pt x="296" y="297"/>
                    <a:pt x="442" y="207"/>
                    <a:pt x="600" y="207"/>
                  </a:cubicBezTo>
                  <a:cubicBezTo>
                    <a:pt x="623" y="207"/>
                    <a:pt x="646" y="209"/>
                    <a:pt x="669" y="213"/>
                  </a:cubicBezTo>
                  <a:cubicBezTo>
                    <a:pt x="973" y="304"/>
                    <a:pt x="1186" y="517"/>
                    <a:pt x="1277" y="791"/>
                  </a:cubicBezTo>
                  <a:cubicBezTo>
                    <a:pt x="1459" y="1125"/>
                    <a:pt x="1550" y="1490"/>
                    <a:pt x="1581" y="1854"/>
                  </a:cubicBezTo>
                  <a:cubicBezTo>
                    <a:pt x="1611" y="2645"/>
                    <a:pt x="1246" y="3405"/>
                    <a:pt x="821" y="3617"/>
                  </a:cubicBezTo>
                  <a:cubicBezTo>
                    <a:pt x="689" y="3655"/>
                    <a:pt x="558" y="3681"/>
                    <a:pt x="434" y="3681"/>
                  </a:cubicBezTo>
                  <a:cubicBezTo>
                    <a:pt x="357" y="3681"/>
                    <a:pt x="283" y="3671"/>
                    <a:pt x="213" y="3648"/>
                  </a:cubicBezTo>
                  <a:cubicBezTo>
                    <a:pt x="91" y="3587"/>
                    <a:pt x="31" y="3526"/>
                    <a:pt x="0" y="3526"/>
                  </a:cubicBezTo>
                  <a:lnTo>
                    <a:pt x="0" y="3526"/>
                  </a:lnTo>
                  <a:cubicBezTo>
                    <a:pt x="0" y="3557"/>
                    <a:pt x="31" y="3648"/>
                    <a:pt x="152" y="3739"/>
                  </a:cubicBezTo>
                  <a:cubicBezTo>
                    <a:pt x="281" y="3813"/>
                    <a:pt x="432" y="3853"/>
                    <a:pt x="579" y="3853"/>
                  </a:cubicBezTo>
                  <a:cubicBezTo>
                    <a:pt x="674" y="3853"/>
                    <a:pt x="767" y="3836"/>
                    <a:pt x="851" y="3800"/>
                  </a:cubicBezTo>
                  <a:cubicBezTo>
                    <a:pt x="1490" y="3587"/>
                    <a:pt x="1885" y="2736"/>
                    <a:pt x="1885" y="1854"/>
                  </a:cubicBezTo>
                  <a:cubicBezTo>
                    <a:pt x="1854" y="1429"/>
                    <a:pt x="1733" y="1003"/>
                    <a:pt x="1550" y="639"/>
                  </a:cubicBezTo>
                  <a:cubicBezTo>
                    <a:pt x="1398" y="304"/>
                    <a:pt x="1064" y="61"/>
                    <a:pt x="699" y="0"/>
                  </a:cubicBezTo>
                  <a:close/>
                </a:path>
              </a:pathLst>
            </a:custGeom>
            <a:solidFill>
              <a:srgbClr val="BF6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9"/>
            <p:cNvSpPr/>
            <p:nvPr/>
          </p:nvSpPr>
          <p:spPr>
            <a:xfrm flipH="1">
              <a:off x="2007256" y="987490"/>
              <a:ext cx="410714" cy="835713"/>
            </a:xfrm>
            <a:custGeom>
              <a:avLst/>
              <a:gdLst/>
              <a:ahLst/>
              <a:cxnLst/>
              <a:rect l="l" t="t" r="r" b="b"/>
              <a:pathLst>
                <a:path w="12220" h="24865" extrusionOk="0">
                  <a:moveTo>
                    <a:pt x="11855" y="1"/>
                  </a:moveTo>
                  <a:cubicBezTo>
                    <a:pt x="9150" y="214"/>
                    <a:pt x="6019" y="1034"/>
                    <a:pt x="4347" y="3162"/>
                  </a:cubicBezTo>
                  <a:cubicBezTo>
                    <a:pt x="2645" y="5259"/>
                    <a:pt x="1703" y="7873"/>
                    <a:pt x="1125" y="10518"/>
                  </a:cubicBezTo>
                  <a:cubicBezTo>
                    <a:pt x="639" y="13041"/>
                    <a:pt x="304" y="15594"/>
                    <a:pt x="153" y="18178"/>
                  </a:cubicBezTo>
                  <a:cubicBezTo>
                    <a:pt x="31" y="19333"/>
                    <a:pt x="1" y="20518"/>
                    <a:pt x="122" y="21673"/>
                  </a:cubicBezTo>
                  <a:cubicBezTo>
                    <a:pt x="244" y="22858"/>
                    <a:pt x="700" y="23983"/>
                    <a:pt x="1490" y="24865"/>
                  </a:cubicBezTo>
                  <a:cubicBezTo>
                    <a:pt x="1004" y="23831"/>
                    <a:pt x="2037" y="22068"/>
                    <a:pt x="1915" y="20518"/>
                  </a:cubicBezTo>
                  <a:lnTo>
                    <a:pt x="2584" y="17874"/>
                  </a:lnTo>
                  <a:cubicBezTo>
                    <a:pt x="2493" y="15807"/>
                    <a:pt x="3283" y="14956"/>
                    <a:pt x="3344" y="13983"/>
                  </a:cubicBezTo>
                  <a:cubicBezTo>
                    <a:pt x="3405" y="13223"/>
                    <a:pt x="3071" y="12524"/>
                    <a:pt x="2797" y="11825"/>
                  </a:cubicBezTo>
                  <a:cubicBezTo>
                    <a:pt x="2554" y="11095"/>
                    <a:pt x="2402" y="10305"/>
                    <a:pt x="2767" y="9636"/>
                  </a:cubicBezTo>
                  <a:cubicBezTo>
                    <a:pt x="3131" y="8998"/>
                    <a:pt x="4043" y="8664"/>
                    <a:pt x="4529" y="8056"/>
                  </a:cubicBezTo>
                  <a:cubicBezTo>
                    <a:pt x="5077" y="7326"/>
                    <a:pt x="5046" y="6293"/>
                    <a:pt x="5502" y="5503"/>
                  </a:cubicBezTo>
                  <a:cubicBezTo>
                    <a:pt x="6171" y="4439"/>
                    <a:pt x="7569" y="4165"/>
                    <a:pt x="8694" y="3557"/>
                  </a:cubicBezTo>
                  <a:cubicBezTo>
                    <a:pt x="10153" y="2767"/>
                    <a:pt x="11976" y="2037"/>
                    <a:pt x="12220" y="396"/>
                  </a:cubicBezTo>
                  <a:lnTo>
                    <a:pt x="11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9"/>
            <p:cNvSpPr/>
            <p:nvPr/>
          </p:nvSpPr>
          <p:spPr>
            <a:xfrm flipH="1">
              <a:off x="1875459" y="1392469"/>
              <a:ext cx="124659" cy="45105"/>
            </a:xfrm>
            <a:custGeom>
              <a:avLst/>
              <a:gdLst/>
              <a:ahLst/>
              <a:cxnLst/>
              <a:rect l="l" t="t" r="r" b="b"/>
              <a:pathLst>
                <a:path w="3709" h="1342" extrusionOk="0">
                  <a:moveTo>
                    <a:pt x="2037" y="1"/>
                  </a:moveTo>
                  <a:cubicBezTo>
                    <a:pt x="1936" y="1"/>
                    <a:pt x="1834" y="7"/>
                    <a:pt x="1733" y="19"/>
                  </a:cubicBezTo>
                  <a:cubicBezTo>
                    <a:pt x="1216" y="110"/>
                    <a:pt x="730" y="353"/>
                    <a:pt x="365" y="718"/>
                  </a:cubicBezTo>
                  <a:cubicBezTo>
                    <a:pt x="92" y="1022"/>
                    <a:pt x="0" y="1265"/>
                    <a:pt x="61" y="1326"/>
                  </a:cubicBezTo>
                  <a:cubicBezTo>
                    <a:pt x="72" y="1336"/>
                    <a:pt x="86" y="1341"/>
                    <a:pt x="104" y="1341"/>
                  </a:cubicBezTo>
                  <a:cubicBezTo>
                    <a:pt x="295" y="1341"/>
                    <a:pt x="905" y="796"/>
                    <a:pt x="1794" y="657"/>
                  </a:cubicBezTo>
                  <a:cubicBezTo>
                    <a:pt x="1932" y="636"/>
                    <a:pt x="2066" y="628"/>
                    <a:pt x="2194" y="628"/>
                  </a:cubicBezTo>
                  <a:cubicBezTo>
                    <a:pt x="2866" y="628"/>
                    <a:pt x="3379" y="869"/>
                    <a:pt x="3573" y="869"/>
                  </a:cubicBezTo>
                  <a:cubicBezTo>
                    <a:pt x="3610" y="869"/>
                    <a:pt x="3635" y="861"/>
                    <a:pt x="3648" y="840"/>
                  </a:cubicBezTo>
                  <a:cubicBezTo>
                    <a:pt x="3709" y="779"/>
                    <a:pt x="3557" y="536"/>
                    <a:pt x="3222" y="323"/>
                  </a:cubicBezTo>
                  <a:cubicBezTo>
                    <a:pt x="2856" y="103"/>
                    <a:pt x="2450" y="1"/>
                    <a:pt x="20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9"/>
            <p:cNvSpPr/>
            <p:nvPr/>
          </p:nvSpPr>
          <p:spPr>
            <a:xfrm flipH="1">
              <a:off x="1972491" y="1652013"/>
              <a:ext cx="26619" cy="18990"/>
            </a:xfrm>
            <a:custGeom>
              <a:avLst/>
              <a:gdLst/>
              <a:ahLst/>
              <a:cxnLst/>
              <a:rect l="l" t="t" r="r" b="b"/>
              <a:pathLst>
                <a:path w="792" h="565" extrusionOk="0">
                  <a:moveTo>
                    <a:pt x="191" y="1"/>
                  </a:moveTo>
                  <a:cubicBezTo>
                    <a:pt x="77" y="1"/>
                    <a:pt x="1" y="44"/>
                    <a:pt x="1" y="78"/>
                  </a:cubicBezTo>
                  <a:cubicBezTo>
                    <a:pt x="1" y="139"/>
                    <a:pt x="183" y="139"/>
                    <a:pt x="396" y="261"/>
                  </a:cubicBezTo>
                  <a:cubicBezTo>
                    <a:pt x="578" y="382"/>
                    <a:pt x="669" y="565"/>
                    <a:pt x="730" y="565"/>
                  </a:cubicBezTo>
                  <a:cubicBezTo>
                    <a:pt x="791" y="534"/>
                    <a:pt x="761" y="291"/>
                    <a:pt x="518" y="109"/>
                  </a:cubicBezTo>
                  <a:cubicBezTo>
                    <a:pt x="397" y="28"/>
                    <a:pt x="282" y="1"/>
                    <a:pt x="1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9"/>
            <p:cNvSpPr/>
            <p:nvPr/>
          </p:nvSpPr>
          <p:spPr>
            <a:xfrm flipH="1">
              <a:off x="1404483" y="887800"/>
              <a:ext cx="640607" cy="1299934"/>
            </a:xfrm>
            <a:custGeom>
              <a:avLst/>
              <a:gdLst/>
              <a:ahLst/>
              <a:cxnLst/>
              <a:rect l="l" t="t" r="r" b="b"/>
              <a:pathLst>
                <a:path w="19060" h="38677" extrusionOk="0">
                  <a:moveTo>
                    <a:pt x="3676" y="0"/>
                  </a:moveTo>
                  <a:cubicBezTo>
                    <a:pt x="3515" y="0"/>
                    <a:pt x="3354" y="6"/>
                    <a:pt x="3193" y="19"/>
                  </a:cubicBezTo>
                  <a:cubicBezTo>
                    <a:pt x="2372" y="110"/>
                    <a:pt x="1673" y="626"/>
                    <a:pt x="1338" y="1356"/>
                  </a:cubicBezTo>
                  <a:cubicBezTo>
                    <a:pt x="396" y="2663"/>
                    <a:pt x="1" y="4639"/>
                    <a:pt x="761" y="6067"/>
                  </a:cubicBezTo>
                  <a:cubicBezTo>
                    <a:pt x="1855" y="8134"/>
                    <a:pt x="4895" y="8469"/>
                    <a:pt x="6111" y="10444"/>
                  </a:cubicBezTo>
                  <a:cubicBezTo>
                    <a:pt x="7448" y="12572"/>
                    <a:pt x="6111" y="15520"/>
                    <a:pt x="7174" y="17800"/>
                  </a:cubicBezTo>
                  <a:cubicBezTo>
                    <a:pt x="7843" y="19229"/>
                    <a:pt x="8846" y="19685"/>
                    <a:pt x="9393" y="21174"/>
                  </a:cubicBezTo>
                  <a:cubicBezTo>
                    <a:pt x="9667" y="21934"/>
                    <a:pt x="8117" y="24609"/>
                    <a:pt x="8056" y="25399"/>
                  </a:cubicBezTo>
                  <a:cubicBezTo>
                    <a:pt x="7843" y="28894"/>
                    <a:pt x="9363" y="32147"/>
                    <a:pt x="9302" y="36189"/>
                  </a:cubicBezTo>
                  <a:cubicBezTo>
                    <a:pt x="9274" y="37562"/>
                    <a:pt x="10408" y="38676"/>
                    <a:pt x="11751" y="38676"/>
                  </a:cubicBezTo>
                  <a:cubicBezTo>
                    <a:pt x="11866" y="38676"/>
                    <a:pt x="11982" y="38668"/>
                    <a:pt x="12098" y="38651"/>
                  </a:cubicBezTo>
                  <a:lnTo>
                    <a:pt x="15290" y="38408"/>
                  </a:lnTo>
                  <a:cubicBezTo>
                    <a:pt x="18026" y="37466"/>
                    <a:pt x="19059" y="27831"/>
                    <a:pt x="18907" y="22116"/>
                  </a:cubicBezTo>
                  <a:cubicBezTo>
                    <a:pt x="18907" y="20870"/>
                    <a:pt x="17904" y="19837"/>
                    <a:pt x="17691" y="18590"/>
                  </a:cubicBezTo>
                  <a:cubicBezTo>
                    <a:pt x="17509" y="17526"/>
                    <a:pt x="17752" y="16493"/>
                    <a:pt x="17874" y="15429"/>
                  </a:cubicBezTo>
                  <a:cubicBezTo>
                    <a:pt x="18421" y="10171"/>
                    <a:pt x="15868" y="5034"/>
                    <a:pt x="11278" y="2359"/>
                  </a:cubicBezTo>
                  <a:cubicBezTo>
                    <a:pt x="9484" y="1386"/>
                    <a:pt x="7539" y="687"/>
                    <a:pt x="5533" y="262"/>
                  </a:cubicBezTo>
                  <a:cubicBezTo>
                    <a:pt x="4928" y="92"/>
                    <a:pt x="4304" y="0"/>
                    <a:pt x="3676" y="0"/>
                  </a:cubicBezTo>
                  <a:close/>
                </a:path>
              </a:pathLst>
            </a:custGeom>
            <a:solidFill>
              <a:srgbClr val="2D9A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9"/>
            <p:cNvSpPr/>
            <p:nvPr/>
          </p:nvSpPr>
          <p:spPr>
            <a:xfrm flipH="1">
              <a:off x="1275790" y="1035520"/>
              <a:ext cx="740664" cy="1554899"/>
            </a:xfrm>
            <a:custGeom>
              <a:avLst/>
              <a:gdLst/>
              <a:ahLst/>
              <a:cxnLst/>
              <a:rect l="l" t="t" r="r" b="b"/>
              <a:pathLst>
                <a:path w="22037" h="46263" extrusionOk="0">
                  <a:moveTo>
                    <a:pt x="0" y="1"/>
                  </a:moveTo>
                  <a:lnTo>
                    <a:pt x="0" y="1"/>
                  </a:lnTo>
                  <a:cubicBezTo>
                    <a:pt x="91" y="153"/>
                    <a:pt x="182" y="335"/>
                    <a:pt x="304" y="487"/>
                  </a:cubicBezTo>
                  <a:cubicBezTo>
                    <a:pt x="638" y="943"/>
                    <a:pt x="1034" y="1368"/>
                    <a:pt x="1489" y="1672"/>
                  </a:cubicBezTo>
                  <a:cubicBezTo>
                    <a:pt x="2219" y="2219"/>
                    <a:pt x="3009" y="2615"/>
                    <a:pt x="3830" y="2949"/>
                  </a:cubicBezTo>
                  <a:cubicBezTo>
                    <a:pt x="4803" y="3344"/>
                    <a:pt x="5927" y="3709"/>
                    <a:pt x="7143" y="4195"/>
                  </a:cubicBezTo>
                  <a:cubicBezTo>
                    <a:pt x="7781" y="4438"/>
                    <a:pt x="8389" y="4742"/>
                    <a:pt x="8967" y="5107"/>
                  </a:cubicBezTo>
                  <a:cubicBezTo>
                    <a:pt x="9605" y="5472"/>
                    <a:pt x="10152" y="5988"/>
                    <a:pt x="10578" y="6566"/>
                  </a:cubicBezTo>
                  <a:cubicBezTo>
                    <a:pt x="11034" y="7204"/>
                    <a:pt x="11307" y="7964"/>
                    <a:pt x="11368" y="8754"/>
                  </a:cubicBezTo>
                  <a:cubicBezTo>
                    <a:pt x="11459" y="9575"/>
                    <a:pt x="11429" y="10426"/>
                    <a:pt x="11277" y="11247"/>
                  </a:cubicBezTo>
                  <a:cubicBezTo>
                    <a:pt x="11155" y="12128"/>
                    <a:pt x="11003" y="13010"/>
                    <a:pt x="10943" y="13922"/>
                  </a:cubicBezTo>
                  <a:cubicBezTo>
                    <a:pt x="10851" y="14834"/>
                    <a:pt x="10943" y="15776"/>
                    <a:pt x="11216" y="16688"/>
                  </a:cubicBezTo>
                  <a:cubicBezTo>
                    <a:pt x="11581" y="17600"/>
                    <a:pt x="12067" y="18451"/>
                    <a:pt x="12675" y="19180"/>
                  </a:cubicBezTo>
                  <a:cubicBezTo>
                    <a:pt x="13283" y="19940"/>
                    <a:pt x="13952" y="20670"/>
                    <a:pt x="14560" y="21460"/>
                  </a:cubicBezTo>
                  <a:cubicBezTo>
                    <a:pt x="15168" y="22220"/>
                    <a:pt x="15623" y="23101"/>
                    <a:pt x="15958" y="24013"/>
                  </a:cubicBezTo>
                  <a:cubicBezTo>
                    <a:pt x="16262" y="24895"/>
                    <a:pt x="16262" y="25867"/>
                    <a:pt x="15958" y="26779"/>
                  </a:cubicBezTo>
                  <a:cubicBezTo>
                    <a:pt x="15593" y="27600"/>
                    <a:pt x="14924" y="28299"/>
                    <a:pt x="14438" y="29059"/>
                  </a:cubicBezTo>
                  <a:cubicBezTo>
                    <a:pt x="14164" y="29423"/>
                    <a:pt x="13982" y="29849"/>
                    <a:pt x="13891" y="30305"/>
                  </a:cubicBezTo>
                  <a:cubicBezTo>
                    <a:pt x="13830" y="30761"/>
                    <a:pt x="13891" y="31247"/>
                    <a:pt x="14104" y="31642"/>
                  </a:cubicBezTo>
                  <a:cubicBezTo>
                    <a:pt x="14499" y="32402"/>
                    <a:pt x="15107" y="33041"/>
                    <a:pt x="15867" y="33496"/>
                  </a:cubicBezTo>
                  <a:cubicBezTo>
                    <a:pt x="16535" y="33952"/>
                    <a:pt x="17204" y="34378"/>
                    <a:pt x="17812" y="34834"/>
                  </a:cubicBezTo>
                  <a:cubicBezTo>
                    <a:pt x="18906" y="35746"/>
                    <a:pt x="19818" y="36840"/>
                    <a:pt x="20517" y="38086"/>
                  </a:cubicBezTo>
                  <a:cubicBezTo>
                    <a:pt x="21490" y="39910"/>
                    <a:pt x="21946" y="41977"/>
                    <a:pt x="21824" y="44044"/>
                  </a:cubicBezTo>
                  <a:cubicBezTo>
                    <a:pt x="21794" y="44226"/>
                    <a:pt x="21794" y="44378"/>
                    <a:pt x="21763" y="44560"/>
                  </a:cubicBezTo>
                  <a:cubicBezTo>
                    <a:pt x="21763" y="44712"/>
                    <a:pt x="21703" y="44864"/>
                    <a:pt x="21703" y="45016"/>
                  </a:cubicBezTo>
                  <a:cubicBezTo>
                    <a:pt x="21672" y="45229"/>
                    <a:pt x="21642" y="45472"/>
                    <a:pt x="21581" y="45715"/>
                  </a:cubicBezTo>
                  <a:cubicBezTo>
                    <a:pt x="21520" y="45898"/>
                    <a:pt x="21490" y="46019"/>
                    <a:pt x="21459" y="46141"/>
                  </a:cubicBezTo>
                  <a:cubicBezTo>
                    <a:pt x="21459" y="46171"/>
                    <a:pt x="21459" y="46232"/>
                    <a:pt x="21429" y="46263"/>
                  </a:cubicBezTo>
                  <a:cubicBezTo>
                    <a:pt x="21459" y="46232"/>
                    <a:pt x="21490" y="46171"/>
                    <a:pt x="21490" y="46141"/>
                  </a:cubicBezTo>
                  <a:cubicBezTo>
                    <a:pt x="21520" y="46019"/>
                    <a:pt x="21551" y="45898"/>
                    <a:pt x="21611" y="45715"/>
                  </a:cubicBezTo>
                  <a:cubicBezTo>
                    <a:pt x="21672" y="45472"/>
                    <a:pt x="21733" y="45260"/>
                    <a:pt x="21763" y="45016"/>
                  </a:cubicBezTo>
                  <a:cubicBezTo>
                    <a:pt x="21794" y="44864"/>
                    <a:pt x="21824" y="44743"/>
                    <a:pt x="21824" y="44560"/>
                  </a:cubicBezTo>
                  <a:cubicBezTo>
                    <a:pt x="21855" y="44408"/>
                    <a:pt x="21885" y="44226"/>
                    <a:pt x="21885" y="44044"/>
                  </a:cubicBezTo>
                  <a:cubicBezTo>
                    <a:pt x="22037" y="41946"/>
                    <a:pt x="21611" y="39880"/>
                    <a:pt x="20639" y="38025"/>
                  </a:cubicBezTo>
                  <a:cubicBezTo>
                    <a:pt x="19970" y="36749"/>
                    <a:pt x="19028" y="35624"/>
                    <a:pt x="17934" y="34712"/>
                  </a:cubicBezTo>
                  <a:cubicBezTo>
                    <a:pt x="17326" y="34226"/>
                    <a:pt x="16627" y="33800"/>
                    <a:pt x="15958" y="33344"/>
                  </a:cubicBezTo>
                  <a:cubicBezTo>
                    <a:pt x="15259" y="32919"/>
                    <a:pt x="14681" y="32311"/>
                    <a:pt x="14286" y="31582"/>
                  </a:cubicBezTo>
                  <a:cubicBezTo>
                    <a:pt x="14104" y="31186"/>
                    <a:pt x="14043" y="30761"/>
                    <a:pt x="14104" y="30335"/>
                  </a:cubicBezTo>
                  <a:cubicBezTo>
                    <a:pt x="14195" y="29910"/>
                    <a:pt x="14347" y="29515"/>
                    <a:pt x="14590" y="29150"/>
                  </a:cubicBezTo>
                  <a:cubicBezTo>
                    <a:pt x="15076" y="28390"/>
                    <a:pt x="15775" y="27752"/>
                    <a:pt x="16140" y="26840"/>
                  </a:cubicBezTo>
                  <a:cubicBezTo>
                    <a:pt x="16505" y="25898"/>
                    <a:pt x="16505" y="24895"/>
                    <a:pt x="16171" y="23952"/>
                  </a:cubicBezTo>
                  <a:cubicBezTo>
                    <a:pt x="15867" y="23010"/>
                    <a:pt x="15380" y="22129"/>
                    <a:pt x="14742" y="21338"/>
                  </a:cubicBezTo>
                  <a:cubicBezTo>
                    <a:pt x="14134" y="20548"/>
                    <a:pt x="13465" y="19818"/>
                    <a:pt x="12857" y="19059"/>
                  </a:cubicBezTo>
                  <a:cubicBezTo>
                    <a:pt x="12250" y="18329"/>
                    <a:pt x="11763" y="17508"/>
                    <a:pt x="11429" y="16627"/>
                  </a:cubicBezTo>
                  <a:cubicBezTo>
                    <a:pt x="11155" y="15745"/>
                    <a:pt x="11064" y="14834"/>
                    <a:pt x="11155" y="13922"/>
                  </a:cubicBezTo>
                  <a:cubicBezTo>
                    <a:pt x="11216" y="13010"/>
                    <a:pt x="11368" y="12159"/>
                    <a:pt x="11490" y="11277"/>
                  </a:cubicBezTo>
                  <a:cubicBezTo>
                    <a:pt x="11611" y="10457"/>
                    <a:pt x="11642" y="9606"/>
                    <a:pt x="11581" y="8754"/>
                  </a:cubicBezTo>
                  <a:cubicBezTo>
                    <a:pt x="11490" y="7934"/>
                    <a:pt x="11216" y="7174"/>
                    <a:pt x="10730" y="6505"/>
                  </a:cubicBezTo>
                  <a:cubicBezTo>
                    <a:pt x="10304" y="5867"/>
                    <a:pt x="9727" y="5350"/>
                    <a:pt x="9088" y="4985"/>
                  </a:cubicBezTo>
                  <a:cubicBezTo>
                    <a:pt x="8480" y="4621"/>
                    <a:pt x="7873" y="4317"/>
                    <a:pt x="7234" y="4074"/>
                  </a:cubicBezTo>
                  <a:cubicBezTo>
                    <a:pt x="5988" y="3587"/>
                    <a:pt x="4863" y="3222"/>
                    <a:pt x="3921" y="2858"/>
                  </a:cubicBezTo>
                  <a:cubicBezTo>
                    <a:pt x="3070" y="2523"/>
                    <a:pt x="2280" y="2128"/>
                    <a:pt x="1520" y="1612"/>
                  </a:cubicBezTo>
                  <a:cubicBezTo>
                    <a:pt x="1064" y="1308"/>
                    <a:pt x="669" y="912"/>
                    <a:pt x="334" y="456"/>
                  </a:cubicBezTo>
                  <a:cubicBezTo>
                    <a:pt x="93" y="155"/>
                    <a:pt x="1" y="3"/>
                    <a:pt x="0" y="1"/>
                  </a:cubicBezTo>
                  <a:close/>
                </a:path>
              </a:pathLst>
            </a:custGeom>
            <a:solidFill>
              <a:srgbClr val="2066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9"/>
            <p:cNvSpPr/>
            <p:nvPr/>
          </p:nvSpPr>
          <p:spPr>
            <a:xfrm flipH="1">
              <a:off x="1229811" y="947661"/>
              <a:ext cx="777467" cy="1400630"/>
            </a:xfrm>
            <a:custGeom>
              <a:avLst/>
              <a:gdLst/>
              <a:ahLst/>
              <a:cxnLst/>
              <a:rect l="l" t="t" r="r" b="b"/>
              <a:pathLst>
                <a:path w="23132" h="41673" extrusionOk="0">
                  <a:moveTo>
                    <a:pt x="1" y="1"/>
                  </a:moveTo>
                  <a:cubicBezTo>
                    <a:pt x="1" y="1"/>
                    <a:pt x="1" y="31"/>
                    <a:pt x="61" y="92"/>
                  </a:cubicBezTo>
                  <a:cubicBezTo>
                    <a:pt x="122" y="183"/>
                    <a:pt x="213" y="274"/>
                    <a:pt x="335" y="396"/>
                  </a:cubicBezTo>
                  <a:cubicBezTo>
                    <a:pt x="669" y="760"/>
                    <a:pt x="1064" y="1125"/>
                    <a:pt x="1460" y="1399"/>
                  </a:cubicBezTo>
                  <a:cubicBezTo>
                    <a:pt x="2128" y="1885"/>
                    <a:pt x="2827" y="2280"/>
                    <a:pt x="3557" y="2615"/>
                  </a:cubicBezTo>
                  <a:cubicBezTo>
                    <a:pt x="4408" y="3010"/>
                    <a:pt x="5411" y="3405"/>
                    <a:pt x="6505" y="3800"/>
                  </a:cubicBezTo>
                  <a:cubicBezTo>
                    <a:pt x="7721" y="4195"/>
                    <a:pt x="8907" y="4712"/>
                    <a:pt x="10031" y="5320"/>
                  </a:cubicBezTo>
                  <a:cubicBezTo>
                    <a:pt x="11338" y="5988"/>
                    <a:pt x="12432" y="6992"/>
                    <a:pt x="13192" y="8268"/>
                  </a:cubicBezTo>
                  <a:cubicBezTo>
                    <a:pt x="13557" y="8937"/>
                    <a:pt x="13831" y="9697"/>
                    <a:pt x="13952" y="10457"/>
                  </a:cubicBezTo>
                  <a:cubicBezTo>
                    <a:pt x="14074" y="11277"/>
                    <a:pt x="14165" y="12098"/>
                    <a:pt x="14195" y="12949"/>
                  </a:cubicBezTo>
                  <a:cubicBezTo>
                    <a:pt x="14256" y="13800"/>
                    <a:pt x="14287" y="14651"/>
                    <a:pt x="14408" y="15533"/>
                  </a:cubicBezTo>
                  <a:cubicBezTo>
                    <a:pt x="14499" y="15958"/>
                    <a:pt x="14591" y="16384"/>
                    <a:pt x="14712" y="16840"/>
                  </a:cubicBezTo>
                  <a:cubicBezTo>
                    <a:pt x="14834" y="17265"/>
                    <a:pt x="14986" y="17691"/>
                    <a:pt x="15168" y="18086"/>
                  </a:cubicBezTo>
                  <a:cubicBezTo>
                    <a:pt x="15928" y="19758"/>
                    <a:pt x="16992" y="21186"/>
                    <a:pt x="17630" y="22736"/>
                  </a:cubicBezTo>
                  <a:cubicBezTo>
                    <a:pt x="17964" y="23466"/>
                    <a:pt x="18147" y="24287"/>
                    <a:pt x="18238" y="25107"/>
                  </a:cubicBezTo>
                  <a:cubicBezTo>
                    <a:pt x="18268" y="25898"/>
                    <a:pt x="18268" y="26688"/>
                    <a:pt x="18177" y="27478"/>
                  </a:cubicBezTo>
                  <a:cubicBezTo>
                    <a:pt x="17995" y="29028"/>
                    <a:pt x="17721" y="30487"/>
                    <a:pt x="17813" y="31885"/>
                  </a:cubicBezTo>
                  <a:cubicBezTo>
                    <a:pt x="17873" y="33192"/>
                    <a:pt x="18360" y="34469"/>
                    <a:pt x="19241" y="35442"/>
                  </a:cubicBezTo>
                  <a:cubicBezTo>
                    <a:pt x="20001" y="36354"/>
                    <a:pt x="20822" y="37053"/>
                    <a:pt x="21460" y="37721"/>
                  </a:cubicBezTo>
                  <a:cubicBezTo>
                    <a:pt x="22007" y="38299"/>
                    <a:pt x="22463" y="38968"/>
                    <a:pt x="22797" y="39697"/>
                  </a:cubicBezTo>
                  <a:cubicBezTo>
                    <a:pt x="22980" y="40153"/>
                    <a:pt x="23101" y="40639"/>
                    <a:pt x="23101" y="41156"/>
                  </a:cubicBezTo>
                  <a:cubicBezTo>
                    <a:pt x="23101" y="41238"/>
                    <a:pt x="23100" y="41312"/>
                    <a:pt x="23097" y="41375"/>
                  </a:cubicBezTo>
                  <a:lnTo>
                    <a:pt x="23097" y="41375"/>
                  </a:lnTo>
                  <a:cubicBezTo>
                    <a:pt x="23106" y="41302"/>
                    <a:pt x="23114" y="41229"/>
                    <a:pt x="23132" y="41156"/>
                  </a:cubicBezTo>
                  <a:cubicBezTo>
                    <a:pt x="23132" y="40639"/>
                    <a:pt x="23041" y="40123"/>
                    <a:pt x="22858" y="39667"/>
                  </a:cubicBezTo>
                  <a:cubicBezTo>
                    <a:pt x="22524" y="38907"/>
                    <a:pt x="22068" y="38238"/>
                    <a:pt x="21521" y="37661"/>
                  </a:cubicBezTo>
                  <a:cubicBezTo>
                    <a:pt x="20882" y="36962"/>
                    <a:pt x="20092" y="36262"/>
                    <a:pt x="19332" y="35381"/>
                  </a:cubicBezTo>
                  <a:cubicBezTo>
                    <a:pt x="18481" y="34408"/>
                    <a:pt x="17995" y="33162"/>
                    <a:pt x="17964" y="31885"/>
                  </a:cubicBezTo>
                  <a:cubicBezTo>
                    <a:pt x="17904" y="30518"/>
                    <a:pt x="18177" y="29059"/>
                    <a:pt x="18329" y="27509"/>
                  </a:cubicBezTo>
                  <a:cubicBezTo>
                    <a:pt x="18451" y="26718"/>
                    <a:pt x="18481" y="25898"/>
                    <a:pt x="18420" y="25107"/>
                  </a:cubicBezTo>
                  <a:cubicBezTo>
                    <a:pt x="18360" y="24256"/>
                    <a:pt x="18147" y="23436"/>
                    <a:pt x="17813" y="22676"/>
                  </a:cubicBezTo>
                  <a:cubicBezTo>
                    <a:pt x="17144" y="21065"/>
                    <a:pt x="16080" y="19666"/>
                    <a:pt x="15350" y="18025"/>
                  </a:cubicBezTo>
                  <a:cubicBezTo>
                    <a:pt x="14560" y="16414"/>
                    <a:pt x="14499" y="14621"/>
                    <a:pt x="14408" y="12949"/>
                  </a:cubicBezTo>
                  <a:cubicBezTo>
                    <a:pt x="14347" y="12098"/>
                    <a:pt x="14287" y="11277"/>
                    <a:pt x="14135" y="10457"/>
                  </a:cubicBezTo>
                  <a:cubicBezTo>
                    <a:pt x="14013" y="9636"/>
                    <a:pt x="13739" y="8876"/>
                    <a:pt x="13344" y="8177"/>
                  </a:cubicBezTo>
                  <a:cubicBezTo>
                    <a:pt x="12554" y="6900"/>
                    <a:pt x="11429" y="5836"/>
                    <a:pt x="10092" y="5168"/>
                  </a:cubicBezTo>
                  <a:cubicBezTo>
                    <a:pt x="8937" y="4560"/>
                    <a:pt x="7752" y="4074"/>
                    <a:pt x="6536" y="3648"/>
                  </a:cubicBezTo>
                  <a:cubicBezTo>
                    <a:pt x="5441" y="3283"/>
                    <a:pt x="4438" y="2888"/>
                    <a:pt x="3587" y="2523"/>
                  </a:cubicBezTo>
                  <a:cubicBezTo>
                    <a:pt x="2858" y="2189"/>
                    <a:pt x="2159" y="1794"/>
                    <a:pt x="1490" y="1338"/>
                  </a:cubicBezTo>
                  <a:cubicBezTo>
                    <a:pt x="1095" y="1064"/>
                    <a:pt x="700" y="730"/>
                    <a:pt x="365" y="365"/>
                  </a:cubicBezTo>
                  <a:lnTo>
                    <a:pt x="92" y="92"/>
                  </a:lnTo>
                  <a:cubicBezTo>
                    <a:pt x="61" y="61"/>
                    <a:pt x="31" y="31"/>
                    <a:pt x="1" y="1"/>
                  </a:cubicBezTo>
                  <a:close/>
                  <a:moveTo>
                    <a:pt x="23097" y="41375"/>
                  </a:moveTo>
                  <a:lnTo>
                    <a:pt x="23097" y="41375"/>
                  </a:lnTo>
                  <a:cubicBezTo>
                    <a:pt x="23090" y="41424"/>
                    <a:pt x="23083" y="41472"/>
                    <a:pt x="23071" y="41521"/>
                  </a:cubicBezTo>
                  <a:cubicBezTo>
                    <a:pt x="23071" y="41642"/>
                    <a:pt x="23071" y="41673"/>
                    <a:pt x="23071" y="41673"/>
                  </a:cubicBezTo>
                  <a:cubicBezTo>
                    <a:pt x="23071" y="41673"/>
                    <a:pt x="23088" y="41569"/>
                    <a:pt x="23097" y="41375"/>
                  </a:cubicBezTo>
                  <a:close/>
                </a:path>
              </a:pathLst>
            </a:custGeom>
            <a:solidFill>
              <a:srgbClr val="2066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9"/>
            <p:cNvSpPr/>
            <p:nvPr/>
          </p:nvSpPr>
          <p:spPr>
            <a:xfrm flipH="1">
              <a:off x="1770256" y="2600146"/>
              <a:ext cx="1257619" cy="1243536"/>
            </a:xfrm>
            <a:custGeom>
              <a:avLst/>
              <a:gdLst/>
              <a:ahLst/>
              <a:cxnLst/>
              <a:rect l="l" t="t" r="r" b="b"/>
              <a:pathLst>
                <a:path w="37418" h="36999" extrusionOk="0">
                  <a:moveTo>
                    <a:pt x="18287" y="1"/>
                  </a:moveTo>
                  <a:cubicBezTo>
                    <a:pt x="17640" y="1"/>
                    <a:pt x="16989" y="145"/>
                    <a:pt x="16384" y="441"/>
                  </a:cubicBezTo>
                  <a:lnTo>
                    <a:pt x="10578" y="3177"/>
                  </a:lnTo>
                  <a:cubicBezTo>
                    <a:pt x="9727" y="3572"/>
                    <a:pt x="9028" y="4210"/>
                    <a:pt x="8602" y="5031"/>
                  </a:cubicBezTo>
                  <a:cubicBezTo>
                    <a:pt x="7326" y="7311"/>
                    <a:pt x="4712" y="12143"/>
                    <a:pt x="3648" y="15274"/>
                  </a:cubicBezTo>
                  <a:cubicBezTo>
                    <a:pt x="2219" y="19499"/>
                    <a:pt x="0" y="26521"/>
                    <a:pt x="4955" y="33147"/>
                  </a:cubicBezTo>
                  <a:cubicBezTo>
                    <a:pt x="7224" y="36179"/>
                    <a:pt x="10936" y="36999"/>
                    <a:pt x="14303" y="36999"/>
                  </a:cubicBezTo>
                  <a:cubicBezTo>
                    <a:pt x="16572" y="36999"/>
                    <a:pt x="18684" y="36626"/>
                    <a:pt x="20092" y="36308"/>
                  </a:cubicBezTo>
                  <a:cubicBezTo>
                    <a:pt x="21186" y="36065"/>
                    <a:pt x="22128" y="35396"/>
                    <a:pt x="22767" y="34515"/>
                  </a:cubicBezTo>
                  <a:lnTo>
                    <a:pt x="35685" y="15760"/>
                  </a:lnTo>
                  <a:cubicBezTo>
                    <a:pt x="37417" y="13238"/>
                    <a:pt x="36171" y="9773"/>
                    <a:pt x="33253" y="8982"/>
                  </a:cubicBezTo>
                  <a:lnTo>
                    <a:pt x="30001" y="8070"/>
                  </a:lnTo>
                  <a:cubicBezTo>
                    <a:pt x="29454" y="7918"/>
                    <a:pt x="28998" y="7645"/>
                    <a:pt x="28603" y="7280"/>
                  </a:cubicBezTo>
                  <a:lnTo>
                    <a:pt x="21095" y="1019"/>
                  </a:lnTo>
                  <a:cubicBezTo>
                    <a:pt x="20298" y="351"/>
                    <a:pt x="19298" y="1"/>
                    <a:pt x="182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9"/>
            <p:cNvSpPr/>
            <p:nvPr/>
          </p:nvSpPr>
          <p:spPr>
            <a:xfrm flipH="1">
              <a:off x="1992931" y="2822987"/>
              <a:ext cx="168588" cy="173058"/>
            </a:xfrm>
            <a:custGeom>
              <a:avLst/>
              <a:gdLst/>
              <a:ahLst/>
              <a:cxnLst/>
              <a:rect l="l" t="t" r="r" b="b"/>
              <a:pathLst>
                <a:path w="5016" h="5149" extrusionOk="0">
                  <a:moveTo>
                    <a:pt x="3865" y="0"/>
                  </a:moveTo>
                  <a:cubicBezTo>
                    <a:pt x="1743" y="0"/>
                    <a:pt x="0" y="1868"/>
                    <a:pt x="273" y="4054"/>
                  </a:cubicBezTo>
                  <a:lnTo>
                    <a:pt x="3222" y="5149"/>
                  </a:lnTo>
                  <a:cubicBezTo>
                    <a:pt x="3769" y="3659"/>
                    <a:pt x="4377" y="2200"/>
                    <a:pt x="4954" y="711"/>
                  </a:cubicBezTo>
                  <a:cubicBezTo>
                    <a:pt x="5015" y="529"/>
                    <a:pt x="4985" y="346"/>
                    <a:pt x="4863" y="194"/>
                  </a:cubicBezTo>
                  <a:cubicBezTo>
                    <a:pt x="4802" y="133"/>
                    <a:pt x="4711" y="73"/>
                    <a:pt x="4590" y="73"/>
                  </a:cubicBezTo>
                  <a:cubicBezTo>
                    <a:pt x="4345" y="24"/>
                    <a:pt x="4103" y="0"/>
                    <a:pt x="3865" y="0"/>
                  </a:cubicBezTo>
                  <a:close/>
                </a:path>
              </a:pathLst>
            </a:custGeom>
            <a:solidFill>
              <a:srgbClr val="FC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9"/>
            <p:cNvSpPr/>
            <p:nvPr/>
          </p:nvSpPr>
          <p:spPr>
            <a:xfrm flipH="1">
              <a:off x="2031760" y="2678326"/>
              <a:ext cx="479178" cy="585856"/>
            </a:xfrm>
            <a:custGeom>
              <a:avLst/>
              <a:gdLst/>
              <a:ahLst/>
              <a:cxnLst/>
              <a:rect l="l" t="t" r="r" b="b"/>
              <a:pathLst>
                <a:path w="14257" h="17431" extrusionOk="0">
                  <a:moveTo>
                    <a:pt x="3143" y="0"/>
                  </a:moveTo>
                  <a:cubicBezTo>
                    <a:pt x="1919" y="0"/>
                    <a:pt x="727" y="603"/>
                    <a:pt x="1" y="1671"/>
                  </a:cubicBezTo>
                  <a:lnTo>
                    <a:pt x="426" y="8723"/>
                  </a:lnTo>
                  <a:lnTo>
                    <a:pt x="2827" y="14194"/>
                  </a:lnTo>
                  <a:cubicBezTo>
                    <a:pt x="3800" y="15866"/>
                    <a:pt x="5472" y="17052"/>
                    <a:pt x="7417" y="17356"/>
                  </a:cubicBezTo>
                  <a:cubicBezTo>
                    <a:pt x="7671" y="17406"/>
                    <a:pt x="7925" y="17431"/>
                    <a:pt x="8178" y="17431"/>
                  </a:cubicBezTo>
                  <a:cubicBezTo>
                    <a:pt x="8533" y="17431"/>
                    <a:pt x="8887" y="17383"/>
                    <a:pt x="9241" y="17295"/>
                  </a:cubicBezTo>
                  <a:cubicBezTo>
                    <a:pt x="11612" y="16656"/>
                    <a:pt x="14256" y="7690"/>
                    <a:pt x="14256" y="7690"/>
                  </a:cubicBezTo>
                  <a:lnTo>
                    <a:pt x="9423" y="5501"/>
                  </a:lnTo>
                  <a:lnTo>
                    <a:pt x="8451" y="7963"/>
                  </a:lnTo>
                  <a:cubicBezTo>
                    <a:pt x="8451" y="7963"/>
                    <a:pt x="8359" y="6839"/>
                    <a:pt x="6870" y="3009"/>
                  </a:cubicBezTo>
                  <a:cubicBezTo>
                    <a:pt x="6384" y="1732"/>
                    <a:pt x="5685" y="790"/>
                    <a:pt x="4681" y="334"/>
                  </a:cubicBezTo>
                  <a:cubicBezTo>
                    <a:pt x="4185" y="108"/>
                    <a:pt x="3661" y="0"/>
                    <a:pt x="3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9"/>
            <p:cNvSpPr/>
            <p:nvPr/>
          </p:nvSpPr>
          <p:spPr>
            <a:xfrm flipH="1">
              <a:off x="2027694" y="2677082"/>
              <a:ext cx="483245" cy="589721"/>
            </a:xfrm>
            <a:custGeom>
              <a:avLst/>
              <a:gdLst/>
              <a:ahLst/>
              <a:cxnLst/>
              <a:rect l="l" t="t" r="r" b="b"/>
              <a:pathLst>
                <a:path w="14378" h="17546" extrusionOk="0">
                  <a:moveTo>
                    <a:pt x="3159" y="1"/>
                  </a:moveTo>
                  <a:cubicBezTo>
                    <a:pt x="2661" y="1"/>
                    <a:pt x="2185" y="94"/>
                    <a:pt x="1733" y="280"/>
                  </a:cubicBezTo>
                  <a:cubicBezTo>
                    <a:pt x="1338" y="432"/>
                    <a:pt x="1004" y="645"/>
                    <a:pt x="669" y="918"/>
                  </a:cubicBezTo>
                  <a:cubicBezTo>
                    <a:pt x="487" y="1100"/>
                    <a:pt x="304" y="1283"/>
                    <a:pt x="153" y="1496"/>
                  </a:cubicBezTo>
                  <a:lnTo>
                    <a:pt x="31" y="1648"/>
                  </a:lnTo>
                  <a:lnTo>
                    <a:pt x="1" y="1708"/>
                  </a:lnTo>
                  <a:cubicBezTo>
                    <a:pt x="213" y="1435"/>
                    <a:pt x="456" y="1192"/>
                    <a:pt x="730" y="979"/>
                  </a:cubicBezTo>
                  <a:cubicBezTo>
                    <a:pt x="1426" y="399"/>
                    <a:pt x="2316" y="95"/>
                    <a:pt x="3242" y="95"/>
                  </a:cubicBezTo>
                  <a:cubicBezTo>
                    <a:pt x="3286" y="95"/>
                    <a:pt x="3330" y="96"/>
                    <a:pt x="3374" y="97"/>
                  </a:cubicBezTo>
                  <a:cubicBezTo>
                    <a:pt x="4043" y="158"/>
                    <a:pt x="4681" y="371"/>
                    <a:pt x="5229" y="766"/>
                  </a:cubicBezTo>
                  <a:cubicBezTo>
                    <a:pt x="5837" y="1283"/>
                    <a:pt x="6323" y="1921"/>
                    <a:pt x="6627" y="2651"/>
                  </a:cubicBezTo>
                  <a:cubicBezTo>
                    <a:pt x="6961" y="3411"/>
                    <a:pt x="7265" y="4292"/>
                    <a:pt x="7569" y="5173"/>
                  </a:cubicBezTo>
                  <a:cubicBezTo>
                    <a:pt x="7895" y="6063"/>
                    <a:pt x="8164" y="6982"/>
                    <a:pt x="8374" y="7930"/>
                  </a:cubicBezTo>
                  <a:lnTo>
                    <a:pt x="8374" y="7930"/>
                  </a:lnTo>
                  <a:cubicBezTo>
                    <a:pt x="8369" y="7943"/>
                    <a:pt x="8364" y="7957"/>
                    <a:pt x="8359" y="7970"/>
                  </a:cubicBezTo>
                  <a:lnTo>
                    <a:pt x="8383" y="7970"/>
                  </a:lnTo>
                  <a:cubicBezTo>
                    <a:pt x="8385" y="7980"/>
                    <a:pt x="8388" y="7990"/>
                    <a:pt x="8390" y="8000"/>
                  </a:cubicBezTo>
                  <a:lnTo>
                    <a:pt x="8451" y="8335"/>
                  </a:lnTo>
                  <a:lnTo>
                    <a:pt x="8542" y="8031"/>
                  </a:lnTo>
                  <a:lnTo>
                    <a:pt x="8566" y="7970"/>
                  </a:lnTo>
                  <a:lnTo>
                    <a:pt x="8572" y="7970"/>
                  </a:lnTo>
                  <a:cubicBezTo>
                    <a:pt x="8571" y="7967"/>
                    <a:pt x="8571" y="7963"/>
                    <a:pt x="8570" y="7960"/>
                  </a:cubicBezTo>
                  <a:lnTo>
                    <a:pt x="8570" y="7960"/>
                  </a:lnTo>
                  <a:lnTo>
                    <a:pt x="9486" y="5642"/>
                  </a:lnTo>
                  <a:lnTo>
                    <a:pt x="9486" y="5642"/>
                  </a:lnTo>
                  <a:lnTo>
                    <a:pt x="14161" y="7788"/>
                  </a:lnTo>
                  <a:lnTo>
                    <a:pt x="14161" y="7788"/>
                  </a:lnTo>
                  <a:cubicBezTo>
                    <a:pt x="14024" y="8157"/>
                    <a:pt x="13910" y="8550"/>
                    <a:pt x="13770" y="8943"/>
                  </a:cubicBezTo>
                  <a:cubicBezTo>
                    <a:pt x="13253" y="10554"/>
                    <a:pt x="12645" y="12104"/>
                    <a:pt x="11946" y="13623"/>
                  </a:cubicBezTo>
                  <a:cubicBezTo>
                    <a:pt x="11612" y="14353"/>
                    <a:pt x="11247" y="15052"/>
                    <a:pt x="10821" y="15721"/>
                  </a:cubicBezTo>
                  <a:cubicBezTo>
                    <a:pt x="10609" y="16025"/>
                    <a:pt x="10365" y="16329"/>
                    <a:pt x="10122" y="16602"/>
                  </a:cubicBezTo>
                  <a:cubicBezTo>
                    <a:pt x="9879" y="16876"/>
                    <a:pt x="9606" y="17089"/>
                    <a:pt x="9271" y="17241"/>
                  </a:cubicBezTo>
                  <a:cubicBezTo>
                    <a:pt x="8887" y="17324"/>
                    <a:pt x="8503" y="17371"/>
                    <a:pt x="8119" y="17371"/>
                  </a:cubicBezTo>
                  <a:cubicBezTo>
                    <a:pt x="7804" y="17371"/>
                    <a:pt x="7489" y="17339"/>
                    <a:pt x="7174" y="17271"/>
                  </a:cubicBezTo>
                  <a:cubicBezTo>
                    <a:pt x="6536" y="17149"/>
                    <a:pt x="5897" y="16906"/>
                    <a:pt x="5350" y="16572"/>
                  </a:cubicBezTo>
                  <a:cubicBezTo>
                    <a:pt x="4317" y="16025"/>
                    <a:pt x="3466" y="15174"/>
                    <a:pt x="2888" y="14201"/>
                  </a:cubicBezTo>
                  <a:lnTo>
                    <a:pt x="1095" y="10189"/>
                  </a:lnTo>
                  <a:cubicBezTo>
                    <a:pt x="882" y="9733"/>
                    <a:pt x="730" y="9368"/>
                    <a:pt x="608" y="9125"/>
                  </a:cubicBezTo>
                  <a:lnTo>
                    <a:pt x="487" y="8851"/>
                  </a:lnTo>
                  <a:cubicBezTo>
                    <a:pt x="456" y="8791"/>
                    <a:pt x="456" y="8760"/>
                    <a:pt x="426" y="8760"/>
                  </a:cubicBezTo>
                  <a:cubicBezTo>
                    <a:pt x="426" y="8791"/>
                    <a:pt x="426" y="8821"/>
                    <a:pt x="456" y="8851"/>
                  </a:cubicBezTo>
                  <a:cubicBezTo>
                    <a:pt x="487" y="8912"/>
                    <a:pt x="517" y="9034"/>
                    <a:pt x="548" y="9125"/>
                  </a:cubicBezTo>
                  <a:cubicBezTo>
                    <a:pt x="669" y="9398"/>
                    <a:pt x="821" y="9763"/>
                    <a:pt x="1004" y="10219"/>
                  </a:cubicBezTo>
                  <a:cubicBezTo>
                    <a:pt x="1429" y="11161"/>
                    <a:pt x="2007" y="12529"/>
                    <a:pt x="2736" y="14262"/>
                  </a:cubicBezTo>
                  <a:cubicBezTo>
                    <a:pt x="3344" y="15265"/>
                    <a:pt x="4195" y="16116"/>
                    <a:pt x="5229" y="16724"/>
                  </a:cubicBezTo>
                  <a:cubicBezTo>
                    <a:pt x="5837" y="17058"/>
                    <a:pt x="6475" y="17301"/>
                    <a:pt x="7144" y="17423"/>
                  </a:cubicBezTo>
                  <a:cubicBezTo>
                    <a:pt x="7464" y="17507"/>
                    <a:pt x="7798" y="17545"/>
                    <a:pt x="8132" y="17545"/>
                  </a:cubicBezTo>
                  <a:cubicBezTo>
                    <a:pt x="8527" y="17545"/>
                    <a:pt x="8923" y="17491"/>
                    <a:pt x="9302" y="17393"/>
                  </a:cubicBezTo>
                  <a:cubicBezTo>
                    <a:pt x="9666" y="17241"/>
                    <a:pt x="10001" y="17028"/>
                    <a:pt x="10244" y="16724"/>
                  </a:cubicBezTo>
                  <a:cubicBezTo>
                    <a:pt x="10517" y="16450"/>
                    <a:pt x="10761" y="16146"/>
                    <a:pt x="10973" y="15812"/>
                  </a:cubicBezTo>
                  <a:cubicBezTo>
                    <a:pt x="11399" y="15143"/>
                    <a:pt x="11764" y="14444"/>
                    <a:pt x="12098" y="13715"/>
                  </a:cubicBezTo>
                  <a:cubicBezTo>
                    <a:pt x="12797" y="12164"/>
                    <a:pt x="13405" y="10614"/>
                    <a:pt x="13952" y="9003"/>
                  </a:cubicBezTo>
                  <a:cubicBezTo>
                    <a:pt x="14074" y="8578"/>
                    <a:pt x="14226" y="8152"/>
                    <a:pt x="14347" y="7727"/>
                  </a:cubicBezTo>
                  <a:lnTo>
                    <a:pt x="14378" y="7666"/>
                  </a:lnTo>
                  <a:lnTo>
                    <a:pt x="14287" y="7636"/>
                  </a:lnTo>
                  <a:lnTo>
                    <a:pt x="9454" y="5417"/>
                  </a:lnTo>
                  <a:lnTo>
                    <a:pt x="9362" y="5386"/>
                  </a:lnTo>
                  <a:lnTo>
                    <a:pt x="9332" y="5477"/>
                  </a:lnTo>
                  <a:cubicBezTo>
                    <a:pt x="9045" y="6209"/>
                    <a:pt x="8757" y="6918"/>
                    <a:pt x="8489" y="7624"/>
                  </a:cubicBezTo>
                  <a:lnTo>
                    <a:pt x="8489" y="7624"/>
                  </a:lnTo>
                  <a:cubicBezTo>
                    <a:pt x="8394" y="7233"/>
                    <a:pt x="8295" y="6857"/>
                    <a:pt x="8177" y="6480"/>
                  </a:cubicBezTo>
                  <a:cubicBezTo>
                    <a:pt x="8025" y="5994"/>
                    <a:pt x="7873" y="5538"/>
                    <a:pt x="7721" y="5082"/>
                  </a:cubicBezTo>
                  <a:cubicBezTo>
                    <a:pt x="7387" y="4201"/>
                    <a:pt x="7083" y="3350"/>
                    <a:pt x="6748" y="2559"/>
                  </a:cubicBezTo>
                  <a:cubicBezTo>
                    <a:pt x="6444" y="1830"/>
                    <a:pt x="5928" y="1161"/>
                    <a:pt x="5320" y="675"/>
                  </a:cubicBezTo>
                  <a:cubicBezTo>
                    <a:pt x="4742" y="249"/>
                    <a:pt x="4074" y="37"/>
                    <a:pt x="3374" y="6"/>
                  </a:cubicBezTo>
                  <a:cubicBezTo>
                    <a:pt x="3302" y="2"/>
                    <a:pt x="3231" y="1"/>
                    <a:pt x="3159" y="1"/>
                  </a:cubicBezTo>
                  <a:close/>
                </a:path>
              </a:pathLst>
            </a:custGeom>
            <a:solidFill>
              <a:srgbClr val="210F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9"/>
            <p:cNvSpPr/>
            <p:nvPr/>
          </p:nvSpPr>
          <p:spPr>
            <a:xfrm flipH="1">
              <a:off x="2223834" y="2939819"/>
              <a:ext cx="34753" cy="92999"/>
            </a:xfrm>
            <a:custGeom>
              <a:avLst/>
              <a:gdLst/>
              <a:ahLst/>
              <a:cxnLst/>
              <a:rect l="l" t="t" r="r" b="b"/>
              <a:pathLst>
                <a:path w="1034" h="2767" extrusionOk="0">
                  <a:moveTo>
                    <a:pt x="1034" y="1"/>
                  </a:moveTo>
                  <a:lnTo>
                    <a:pt x="1034" y="1"/>
                  </a:lnTo>
                  <a:cubicBezTo>
                    <a:pt x="547" y="882"/>
                    <a:pt x="213" y="1794"/>
                    <a:pt x="0" y="2767"/>
                  </a:cubicBezTo>
                  <a:cubicBezTo>
                    <a:pt x="456" y="1885"/>
                    <a:pt x="791" y="974"/>
                    <a:pt x="1034" y="1"/>
                  </a:cubicBezTo>
                  <a:close/>
                </a:path>
              </a:pathLst>
            </a:custGeom>
            <a:solidFill>
              <a:srgbClr val="210F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9"/>
            <p:cNvSpPr/>
            <p:nvPr/>
          </p:nvSpPr>
          <p:spPr>
            <a:xfrm flipH="1">
              <a:off x="2676412" y="3308969"/>
              <a:ext cx="229892" cy="61002"/>
            </a:xfrm>
            <a:custGeom>
              <a:avLst/>
              <a:gdLst/>
              <a:ahLst/>
              <a:cxnLst/>
              <a:rect l="l" t="t" r="r" b="b"/>
              <a:pathLst>
                <a:path w="6840" h="1815" extrusionOk="0">
                  <a:moveTo>
                    <a:pt x="5833" y="1"/>
                  </a:moveTo>
                  <a:cubicBezTo>
                    <a:pt x="3767" y="1"/>
                    <a:pt x="1726" y="638"/>
                    <a:pt x="0" y="1814"/>
                  </a:cubicBezTo>
                  <a:lnTo>
                    <a:pt x="6839" y="51"/>
                  </a:lnTo>
                  <a:cubicBezTo>
                    <a:pt x="6504" y="18"/>
                    <a:pt x="6168" y="1"/>
                    <a:pt x="58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9"/>
            <p:cNvSpPr/>
            <p:nvPr/>
          </p:nvSpPr>
          <p:spPr>
            <a:xfrm flipH="1">
              <a:off x="2676412" y="3306583"/>
              <a:ext cx="229892" cy="63489"/>
            </a:xfrm>
            <a:custGeom>
              <a:avLst/>
              <a:gdLst/>
              <a:ahLst/>
              <a:cxnLst/>
              <a:rect l="l" t="t" r="r" b="b"/>
              <a:pathLst>
                <a:path w="6840" h="1889" extrusionOk="0">
                  <a:moveTo>
                    <a:pt x="5806" y="1"/>
                  </a:moveTo>
                  <a:cubicBezTo>
                    <a:pt x="4924" y="1"/>
                    <a:pt x="4073" y="92"/>
                    <a:pt x="3253" y="305"/>
                  </a:cubicBezTo>
                  <a:cubicBezTo>
                    <a:pt x="2432" y="518"/>
                    <a:pt x="1611" y="852"/>
                    <a:pt x="882" y="1278"/>
                  </a:cubicBezTo>
                  <a:cubicBezTo>
                    <a:pt x="548" y="1430"/>
                    <a:pt x="274" y="1642"/>
                    <a:pt x="0" y="1885"/>
                  </a:cubicBezTo>
                  <a:cubicBezTo>
                    <a:pt x="2" y="1887"/>
                    <a:pt x="6" y="1888"/>
                    <a:pt x="10" y="1888"/>
                  </a:cubicBezTo>
                  <a:cubicBezTo>
                    <a:pt x="74" y="1888"/>
                    <a:pt x="402" y="1684"/>
                    <a:pt x="943" y="1399"/>
                  </a:cubicBezTo>
                  <a:cubicBezTo>
                    <a:pt x="1703" y="1004"/>
                    <a:pt x="2493" y="700"/>
                    <a:pt x="3314" y="487"/>
                  </a:cubicBezTo>
                  <a:cubicBezTo>
                    <a:pt x="4104" y="274"/>
                    <a:pt x="4955" y="183"/>
                    <a:pt x="5806" y="153"/>
                  </a:cubicBezTo>
                  <a:cubicBezTo>
                    <a:pt x="6125" y="138"/>
                    <a:pt x="6383" y="138"/>
                    <a:pt x="6562" y="138"/>
                  </a:cubicBezTo>
                  <a:cubicBezTo>
                    <a:pt x="6741" y="138"/>
                    <a:pt x="6839" y="138"/>
                    <a:pt x="6839" y="122"/>
                  </a:cubicBezTo>
                  <a:cubicBezTo>
                    <a:pt x="6505" y="31"/>
                    <a:pt x="6140" y="1"/>
                    <a:pt x="5806" y="1"/>
                  </a:cubicBezTo>
                  <a:close/>
                </a:path>
              </a:pathLst>
            </a:custGeom>
            <a:solidFill>
              <a:srgbClr val="210F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9"/>
            <p:cNvSpPr/>
            <p:nvPr/>
          </p:nvSpPr>
          <p:spPr>
            <a:xfrm flipH="1">
              <a:off x="2076742" y="3147636"/>
              <a:ext cx="839779" cy="336739"/>
            </a:xfrm>
            <a:custGeom>
              <a:avLst/>
              <a:gdLst/>
              <a:ahLst/>
              <a:cxnLst/>
              <a:rect l="l" t="t" r="r" b="b"/>
              <a:pathLst>
                <a:path w="24986" h="10019" extrusionOk="0">
                  <a:moveTo>
                    <a:pt x="4967" y="0"/>
                  </a:moveTo>
                  <a:cubicBezTo>
                    <a:pt x="4669" y="0"/>
                    <a:pt x="4371" y="6"/>
                    <a:pt x="4073" y="19"/>
                  </a:cubicBezTo>
                  <a:cubicBezTo>
                    <a:pt x="3070" y="49"/>
                    <a:pt x="2067" y="140"/>
                    <a:pt x="1064" y="262"/>
                  </a:cubicBezTo>
                  <a:cubicBezTo>
                    <a:pt x="730" y="323"/>
                    <a:pt x="456" y="353"/>
                    <a:pt x="274" y="383"/>
                  </a:cubicBezTo>
                  <a:cubicBezTo>
                    <a:pt x="183" y="414"/>
                    <a:pt x="61" y="414"/>
                    <a:pt x="0" y="475"/>
                  </a:cubicBezTo>
                  <a:cubicBezTo>
                    <a:pt x="92" y="444"/>
                    <a:pt x="183" y="444"/>
                    <a:pt x="274" y="444"/>
                  </a:cubicBezTo>
                  <a:lnTo>
                    <a:pt x="1095" y="353"/>
                  </a:lnTo>
                  <a:cubicBezTo>
                    <a:pt x="1794" y="262"/>
                    <a:pt x="2827" y="171"/>
                    <a:pt x="4073" y="140"/>
                  </a:cubicBezTo>
                  <a:cubicBezTo>
                    <a:pt x="4224" y="137"/>
                    <a:pt x="4374" y="136"/>
                    <a:pt x="4525" y="136"/>
                  </a:cubicBezTo>
                  <a:cubicBezTo>
                    <a:pt x="5863" y="136"/>
                    <a:pt x="7200" y="256"/>
                    <a:pt x="8511" y="475"/>
                  </a:cubicBezTo>
                  <a:cubicBezTo>
                    <a:pt x="10305" y="748"/>
                    <a:pt x="12068" y="1265"/>
                    <a:pt x="13709" y="2025"/>
                  </a:cubicBezTo>
                  <a:cubicBezTo>
                    <a:pt x="15472" y="2785"/>
                    <a:pt x="17083" y="3727"/>
                    <a:pt x="18572" y="4517"/>
                  </a:cubicBezTo>
                  <a:cubicBezTo>
                    <a:pt x="19879" y="5186"/>
                    <a:pt x="21125" y="6007"/>
                    <a:pt x="22280" y="6949"/>
                  </a:cubicBezTo>
                  <a:cubicBezTo>
                    <a:pt x="23010" y="7617"/>
                    <a:pt x="23709" y="8347"/>
                    <a:pt x="24317" y="9137"/>
                  </a:cubicBezTo>
                  <a:lnTo>
                    <a:pt x="24803" y="9776"/>
                  </a:lnTo>
                  <a:cubicBezTo>
                    <a:pt x="24864" y="9867"/>
                    <a:pt x="24925" y="9928"/>
                    <a:pt x="24986" y="10019"/>
                  </a:cubicBezTo>
                  <a:cubicBezTo>
                    <a:pt x="24955" y="9928"/>
                    <a:pt x="24895" y="9836"/>
                    <a:pt x="24834" y="9745"/>
                  </a:cubicBezTo>
                  <a:cubicBezTo>
                    <a:pt x="24743" y="9593"/>
                    <a:pt x="24591" y="9380"/>
                    <a:pt x="24378" y="9076"/>
                  </a:cubicBezTo>
                  <a:cubicBezTo>
                    <a:pt x="23800" y="8256"/>
                    <a:pt x="23101" y="7496"/>
                    <a:pt x="22372" y="6827"/>
                  </a:cubicBezTo>
                  <a:cubicBezTo>
                    <a:pt x="21217" y="5885"/>
                    <a:pt x="19970" y="5034"/>
                    <a:pt x="18663" y="4365"/>
                  </a:cubicBezTo>
                  <a:cubicBezTo>
                    <a:pt x="17174" y="3544"/>
                    <a:pt x="15563" y="2633"/>
                    <a:pt x="13800" y="1842"/>
                  </a:cubicBezTo>
                  <a:cubicBezTo>
                    <a:pt x="12128" y="1082"/>
                    <a:pt x="10365" y="566"/>
                    <a:pt x="8542" y="292"/>
                  </a:cubicBezTo>
                  <a:cubicBezTo>
                    <a:pt x="7350" y="98"/>
                    <a:pt x="6159" y="0"/>
                    <a:pt x="49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9"/>
            <p:cNvSpPr/>
            <p:nvPr/>
          </p:nvSpPr>
          <p:spPr>
            <a:xfrm flipH="1">
              <a:off x="2487421" y="2986572"/>
              <a:ext cx="367794" cy="23796"/>
            </a:xfrm>
            <a:custGeom>
              <a:avLst/>
              <a:gdLst/>
              <a:ahLst/>
              <a:cxnLst/>
              <a:rect l="l" t="t" r="r" b="b"/>
              <a:pathLst>
                <a:path w="10943" h="708" extrusionOk="0">
                  <a:moveTo>
                    <a:pt x="4822" y="0"/>
                  </a:moveTo>
                  <a:cubicBezTo>
                    <a:pt x="3739" y="0"/>
                    <a:pt x="2657" y="64"/>
                    <a:pt x="1581" y="190"/>
                  </a:cubicBezTo>
                  <a:cubicBezTo>
                    <a:pt x="1094" y="221"/>
                    <a:pt x="669" y="282"/>
                    <a:pt x="395" y="342"/>
                  </a:cubicBezTo>
                  <a:cubicBezTo>
                    <a:pt x="274" y="342"/>
                    <a:pt x="122" y="403"/>
                    <a:pt x="0" y="434"/>
                  </a:cubicBezTo>
                  <a:cubicBezTo>
                    <a:pt x="122" y="434"/>
                    <a:pt x="274" y="434"/>
                    <a:pt x="426" y="403"/>
                  </a:cubicBezTo>
                  <a:lnTo>
                    <a:pt x="1581" y="312"/>
                  </a:lnTo>
                  <a:cubicBezTo>
                    <a:pt x="2351" y="265"/>
                    <a:pt x="3336" y="201"/>
                    <a:pt x="4439" y="201"/>
                  </a:cubicBezTo>
                  <a:cubicBezTo>
                    <a:pt x="4773" y="201"/>
                    <a:pt x="5118" y="207"/>
                    <a:pt x="5471" y="221"/>
                  </a:cubicBezTo>
                  <a:cubicBezTo>
                    <a:pt x="6991" y="251"/>
                    <a:pt x="8359" y="373"/>
                    <a:pt x="9332" y="525"/>
                  </a:cubicBezTo>
                  <a:lnTo>
                    <a:pt x="10487" y="677"/>
                  </a:lnTo>
                  <a:cubicBezTo>
                    <a:pt x="10639" y="707"/>
                    <a:pt x="10791" y="707"/>
                    <a:pt x="10943" y="707"/>
                  </a:cubicBezTo>
                  <a:cubicBezTo>
                    <a:pt x="10791" y="646"/>
                    <a:pt x="10669" y="616"/>
                    <a:pt x="10517" y="586"/>
                  </a:cubicBezTo>
                  <a:cubicBezTo>
                    <a:pt x="10244" y="525"/>
                    <a:pt x="9848" y="464"/>
                    <a:pt x="9362" y="373"/>
                  </a:cubicBezTo>
                  <a:cubicBezTo>
                    <a:pt x="7855" y="125"/>
                    <a:pt x="6337" y="0"/>
                    <a:pt x="4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9"/>
            <p:cNvSpPr/>
            <p:nvPr/>
          </p:nvSpPr>
          <p:spPr>
            <a:xfrm flipH="1">
              <a:off x="2496594" y="2792973"/>
              <a:ext cx="262595" cy="30417"/>
            </a:xfrm>
            <a:custGeom>
              <a:avLst/>
              <a:gdLst/>
              <a:ahLst/>
              <a:cxnLst/>
              <a:rect l="l" t="t" r="r" b="b"/>
              <a:pathLst>
                <a:path w="7813" h="905" extrusionOk="0">
                  <a:moveTo>
                    <a:pt x="3222" y="0"/>
                  </a:moveTo>
                  <a:cubicBezTo>
                    <a:pt x="2523" y="0"/>
                    <a:pt x="1824" y="63"/>
                    <a:pt x="1125" y="175"/>
                  </a:cubicBezTo>
                  <a:cubicBezTo>
                    <a:pt x="760" y="206"/>
                    <a:pt x="487" y="266"/>
                    <a:pt x="274" y="327"/>
                  </a:cubicBezTo>
                  <a:cubicBezTo>
                    <a:pt x="183" y="358"/>
                    <a:pt x="92" y="388"/>
                    <a:pt x="0" y="418"/>
                  </a:cubicBezTo>
                  <a:cubicBezTo>
                    <a:pt x="0" y="424"/>
                    <a:pt x="14" y="426"/>
                    <a:pt x="40" y="426"/>
                  </a:cubicBezTo>
                  <a:cubicBezTo>
                    <a:pt x="160" y="426"/>
                    <a:pt x="550" y="372"/>
                    <a:pt x="1125" y="297"/>
                  </a:cubicBezTo>
                  <a:cubicBezTo>
                    <a:pt x="1733" y="238"/>
                    <a:pt x="2329" y="204"/>
                    <a:pt x="2929" y="204"/>
                  </a:cubicBezTo>
                  <a:cubicBezTo>
                    <a:pt x="3258" y="204"/>
                    <a:pt x="3588" y="215"/>
                    <a:pt x="3921" y="236"/>
                  </a:cubicBezTo>
                  <a:cubicBezTo>
                    <a:pt x="4833" y="297"/>
                    <a:pt x="5776" y="418"/>
                    <a:pt x="6687" y="631"/>
                  </a:cubicBezTo>
                  <a:cubicBezTo>
                    <a:pt x="7052" y="753"/>
                    <a:pt x="7417" y="814"/>
                    <a:pt x="7812" y="905"/>
                  </a:cubicBezTo>
                  <a:cubicBezTo>
                    <a:pt x="7812" y="874"/>
                    <a:pt x="7721" y="844"/>
                    <a:pt x="7539" y="753"/>
                  </a:cubicBezTo>
                  <a:cubicBezTo>
                    <a:pt x="7265" y="662"/>
                    <a:pt x="6991" y="570"/>
                    <a:pt x="6718" y="510"/>
                  </a:cubicBezTo>
                  <a:cubicBezTo>
                    <a:pt x="5806" y="236"/>
                    <a:pt x="4894" y="84"/>
                    <a:pt x="3952" y="23"/>
                  </a:cubicBezTo>
                  <a:cubicBezTo>
                    <a:pt x="3708" y="8"/>
                    <a:pt x="3465" y="0"/>
                    <a:pt x="32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9"/>
            <p:cNvSpPr/>
            <p:nvPr/>
          </p:nvSpPr>
          <p:spPr>
            <a:xfrm flipH="1">
              <a:off x="2263669" y="2822954"/>
              <a:ext cx="233993" cy="93469"/>
            </a:xfrm>
            <a:custGeom>
              <a:avLst/>
              <a:gdLst/>
              <a:ahLst/>
              <a:cxnLst/>
              <a:rect l="l" t="t" r="r" b="b"/>
              <a:pathLst>
                <a:path w="6962" h="2781" extrusionOk="0">
                  <a:moveTo>
                    <a:pt x="6053" y="0"/>
                  </a:moveTo>
                  <a:cubicBezTo>
                    <a:pt x="5969" y="0"/>
                    <a:pt x="5886" y="4"/>
                    <a:pt x="5806" y="13"/>
                  </a:cubicBezTo>
                  <a:cubicBezTo>
                    <a:pt x="3983" y="74"/>
                    <a:pt x="2220" y="773"/>
                    <a:pt x="821" y="1958"/>
                  </a:cubicBezTo>
                  <a:cubicBezTo>
                    <a:pt x="609" y="2140"/>
                    <a:pt x="396" y="2323"/>
                    <a:pt x="213" y="2536"/>
                  </a:cubicBezTo>
                  <a:cubicBezTo>
                    <a:pt x="92" y="2688"/>
                    <a:pt x="1" y="2748"/>
                    <a:pt x="31" y="2779"/>
                  </a:cubicBezTo>
                  <a:cubicBezTo>
                    <a:pt x="32" y="2780"/>
                    <a:pt x="34" y="2781"/>
                    <a:pt x="36" y="2781"/>
                  </a:cubicBezTo>
                  <a:cubicBezTo>
                    <a:pt x="88" y="2781"/>
                    <a:pt x="389" y="2458"/>
                    <a:pt x="913" y="2080"/>
                  </a:cubicBezTo>
                  <a:cubicBezTo>
                    <a:pt x="2341" y="955"/>
                    <a:pt x="4043" y="286"/>
                    <a:pt x="5837" y="134"/>
                  </a:cubicBezTo>
                  <a:cubicBezTo>
                    <a:pt x="6536" y="74"/>
                    <a:pt x="6961" y="104"/>
                    <a:pt x="6961" y="74"/>
                  </a:cubicBezTo>
                  <a:cubicBezTo>
                    <a:pt x="6875" y="52"/>
                    <a:pt x="6805" y="31"/>
                    <a:pt x="6738" y="31"/>
                  </a:cubicBezTo>
                  <a:cubicBezTo>
                    <a:pt x="6711" y="31"/>
                    <a:pt x="6684" y="34"/>
                    <a:pt x="6657" y="43"/>
                  </a:cubicBezTo>
                  <a:cubicBezTo>
                    <a:pt x="6464" y="22"/>
                    <a:pt x="6255" y="0"/>
                    <a:pt x="60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9"/>
            <p:cNvSpPr/>
            <p:nvPr/>
          </p:nvSpPr>
          <p:spPr>
            <a:xfrm flipH="1">
              <a:off x="2256507" y="3004184"/>
              <a:ext cx="153295" cy="131818"/>
            </a:xfrm>
            <a:custGeom>
              <a:avLst/>
              <a:gdLst/>
              <a:ahLst/>
              <a:cxnLst/>
              <a:rect l="l" t="t" r="r" b="b"/>
              <a:pathLst>
                <a:path w="4561" h="3922" extrusionOk="0">
                  <a:moveTo>
                    <a:pt x="4560" y="1"/>
                  </a:moveTo>
                  <a:cubicBezTo>
                    <a:pt x="4256" y="92"/>
                    <a:pt x="3983" y="214"/>
                    <a:pt x="3739" y="366"/>
                  </a:cubicBezTo>
                  <a:cubicBezTo>
                    <a:pt x="2463" y="1065"/>
                    <a:pt x="1369" y="2037"/>
                    <a:pt x="487" y="3162"/>
                  </a:cubicBezTo>
                  <a:cubicBezTo>
                    <a:pt x="274" y="3405"/>
                    <a:pt x="122" y="3648"/>
                    <a:pt x="1" y="3922"/>
                  </a:cubicBezTo>
                  <a:cubicBezTo>
                    <a:pt x="669" y="3162"/>
                    <a:pt x="1369" y="2463"/>
                    <a:pt x="2098" y="1764"/>
                  </a:cubicBezTo>
                  <a:cubicBezTo>
                    <a:pt x="2888" y="1125"/>
                    <a:pt x="3709" y="548"/>
                    <a:pt x="45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9"/>
            <p:cNvSpPr/>
            <p:nvPr/>
          </p:nvSpPr>
          <p:spPr>
            <a:xfrm flipH="1">
              <a:off x="2221784" y="3006235"/>
              <a:ext cx="23527" cy="260545"/>
            </a:xfrm>
            <a:custGeom>
              <a:avLst/>
              <a:gdLst/>
              <a:ahLst/>
              <a:cxnLst/>
              <a:rect l="l" t="t" r="r" b="b"/>
              <a:pathLst>
                <a:path w="700" h="7752" extrusionOk="0">
                  <a:moveTo>
                    <a:pt x="61" y="1"/>
                  </a:moveTo>
                  <a:lnTo>
                    <a:pt x="61" y="1"/>
                  </a:lnTo>
                  <a:cubicBezTo>
                    <a:pt x="0" y="1"/>
                    <a:pt x="92" y="1733"/>
                    <a:pt x="274" y="3891"/>
                  </a:cubicBezTo>
                  <a:cubicBezTo>
                    <a:pt x="335" y="5168"/>
                    <a:pt x="456" y="6475"/>
                    <a:pt x="669" y="7751"/>
                  </a:cubicBezTo>
                  <a:cubicBezTo>
                    <a:pt x="700" y="7751"/>
                    <a:pt x="639" y="6019"/>
                    <a:pt x="456" y="3861"/>
                  </a:cubicBezTo>
                  <a:cubicBezTo>
                    <a:pt x="396" y="2554"/>
                    <a:pt x="244" y="1277"/>
                    <a:pt x="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9"/>
            <p:cNvSpPr/>
            <p:nvPr/>
          </p:nvSpPr>
          <p:spPr>
            <a:xfrm flipH="1">
              <a:off x="2068555" y="2944928"/>
              <a:ext cx="156320" cy="87890"/>
            </a:xfrm>
            <a:custGeom>
              <a:avLst/>
              <a:gdLst/>
              <a:ahLst/>
              <a:cxnLst/>
              <a:rect l="l" t="t" r="r" b="b"/>
              <a:pathLst>
                <a:path w="4651" h="2615" extrusionOk="0">
                  <a:moveTo>
                    <a:pt x="0" y="1"/>
                  </a:moveTo>
                  <a:cubicBezTo>
                    <a:pt x="851" y="305"/>
                    <a:pt x="1672" y="639"/>
                    <a:pt x="2462" y="1065"/>
                  </a:cubicBezTo>
                  <a:cubicBezTo>
                    <a:pt x="3222" y="1521"/>
                    <a:pt x="3952" y="2037"/>
                    <a:pt x="4651" y="2615"/>
                  </a:cubicBezTo>
                  <a:cubicBezTo>
                    <a:pt x="4499" y="2402"/>
                    <a:pt x="4317" y="2189"/>
                    <a:pt x="4104" y="2037"/>
                  </a:cubicBezTo>
                  <a:cubicBezTo>
                    <a:pt x="3161" y="1126"/>
                    <a:pt x="2037" y="487"/>
                    <a:pt x="791" y="153"/>
                  </a:cubicBezTo>
                  <a:cubicBezTo>
                    <a:pt x="547" y="62"/>
                    <a:pt x="274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9"/>
            <p:cNvSpPr/>
            <p:nvPr/>
          </p:nvSpPr>
          <p:spPr>
            <a:xfrm flipH="1">
              <a:off x="1928565" y="3100245"/>
              <a:ext cx="162471" cy="119551"/>
            </a:xfrm>
            <a:custGeom>
              <a:avLst/>
              <a:gdLst/>
              <a:ahLst/>
              <a:cxnLst/>
              <a:rect l="l" t="t" r="r" b="b"/>
              <a:pathLst>
                <a:path w="4834" h="3557" extrusionOk="0">
                  <a:moveTo>
                    <a:pt x="31" y="0"/>
                  </a:moveTo>
                  <a:lnTo>
                    <a:pt x="31" y="0"/>
                  </a:lnTo>
                  <a:cubicBezTo>
                    <a:pt x="0" y="61"/>
                    <a:pt x="1186" y="699"/>
                    <a:pt x="2523" y="1672"/>
                  </a:cubicBezTo>
                  <a:cubicBezTo>
                    <a:pt x="3839" y="2629"/>
                    <a:pt x="4773" y="3557"/>
                    <a:pt x="4831" y="3557"/>
                  </a:cubicBezTo>
                  <a:cubicBezTo>
                    <a:pt x="4832" y="3557"/>
                    <a:pt x="4833" y="3557"/>
                    <a:pt x="4833" y="3556"/>
                  </a:cubicBezTo>
                  <a:cubicBezTo>
                    <a:pt x="4681" y="3313"/>
                    <a:pt x="4468" y="3100"/>
                    <a:pt x="4256" y="2888"/>
                  </a:cubicBezTo>
                  <a:cubicBezTo>
                    <a:pt x="3739" y="2401"/>
                    <a:pt x="3192" y="1945"/>
                    <a:pt x="2645" y="1520"/>
                  </a:cubicBezTo>
                  <a:cubicBezTo>
                    <a:pt x="2067" y="1094"/>
                    <a:pt x="1459" y="730"/>
                    <a:pt x="821" y="395"/>
                  </a:cubicBezTo>
                  <a:cubicBezTo>
                    <a:pt x="578" y="213"/>
                    <a:pt x="304" y="91"/>
                    <a:pt x="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9"/>
            <p:cNvSpPr/>
            <p:nvPr/>
          </p:nvSpPr>
          <p:spPr>
            <a:xfrm flipH="1">
              <a:off x="2841909" y="3320733"/>
              <a:ext cx="118542" cy="11864"/>
            </a:xfrm>
            <a:custGeom>
              <a:avLst/>
              <a:gdLst/>
              <a:ahLst/>
              <a:cxnLst/>
              <a:rect l="l" t="t" r="r" b="b"/>
              <a:pathLst>
                <a:path w="3527" h="353" extrusionOk="0">
                  <a:moveTo>
                    <a:pt x="1851" y="1"/>
                  </a:moveTo>
                  <a:cubicBezTo>
                    <a:pt x="1221" y="1"/>
                    <a:pt x="594" y="115"/>
                    <a:pt x="0" y="340"/>
                  </a:cubicBezTo>
                  <a:cubicBezTo>
                    <a:pt x="5" y="348"/>
                    <a:pt x="24" y="352"/>
                    <a:pt x="57" y="352"/>
                  </a:cubicBezTo>
                  <a:cubicBezTo>
                    <a:pt x="252" y="352"/>
                    <a:pt x="930" y="218"/>
                    <a:pt x="1763" y="218"/>
                  </a:cubicBezTo>
                  <a:cubicBezTo>
                    <a:pt x="1853" y="215"/>
                    <a:pt x="1942" y="214"/>
                    <a:pt x="2028" y="214"/>
                  </a:cubicBezTo>
                  <a:cubicBezTo>
                    <a:pt x="2717" y="214"/>
                    <a:pt x="3276" y="294"/>
                    <a:pt x="3461" y="294"/>
                  </a:cubicBezTo>
                  <a:cubicBezTo>
                    <a:pt x="3504" y="294"/>
                    <a:pt x="3526" y="289"/>
                    <a:pt x="3526" y="279"/>
                  </a:cubicBezTo>
                  <a:cubicBezTo>
                    <a:pt x="2981" y="92"/>
                    <a:pt x="2415" y="1"/>
                    <a:pt x="18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9"/>
            <p:cNvSpPr/>
            <p:nvPr/>
          </p:nvSpPr>
          <p:spPr>
            <a:xfrm flipH="1">
              <a:off x="2191147" y="3320901"/>
              <a:ext cx="602795" cy="321849"/>
            </a:xfrm>
            <a:custGeom>
              <a:avLst/>
              <a:gdLst/>
              <a:ahLst/>
              <a:cxnLst/>
              <a:rect l="l" t="t" r="r" b="b"/>
              <a:pathLst>
                <a:path w="17935" h="9576" extrusionOk="0">
                  <a:moveTo>
                    <a:pt x="1" y="0"/>
                  </a:moveTo>
                  <a:cubicBezTo>
                    <a:pt x="1" y="31"/>
                    <a:pt x="305" y="31"/>
                    <a:pt x="822" y="122"/>
                  </a:cubicBezTo>
                  <a:cubicBezTo>
                    <a:pt x="1551" y="244"/>
                    <a:pt x="2250" y="426"/>
                    <a:pt x="2949" y="700"/>
                  </a:cubicBezTo>
                  <a:cubicBezTo>
                    <a:pt x="4712" y="1338"/>
                    <a:pt x="6931" y="2736"/>
                    <a:pt x="9606" y="3770"/>
                  </a:cubicBezTo>
                  <a:cubicBezTo>
                    <a:pt x="10943" y="4317"/>
                    <a:pt x="12220" y="4833"/>
                    <a:pt x="13314" y="5411"/>
                  </a:cubicBezTo>
                  <a:cubicBezTo>
                    <a:pt x="14287" y="5928"/>
                    <a:pt x="15168" y="6536"/>
                    <a:pt x="16019" y="7265"/>
                  </a:cubicBezTo>
                  <a:cubicBezTo>
                    <a:pt x="16567" y="7751"/>
                    <a:pt x="17053" y="8298"/>
                    <a:pt x="17478" y="8906"/>
                  </a:cubicBezTo>
                  <a:cubicBezTo>
                    <a:pt x="17782" y="9332"/>
                    <a:pt x="17934" y="9575"/>
                    <a:pt x="17934" y="9575"/>
                  </a:cubicBezTo>
                  <a:cubicBezTo>
                    <a:pt x="17904" y="9514"/>
                    <a:pt x="17874" y="9484"/>
                    <a:pt x="17843" y="9423"/>
                  </a:cubicBezTo>
                  <a:cubicBezTo>
                    <a:pt x="17782" y="9302"/>
                    <a:pt x="17691" y="9119"/>
                    <a:pt x="17539" y="8876"/>
                  </a:cubicBezTo>
                  <a:cubicBezTo>
                    <a:pt x="17144" y="8268"/>
                    <a:pt x="16658" y="7691"/>
                    <a:pt x="16111" y="7174"/>
                  </a:cubicBezTo>
                  <a:cubicBezTo>
                    <a:pt x="15290" y="6444"/>
                    <a:pt x="14378" y="5806"/>
                    <a:pt x="13375" y="5289"/>
                  </a:cubicBezTo>
                  <a:cubicBezTo>
                    <a:pt x="12190" y="4651"/>
                    <a:pt x="10943" y="4104"/>
                    <a:pt x="9697" y="3618"/>
                  </a:cubicBezTo>
                  <a:cubicBezTo>
                    <a:pt x="7022" y="2554"/>
                    <a:pt x="4803" y="1186"/>
                    <a:pt x="3010" y="578"/>
                  </a:cubicBezTo>
                  <a:cubicBezTo>
                    <a:pt x="2311" y="304"/>
                    <a:pt x="1581" y="152"/>
                    <a:pt x="822" y="31"/>
                  </a:cubicBezTo>
                  <a:cubicBezTo>
                    <a:pt x="639" y="0"/>
                    <a:pt x="426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9"/>
            <p:cNvSpPr/>
            <p:nvPr/>
          </p:nvSpPr>
          <p:spPr>
            <a:xfrm flipH="1">
              <a:off x="2302501" y="3555876"/>
              <a:ext cx="634456" cy="233993"/>
            </a:xfrm>
            <a:custGeom>
              <a:avLst/>
              <a:gdLst/>
              <a:ahLst/>
              <a:cxnLst/>
              <a:rect l="l" t="t" r="r" b="b"/>
              <a:pathLst>
                <a:path w="18877" h="6962" extrusionOk="0">
                  <a:moveTo>
                    <a:pt x="1" y="0"/>
                  </a:moveTo>
                  <a:cubicBezTo>
                    <a:pt x="61" y="31"/>
                    <a:pt x="122" y="31"/>
                    <a:pt x="213" y="31"/>
                  </a:cubicBezTo>
                  <a:lnTo>
                    <a:pt x="791" y="92"/>
                  </a:lnTo>
                  <a:cubicBezTo>
                    <a:pt x="1064" y="92"/>
                    <a:pt x="1368" y="122"/>
                    <a:pt x="1733" y="183"/>
                  </a:cubicBezTo>
                  <a:cubicBezTo>
                    <a:pt x="2098" y="213"/>
                    <a:pt x="2523" y="244"/>
                    <a:pt x="2979" y="304"/>
                  </a:cubicBezTo>
                  <a:cubicBezTo>
                    <a:pt x="3891" y="426"/>
                    <a:pt x="4985" y="639"/>
                    <a:pt x="6171" y="912"/>
                  </a:cubicBezTo>
                  <a:cubicBezTo>
                    <a:pt x="7447" y="1216"/>
                    <a:pt x="8724" y="1611"/>
                    <a:pt x="9970" y="2067"/>
                  </a:cubicBezTo>
                  <a:cubicBezTo>
                    <a:pt x="11217" y="2523"/>
                    <a:pt x="12402" y="3040"/>
                    <a:pt x="13587" y="3648"/>
                  </a:cubicBezTo>
                  <a:cubicBezTo>
                    <a:pt x="14682" y="4225"/>
                    <a:pt x="15654" y="4773"/>
                    <a:pt x="16414" y="5259"/>
                  </a:cubicBezTo>
                  <a:cubicBezTo>
                    <a:pt x="16809" y="5502"/>
                    <a:pt x="17144" y="5776"/>
                    <a:pt x="17448" y="5958"/>
                  </a:cubicBezTo>
                  <a:cubicBezTo>
                    <a:pt x="17752" y="6171"/>
                    <a:pt x="17995" y="6353"/>
                    <a:pt x="18208" y="6505"/>
                  </a:cubicBezTo>
                  <a:lnTo>
                    <a:pt x="18694" y="6870"/>
                  </a:lnTo>
                  <a:cubicBezTo>
                    <a:pt x="18785" y="6931"/>
                    <a:pt x="18876" y="6961"/>
                    <a:pt x="18876" y="6961"/>
                  </a:cubicBezTo>
                  <a:cubicBezTo>
                    <a:pt x="18815" y="6931"/>
                    <a:pt x="18785" y="6870"/>
                    <a:pt x="18724" y="6839"/>
                  </a:cubicBezTo>
                  <a:lnTo>
                    <a:pt x="18268" y="6444"/>
                  </a:lnTo>
                  <a:cubicBezTo>
                    <a:pt x="18056" y="6292"/>
                    <a:pt x="17812" y="6080"/>
                    <a:pt x="17508" y="5867"/>
                  </a:cubicBezTo>
                  <a:cubicBezTo>
                    <a:pt x="17204" y="5654"/>
                    <a:pt x="16870" y="5411"/>
                    <a:pt x="16475" y="5168"/>
                  </a:cubicBezTo>
                  <a:cubicBezTo>
                    <a:pt x="15563" y="4560"/>
                    <a:pt x="14651" y="3982"/>
                    <a:pt x="13679" y="3496"/>
                  </a:cubicBezTo>
                  <a:cubicBezTo>
                    <a:pt x="11308" y="2250"/>
                    <a:pt x="8815" y="1338"/>
                    <a:pt x="6201" y="730"/>
                  </a:cubicBezTo>
                  <a:cubicBezTo>
                    <a:pt x="5137" y="487"/>
                    <a:pt x="4074" y="304"/>
                    <a:pt x="3010" y="183"/>
                  </a:cubicBezTo>
                  <a:cubicBezTo>
                    <a:pt x="2523" y="122"/>
                    <a:pt x="2128" y="92"/>
                    <a:pt x="1763" y="61"/>
                  </a:cubicBezTo>
                  <a:cubicBezTo>
                    <a:pt x="1368" y="0"/>
                    <a:pt x="1064" y="0"/>
                    <a:pt x="7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9"/>
            <p:cNvSpPr/>
            <p:nvPr/>
          </p:nvSpPr>
          <p:spPr>
            <a:xfrm flipH="1">
              <a:off x="2267767" y="2664579"/>
              <a:ext cx="131818" cy="18855"/>
            </a:xfrm>
            <a:custGeom>
              <a:avLst/>
              <a:gdLst/>
              <a:ahLst/>
              <a:cxnLst/>
              <a:rect l="l" t="t" r="r" b="b"/>
              <a:pathLst>
                <a:path w="3922" h="561" extrusionOk="0">
                  <a:moveTo>
                    <a:pt x="1676" y="0"/>
                  </a:moveTo>
                  <a:cubicBezTo>
                    <a:pt x="1085" y="0"/>
                    <a:pt x="521" y="153"/>
                    <a:pt x="1" y="439"/>
                  </a:cubicBezTo>
                  <a:cubicBezTo>
                    <a:pt x="639" y="317"/>
                    <a:pt x="1308" y="226"/>
                    <a:pt x="1976" y="226"/>
                  </a:cubicBezTo>
                  <a:cubicBezTo>
                    <a:pt x="2615" y="257"/>
                    <a:pt x="3283" y="378"/>
                    <a:pt x="3922" y="561"/>
                  </a:cubicBezTo>
                  <a:cubicBezTo>
                    <a:pt x="3314" y="196"/>
                    <a:pt x="2645" y="13"/>
                    <a:pt x="1976" y="13"/>
                  </a:cubicBezTo>
                  <a:cubicBezTo>
                    <a:pt x="1875" y="5"/>
                    <a:pt x="1775" y="0"/>
                    <a:pt x="1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9"/>
            <p:cNvSpPr/>
            <p:nvPr/>
          </p:nvSpPr>
          <p:spPr>
            <a:xfrm flipH="1">
              <a:off x="1838704" y="2108854"/>
              <a:ext cx="651799" cy="713675"/>
            </a:xfrm>
            <a:custGeom>
              <a:avLst/>
              <a:gdLst/>
              <a:ahLst/>
              <a:cxnLst/>
              <a:rect l="l" t="t" r="r" b="b"/>
              <a:pathLst>
                <a:path w="19393" h="21234" extrusionOk="0">
                  <a:moveTo>
                    <a:pt x="9891" y="1"/>
                  </a:moveTo>
                  <a:cubicBezTo>
                    <a:pt x="8855" y="1"/>
                    <a:pt x="7827" y="187"/>
                    <a:pt x="6870" y="559"/>
                  </a:cubicBezTo>
                  <a:cubicBezTo>
                    <a:pt x="4408" y="1593"/>
                    <a:pt x="2371" y="3477"/>
                    <a:pt x="1155" y="5879"/>
                  </a:cubicBezTo>
                  <a:cubicBezTo>
                    <a:pt x="0" y="8401"/>
                    <a:pt x="244" y="11411"/>
                    <a:pt x="122" y="13994"/>
                  </a:cubicBezTo>
                  <a:lnTo>
                    <a:pt x="517" y="13994"/>
                  </a:lnTo>
                  <a:cubicBezTo>
                    <a:pt x="3678" y="15484"/>
                    <a:pt x="5350" y="17490"/>
                    <a:pt x="7903" y="20134"/>
                  </a:cubicBezTo>
                  <a:cubicBezTo>
                    <a:pt x="8542" y="20833"/>
                    <a:pt x="11247" y="21168"/>
                    <a:pt x="12371" y="21228"/>
                  </a:cubicBezTo>
                  <a:cubicBezTo>
                    <a:pt x="12422" y="21232"/>
                    <a:pt x="12473" y="21233"/>
                    <a:pt x="12525" y="21233"/>
                  </a:cubicBezTo>
                  <a:cubicBezTo>
                    <a:pt x="13428" y="21233"/>
                    <a:pt x="14419" y="20741"/>
                    <a:pt x="15138" y="20195"/>
                  </a:cubicBezTo>
                  <a:cubicBezTo>
                    <a:pt x="17752" y="18310"/>
                    <a:pt x="17752" y="16547"/>
                    <a:pt x="18572" y="13447"/>
                  </a:cubicBezTo>
                  <a:cubicBezTo>
                    <a:pt x="19393" y="10316"/>
                    <a:pt x="19393" y="7733"/>
                    <a:pt x="18025" y="4815"/>
                  </a:cubicBezTo>
                  <a:cubicBezTo>
                    <a:pt x="16657" y="1866"/>
                    <a:pt x="14104" y="164"/>
                    <a:pt x="10335" y="12"/>
                  </a:cubicBezTo>
                  <a:cubicBezTo>
                    <a:pt x="10187" y="5"/>
                    <a:pt x="10039" y="1"/>
                    <a:pt x="9891" y="1"/>
                  </a:cubicBezTo>
                  <a:close/>
                </a:path>
              </a:pathLst>
            </a:custGeom>
            <a:solidFill>
              <a:srgbClr val="FBB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9"/>
            <p:cNvSpPr/>
            <p:nvPr/>
          </p:nvSpPr>
          <p:spPr>
            <a:xfrm flipH="1">
              <a:off x="1905069" y="2581089"/>
              <a:ext cx="80765" cy="38752"/>
            </a:xfrm>
            <a:custGeom>
              <a:avLst/>
              <a:gdLst/>
              <a:ahLst/>
              <a:cxnLst/>
              <a:rect l="l" t="t" r="r" b="b"/>
              <a:pathLst>
                <a:path w="2403" h="1153" extrusionOk="0">
                  <a:moveTo>
                    <a:pt x="53" y="0"/>
                  </a:moveTo>
                  <a:cubicBezTo>
                    <a:pt x="45" y="0"/>
                    <a:pt x="38" y="2"/>
                    <a:pt x="31" y="5"/>
                  </a:cubicBezTo>
                  <a:cubicBezTo>
                    <a:pt x="1" y="35"/>
                    <a:pt x="1" y="187"/>
                    <a:pt x="123" y="400"/>
                  </a:cubicBezTo>
                  <a:cubicBezTo>
                    <a:pt x="305" y="704"/>
                    <a:pt x="609" y="917"/>
                    <a:pt x="943" y="1039"/>
                  </a:cubicBezTo>
                  <a:cubicBezTo>
                    <a:pt x="1146" y="1112"/>
                    <a:pt x="1359" y="1152"/>
                    <a:pt x="1571" y="1152"/>
                  </a:cubicBezTo>
                  <a:cubicBezTo>
                    <a:pt x="1708" y="1152"/>
                    <a:pt x="1845" y="1135"/>
                    <a:pt x="1977" y="1099"/>
                  </a:cubicBezTo>
                  <a:cubicBezTo>
                    <a:pt x="2250" y="1039"/>
                    <a:pt x="2402" y="978"/>
                    <a:pt x="2341" y="856"/>
                  </a:cubicBezTo>
                  <a:cubicBezTo>
                    <a:pt x="2331" y="826"/>
                    <a:pt x="2260" y="822"/>
                    <a:pt x="2147" y="822"/>
                  </a:cubicBezTo>
                  <a:cubicBezTo>
                    <a:pt x="2114" y="822"/>
                    <a:pt x="2078" y="823"/>
                    <a:pt x="2039" y="823"/>
                  </a:cubicBezTo>
                  <a:cubicBezTo>
                    <a:pt x="1805" y="823"/>
                    <a:pt x="1460" y="813"/>
                    <a:pt x="1095" y="674"/>
                  </a:cubicBezTo>
                  <a:cubicBezTo>
                    <a:pt x="492" y="473"/>
                    <a:pt x="187" y="0"/>
                    <a:pt x="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9"/>
            <p:cNvSpPr/>
            <p:nvPr/>
          </p:nvSpPr>
          <p:spPr>
            <a:xfrm flipH="1">
              <a:off x="2129825" y="2509565"/>
              <a:ext cx="74614" cy="46415"/>
            </a:xfrm>
            <a:custGeom>
              <a:avLst/>
              <a:gdLst/>
              <a:ahLst/>
              <a:cxnLst/>
              <a:rect l="l" t="t" r="r" b="b"/>
              <a:pathLst>
                <a:path w="2220" h="1381" extrusionOk="0">
                  <a:moveTo>
                    <a:pt x="51" y="1"/>
                  </a:moveTo>
                  <a:cubicBezTo>
                    <a:pt x="44" y="1"/>
                    <a:pt x="37" y="2"/>
                    <a:pt x="31" y="5"/>
                  </a:cubicBezTo>
                  <a:cubicBezTo>
                    <a:pt x="0" y="36"/>
                    <a:pt x="0" y="188"/>
                    <a:pt x="91" y="431"/>
                  </a:cubicBezTo>
                  <a:cubicBezTo>
                    <a:pt x="243" y="735"/>
                    <a:pt x="487" y="1008"/>
                    <a:pt x="821" y="1160"/>
                  </a:cubicBezTo>
                  <a:cubicBezTo>
                    <a:pt x="1076" y="1313"/>
                    <a:pt x="1373" y="1381"/>
                    <a:pt x="1659" y="1381"/>
                  </a:cubicBezTo>
                  <a:cubicBezTo>
                    <a:pt x="1715" y="1381"/>
                    <a:pt x="1770" y="1378"/>
                    <a:pt x="1824" y="1373"/>
                  </a:cubicBezTo>
                  <a:cubicBezTo>
                    <a:pt x="2098" y="1343"/>
                    <a:pt x="2219" y="1252"/>
                    <a:pt x="2219" y="1191"/>
                  </a:cubicBezTo>
                  <a:cubicBezTo>
                    <a:pt x="2189" y="1069"/>
                    <a:pt x="1581" y="1130"/>
                    <a:pt x="1003" y="826"/>
                  </a:cubicBezTo>
                  <a:cubicBezTo>
                    <a:pt x="427" y="509"/>
                    <a:pt x="178" y="1"/>
                    <a:pt x="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9"/>
            <p:cNvSpPr/>
            <p:nvPr/>
          </p:nvSpPr>
          <p:spPr>
            <a:xfrm flipH="1">
              <a:off x="2120649" y="2402211"/>
              <a:ext cx="65405" cy="19460"/>
            </a:xfrm>
            <a:custGeom>
              <a:avLst/>
              <a:gdLst/>
              <a:ahLst/>
              <a:cxnLst/>
              <a:rect l="l" t="t" r="r" b="b"/>
              <a:pathLst>
                <a:path w="1946" h="579" extrusionOk="0">
                  <a:moveTo>
                    <a:pt x="869" y="0"/>
                  </a:moveTo>
                  <a:cubicBezTo>
                    <a:pt x="649" y="0"/>
                    <a:pt x="446" y="64"/>
                    <a:pt x="244" y="190"/>
                  </a:cubicBezTo>
                  <a:cubicBezTo>
                    <a:pt x="92" y="281"/>
                    <a:pt x="0" y="403"/>
                    <a:pt x="31" y="464"/>
                  </a:cubicBezTo>
                  <a:cubicBezTo>
                    <a:pt x="76" y="525"/>
                    <a:pt x="198" y="540"/>
                    <a:pt x="365" y="540"/>
                  </a:cubicBezTo>
                  <a:cubicBezTo>
                    <a:pt x="532" y="540"/>
                    <a:pt x="745" y="525"/>
                    <a:pt x="973" y="525"/>
                  </a:cubicBezTo>
                  <a:cubicBezTo>
                    <a:pt x="1297" y="525"/>
                    <a:pt x="1581" y="579"/>
                    <a:pt x="1752" y="579"/>
                  </a:cubicBezTo>
                  <a:cubicBezTo>
                    <a:pt x="1838" y="579"/>
                    <a:pt x="1895" y="565"/>
                    <a:pt x="1915" y="525"/>
                  </a:cubicBezTo>
                  <a:cubicBezTo>
                    <a:pt x="1946" y="464"/>
                    <a:pt x="1885" y="342"/>
                    <a:pt x="1733" y="221"/>
                  </a:cubicBezTo>
                  <a:cubicBezTo>
                    <a:pt x="1520" y="99"/>
                    <a:pt x="1277" y="8"/>
                    <a:pt x="1003" y="8"/>
                  </a:cubicBezTo>
                  <a:cubicBezTo>
                    <a:pt x="958" y="3"/>
                    <a:pt x="913" y="0"/>
                    <a:pt x="8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9"/>
            <p:cNvSpPr/>
            <p:nvPr/>
          </p:nvSpPr>
          <p:spPr>
            <a:xfrm flipH="1">
              <a:off x="1883624" y="2470374"/>
              <a:ext cx="54179" cy="30720"/>
            </a:xfrm>
            <a:custGeom>
              <a:avLst/>
              <a:gdLst/>
              <a:ahLst/>
              <a:cxnLst/>
              <a:rect l="l" t="t" r="r" b="b"/>
              <a:pathLst>
                <a:path w="1612" h="914" extrusionOk="0">
                  <a:moveTo>
                    <a:pt x="255" y="1"/>
                  </a:moveTo>
                  <a:cubicBezTo>
                    <a:pt x="214" y="1"/>
                    <a:pt x="179" y="6"/>
                    <a:pt x="152" y="16"/>
                  </a:cubicBezTo>
                  <a:cubicBezTo>
                    <a:pt x="1" y="108"/>
                    <a:pt x="152" y="381"/>
                    <a:pt x="517" y="624"/>
                  </a:cubicBezTo>
                  <a:cubicBezTo>
                    <a:pt x="818" y="800"/>
                    <a:pt x="1161" y="913"/>
                    <a:pt x="1357" y="913"/>
                  </a:cubicBezTo>
                  <a:cubicBezTo>
                    <a:pt x="1398" y="913"/>
                    <a:pt x="1433" y="908"/>
                    <a:pt x="1460" y="898"/>
                  </a:cubicBezTo>
                  <a:cubicBezTo>
                    <a:pt x="1611" y="807"/>
                    <a:pt x="1429" y="533"/>
                    <a:pt x="1095" y="290"/>
                  </a:cubicBezTo>
                  <a:cubicBezTo>
                    <a:pt x="794" y="114"/>
                    <a:pt x="451" y="1"/>
                    <a:pt x="2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9"/>
            <p:cNvSpPr/>
            <p:nvPr/>
          </p:nvSpPr>
          <p:spPr>
            <a:xfrm flipH="1">
              <a:off x="2106330" y="2643572"/>
              <a:ext cx="35795" cy="44365"/>
            </a:xfrm>
            <a:custGeom>
              <a:avLst/>
              <a:gdLst/>
              <a:ahLst/>
              <a:cxnLst/>
              <a:rect l="l" t="t" r="r" b="b"/>
              <a:pathLst>
                <a:path w="1065" h="1320" extrusionOk="0">
                  <a:moveTo>
                    <a:pt x="213" y="0"/>
                  </a:moveTo>
                  <a:cubicBezTo>
                    <a:pt x="152" y="0"/>
                    <a:pt x="92" y="61"/>
                    <a:pt x="61" y="243"/>
                  </a:cubicBezTo>
                  <a:cubicBezTo>
                    <a:pt x="0" y="487"/>
                    <a:pt x="61" y="730"/>
                    <a:pt x="213" y="942"/>
                  </a:cubicBezTo>
                  <a:cubicBezTo>
                    <a:pt x="335" y="1125"/>
                    <a:pt x="548" y="1246"/>
                    <a:pt x="760" y="1307"/>
                  </a:cubicBezTo>
                  <a:cubicBezTo>
                    <a:pt x="814" y="1316"/>
                    <a:pt x="862" y="1320"/>
                    <a:pt x="903" y="1320"/>
                  </a:cubicBezTo>
                  <a:cubicBezTo>
                    <a:pt x="1003" y="1320"/>
                    <a:pt x="1064" y="1298"/>
                    <a:pt x="1064" y="1277"/>
                  </a:cubicBezTo>
                  <a:cubicBezTo>
                    <a:pt x="1064" y="1186"/>
                    <a:pt x="699" y="1094"/>
                    <a:pt x="456" y="760"/>
                  </a:cubicBezTo>
                  <a:cubicBezTo>
                    <a:pt x="213" y="395"/>
                    <a:pt x="244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9"/>
            <p:cNvSpPr/>
            <p:nvPr/>
          </p:nvSpPr>
          <p:spPr>
            <a:xfrm flipH="1">
              <a:off x="2045058" y="2579207"/>
              <a:ext cx="42920" cy="63758"/>
            </a:xfrm>
            <a:custGeom>
              <a:avLst/>
              <a:gdLst/>
              <a:ahLst/>
              <a:cxnLst/>
              <a:rect l="l" t="t" r="r" b="b"/>
              <a:pathLst>
                <a:path w="1277" h="1897" extrusionOk="0">
                  <a:moveTo>
                    <a:pt x="1216" y="0"/>
                  </a:moveTo>
                  <a:cubicBezTo>
                    <a:pt x="1155" y="0"/>
                    <a:pt x="1095" y="152"/>
                    <a:pt x="1064" y="426"/>
                  </a:cubicBezTo>
                  <a:cubicBezTo>
                    <a:pt x="1034" y="547"/>
                    <a:pt x="1034" y="699"/>
                    <a:pt x="1003" y="882"/>
                  </a:cubicBezTo>
                  <a:cubicBezTo>
                    <a:pt x="1003" y="973"/>
                    <a:pt x="973" y="1064"/>
                    <a:pt x="973" y="1155"/>
                  </a:cubicBezTo>
                  <a:cubicBezTo>
                    <a:pt x="973" y="1246"/>
                    <a:pt x="943" y="1338"/>
                    <a:pt x="943" y="1429"/>
                  </a:cubicBezTo>
                  <a:cubicBezTo>
                    <a:pt x="912" y="1459"/>
                    <a:pt x="882" y="1520"/>
                    <a:pt x="851" y="1550"/>
                  </a:cubicBezTo>
                  <a:cubicBezTo>
                    <a:pt x="791" y="1581"/>
                    <a:pt x="730" y="1581"/>
                    <a:pt x="669" y="1581"/>
                  </a:cubicBezTo>
                  <a:cubicBezTo>
                    <a:pt x="547" y="1581"/>
                    <a:pt x="426" y="1520"/>
                    <a:pt x="335" y="1429"/>
                  </a:cubicBezTo>
                  <a:cubicBezTo>
                    <a:pt x="152" y="1246"/>
                    <a:pt x="61" y="1125"/>
                    <a:pt x="31" y="1125"/>
                  </a:cubicBezTo>
                  <a:lnTo>
                    <a:pt x="31" y="1125"/>
                  </a:lnTo>
                  <a:cubicBezTo>
                    <a:pt x="0" y="1155"/>
                    <a:pt x="0" y="1307"/>
                    <a:pt x="152" y="1581"/>
                  </a:cubicBezTo>
                  <a:cubicBezTo>
                    <a:pt x="213" y="1642"/>
                    <a:pt x="274" y="1702"/>
                    <a:pt x="335" y="1763"/>
                  </a:cubicBezTo>
                  <a:cubicBezTo>
                    <a:pt x="426" y="1824"/>
                    <a:pt x="517" y="1854"/>
                    <a:pt x="608" y="1885"/>
                  </a:cubicBezTo>
                  <a:cubicBezTo>
                    <a:pt x="641" y="1893"/>
                    <a:pt x="676" y="1897"/>
                    <a:pt x="711" y="1897"/>
                  </a:cubicBezTo>
                  <a:cubicBezTo>
                    <a:pt x="809" y="1897"/>
                    <a:pt x="914" y="1868"/>
                    <a:pt x="1003" y="1824"/>
                  </a:cubicBezTo>
                  <a:cubicBezTo>
                    <a:pt x="1125" y="1763"/>
                    <a:pt x="1216" y="1642"/>
                    <a:pt x="1247" y="1520"/>
                  </a:cubicBezTo>
                  <a:cubicBezTo>
                    <a:pt x="1277" y="1398"/>
                    <a:pt x="1277" y="1307"/>
                    <a:pt x="1277" y="1186"/>
                  </a:cubicBezTo>
                  <a:lnTo>
                    <a:pt x="1277" y="912"/>
                  </a:lnTo>
                  <a:lnTo>
                    <a:pt x="1277" y="456"/>
                  </a:lnTo>
                  <a:cubicBezTo>
                    <a:pt x="1277" y="183"/>
                    <a:pt x="1247" y="0"/>
                    <a:pt x="12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9"/>
            <p:cNvSpPr/>
            <p:nvPr/>
          </p:nvSpPr>
          <p:spPr>
            <a:xfrm flipH="1">
              <a:off x="1847879" y="2100452"/>
              <a:ext cx="642623" cy="483110"/>
            </a:xfrm>
            <a:custGeom>
              <a:avLst/>
              <a:gdLst/>
              <a:ahLst/>
              <a:cxnLst/>
              <a:rect l="l" t="t" r="r" b="b"/>
              <a:pathLst>
                <a:path w="19120" h="14374" extrusionOk="0">
                  <a:moveTo>
                    <a:pt x="10518" y="1"/>
                  </a:moveTo>
                  <a:cubicBezTo>
                    <a:pt x="10204" y="1"/>
                    <a:pt x="9889" y="17"/>
                    <a:pt x="9575" y="50"/>
                  </a:cubicBezTo>
                  <a:cubicBezTo>
                    <a:pt x="6870" y="232"/>
                    <a:pt x="4165" y="1387"/>
                    <a:pt x="2493" y="3545"/>
                  </a:cubicBezTo>
                  <a:cubicBezTo>
                    <a:pt x="1490" y="4882"/>
                    <a:pt x="821" y="6463"/>
                    <a:pt x="548" y="8165"/>
                  </a:cubicBezTo>
                  <a:cubicBezTo>
                    <a:pt x="244" y="9807"/>
                    <a:pt x="92" y="11509"/>
                    <a:pt x="92" y="13180"/>
                  </a:cubicBezTo>
                  <a:cubicBezTo>
                    <a:pt x="0" y="13576"/>
                    <a:pt x="152" y="13971"/>
                    <a:pt x="426" y="14214"/>
                  </a:cubicBezTo>
                  <a:cubicBezTo>
                    <a:pt x="578" y="14320"/>
                    <a:pt x="753" y="14373"/>
                    <a:pt x="931" y="14373"/>
                  </a:cubicBezTo>
                  <a:cubicBezTo>
                    <a:pt x="1110" y="14373"/>
                    <a:pt x="1292" y="14320"/>
                    <a:pt x="1459" y="14214"/>
                  </a:cubicBezTo>
                  <a:cubicBezTo>
                    <a:pt x="2037" y="13819"/>
                    <a:pt x="2159" y="13120"/>
                    <a:pt x="2067" y="12481"/>
                  </a:cubicBezTo>
                  <a:cubicBezTo>
                    <a:pt x="2007" y="11934"/>
                    <a:pt x="1824" y="11387"/>
                    <a:pt x="1733" y="10840"/>
                  </a:cubicBezTo>
                  <a:cubicBezTo>
                    <a:pt x="1642" y="10202"/>
                    <a:pt x="1794" y="9563"/>
                    <a:pt x="2128" y="9047"/>
                  </a:cubicBezTo>
                  <a:cubicBezTo>
                    <a:pt x="2423" y="8625"/>
                    <a:pt x="2893" y="8379"/>
                    <a:pt x="3377" y="8379"/>
                  </a:cubicBezTo>
                  <a:cubicBezTo>
                    <a:pt x="3591" y="8379"/>
                    <a:pt x="3808" y="8427"/>
                    <a:pt x="4013" y="8530"/>
                  </a:cubicBezTo>
                  <a:cubicBezTo>
                    <a:pt x="4286" y="8651"/>
                    <a:pt x="4469" y="8895"/>
                    <a:pt x="4560" y="9168"/>
                  </a:cubicBezTo>
                  <a:cubicBezTo>
                    <a:pt x="4803" y="9958"/>
                    <a:pt x="4165" y="10232"/>
                    <a:pt x="3921" y="10749"/>
                  </a:cubicBezTo>
                  <a:cubicBezTo>
                    <a:pt x="3778" y="11065"/>
                    <a:pt x="3906" y="11544"/>
                    <a:pt x="4254" y="11544"/>
                  </a:cubicBezTo>
                  <a:cubicBezTo>
                    <a:pt x="4274" y="11544"/>
                    <a:pt x="4295" y="11542"/>
                    <a:pt x="4317" y="11539"/>
                  </a:cubicBezTo>
                  <a:cubicBezTo>
                    <a:pt x="4463" y="11539"/>
                    <a:pt x="4822" y="11695"/>
                    <a:pt x="5023" y="11695"/>
                  </a:cubicBezTo>
                  <a:cubicBezTo>
                    <a:pt x="5073" y="11695"/>
                    <a:pt x="5113" y="11685"/>
                    <a:pt x="5137" y="11661"/>
                  </a:cubicBezTo>
                  <a:cubicBezTo>
                    <a:pt x="5593" y="11053"/>
                    <a:pt x="5928" y="10354"/>
                    <a:pt x="6140" y="9624"/>
                  </a:cubicBezTo>
                  <a:cubicBezTo>
                    <a:pt x="6323" y="9016"/>
                    <a:pt x="6049" y="7983"/>
                    <a:pt x="6140" y="7375"/>
                  </a:cubicBezTo>
                  <a:cubicBezTo>
                    <a:pt x="6201" y="6737"/>
                    <a:pt x="6505" y="6129"/>
                    <a:pt x="6991" y="5734"/>
                  </a:cubicBezTo>
                  <a:cubicBezTo>
                    <a:pt x="7630" y="5308"/>
                    <a:pt x="8511" y="5430"/>
                    <a:pt x="9241" y="5126"/>
                  </a:cubicBezTo>
                  <a:cubicBezTo>
                    <a:pt x="9849" y="4852"/>
                    <a:pt x="10335" y="4214"/>
                    <a:pt x="11034" y="4214"/>
                  </a:cubicBezTo>
                  <a:cubicBezTo>
                    <a:pt x="11048" y="4213"/>
                    <a:pt x="11063" y="4213"/>
                    <a:pt x="11077" y="4213"/>
                  </a:cubicBezTo>
                  <a:cubicBezTo>
                    <a:pt x="11904" y="4213"/>
                    <a:pt x="12445" y="5071"/>
                    <a:pt x="13162" y="5460"/>
                  </a:cubicBezTo>
                  <a:cubicBezTo>
                    <a:pt x="14256" y="6037"/>
                    <a:pt x="15624" y="5551"/>
                    <a:pt x="16779" y="6007"/>
                  </a:cubicBezTo>
                  <a:cubicBezTo>
                    <a:pt x="17052" y="6159"/>
                    <a:pt x="17356" y="6311"/>
                    <a:pt x="17691" y="6433"/>
                  </a:cubicBezTo>
                  <a:cubicBezTo>
                    <a:pt x="17963" y="6514"/>
                    <a:pt x="18721" y="7447"/>
                    <a:pt x="19030" y="7447"/>
                  </a:cubicBezTo>
                  <a:cubicBezTo>
                    <a:pt x="19067" y="7447"/>
                    <a:pt x="19097" y="7434"/>
                    <a:pt x="19119" y="7405"/>
                  </a:cubicBezTo>
                  <a:cubicBezTo>
                    <a:pt x="18907" y="5369"/>
                    <a:pt x="17174" y="2481"/>
                    <a:pt x="15441" y="1387"/>
                  </a:cubicBezTo>
                  <a:cubicBezTo>
                    <a:pt x="13950" y="487"/>
                    <a:pt x="12242" y="1"/>
                    <a:pt x="105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9"/>
            <p:cNvSpPr/>
            <p:nvPr/>
          </p:nvSpPr>
          <p:spPr>
            <a:xfrm flipH="1">
              <a:off x="2325981" y="2378986"/>
              <a:ext cx="150136" cy="144422"/>
            </a:xfrm>
            <a:custGeom>
              <a:avLst/>
              <a:gdLst/>
              <a:ahLst/>
              <a:cxnLst/>
              <a:rect l="l" t="t" r="r" b="b"/>
              <a:pathLst>
                <a:path w="4467" h="4297" extrusionOk="0">
                  <a:moveTo>
                    <a:pt x="2869" y="0"/>
                  </a:moveTo>
                  <a:cubicBezTo>
                    <a:pt x="2286" y="0"/>
                    <a:pt x="1665" y="312"/>
                    <a:pt x="1153" y="1337"/>
                  </a:cubicBezTo>
                  <a:cubicBezTo>
                    <a:pt x="0" y="3727"/>
                    <a:pt x="1994" y="4296"/>
                    <a:pt x="2324" y="4296"/>
                  </a:cubicBezTo>
                  <a:cubicBezTo>
                    <a:pt x="2351" y="4296"/>
                    <a:pt x="2367" y="4292"/>
                    <a:pt x="2369" y="4286"/>
                  </a:cubicBezTo>
                  <a:cubicBezTo>
                    <a:pt x="3038" y="3556"/>
                    <a:pt x="3615" y="2766"/>
                    <a:pt x="4101" y="1884"/>
                  </a:cubicBezTo>
                  <a:cubicBezTo>
                    <a:pt x="4466" y="1124"/>
                    <a:pt x="4010" y="212"/>
                    <a:pt x="3190" y="30"/>
                  </a:cubicBezTo>
                  <a:cubicBezTo>
                    <a:pt x="3084" y="11"/>
                    <a:pt x="2977" y="0"/>
                    <a:pt x="2869" y="0"/>
                  </a:cubicBezTo>
                  <a:close/>
                </a:path>
              </a:pathLst>
            </a:custGeom>
            <a:solidFill>
              <a:srgbClr val="FBB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9"/>
            <p:cNvSpPr/>
            <p:nvPr/>
          </p:nvSpPr>
          <p:spPr>
            <a:xfrm flipH="1">
              <a:off x="2363791" y="2409975"/>
              <a:ext cx="56230" cy="81773"/>
            </a:xfrm>
            <a:custGeom>
              <a:avLst/>
              <a:gdLst/>
              <a:ahLst/>
              <a:cxnLst/>
              <a:rect l="l" t="t" r="r" b="b"/>
              <a:pathLst>
                <a:path w="1673" h="2433" extrusionOk="0">
                  <a:moveTo>
                    <a:pt x="1244" y="1"/>
                  </a:moveTo>
                  <a:cubicBezTo>
                    <a:pt x="1055" y="1"/>
                    <a:pt x="874" y="83"/>
                    <a:pt x="730" y="202"/>
                  </a:cubicBezTo>
                  <a:cubicBezTo>
                    <a:pt x="517" y="385"/>
                    <a:pt x="335" y="598"/>
                    <a:pt x="214" y="871"/>
                  </a:cubicBezTo>
                  <a:cubicBezTo>
                    <a:pt x="1" y="1388"/>
                    <a:pt x="31" y="1996"/>
                    <a:pt x="365" y="2300"/>
                  </a:cubicBezTo>
                  <a:cubicBezTo>
                    <a:pt x="458" y="2393"/>
                    <a:pt x="569" y="2432"/>
                    <a:pt x="684" y="2432"/>
                  </a:cubicBezTo>
                  <a:cubicBezTo>
                    <a:pt x="719" y="2432"/>
                    <a:pt x="755" y="2428"/>
                    <a:pt x="791" y="2421"/>
                  </a:cubicBezTo>
                  <a:cubicBezTo>
                    <a:pt x="913" y="2421"/>
                    <a:pt x="943" y="2360"/>
                    <a:pt x="943" y="2360"/>
                  </a:cubicBezTo>
                  <a:lnTo>
                    <a:pt x="791" y="2360"/>
                  </a:lnTo>
                  <a:cubicBezTo>
                    <a:pt x="669" y="2360"/>
                    <a:pt x="548" y="2300"/>
                    <a:pt x="457" y="2208"/>
                  </a:cubicBezTo>
                  <a:cubicBezTo>
                    <a:pt x="214" y="1965"/>
                    <a:pt x="214" y="1449"/>
                    <a:pt x="426" y="932"/>
                  </a:cubicBezTo>
                  <a:cubicBezTo>
                    <a:pt x="517" y="719"/>
                    <a:pt x="669" y="506"/>
                    <a:pt x="852" y="354"/>
                  </a:cubicBezTo>
                  <a:cubicBezTo>
                    <a:pt x="953" y="228"/>
                    <a:pt x="1097" y="164"/>
                    <a:pt x="1265" y="164"/>
                  </a:cubicBezTo>
                  <a:cubicBezTo>
                    <a:pt x="1298" y="164"/>
                    <a:pt x="1333" y="167"/>
                    <a:pt x="1369" y="172"/>
                  </a:cubicBezTo>
                  <a:cubicBezTo>
                    <a:pt x="1490" y="202"/>
                    <a:pt x="1551" y="294"/>
                    <a:pt x="1581" y="415"/>
                  </a:cubicBezTo>
                  <a:cubicBezTo>
                    <a:pt x="1581" y="506"/>
                    <a:pt x="1521" y="567"/>
                    <a:pt x="1551" y="567"/>
                  </a:cubicBezTo>
                  <a:cubicBezTo>
                    <a:pt x="1551" y="567"/>
                    <a:pt x="1612" y="567"/>
                    <a:pt x="1642" y="415"/>
                  </a:cubicBezTo>
                  <a:cubicBezTo>
                    <a:pt x="1673" y="354"/>
                    <a:pt x="1642" y="294"/>
                    <a:pt x="1612" y="202"/>
                  </a:cubicBezTo>
                  <a:cubicBezTo>
                    <a:pt x="1581" y="142"/>
                    <a:pt x="1490" y="50"/>
                    <a:pt x="1399" y="20"/>
                  </a:cubicBezTo>
                  <a:cubicBezTo>
                    <a:pt x="1347" y="7"/>
                    <a:pt x="1295" y="1"/>
                    <a:pt x="12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9"/>
            <p:cNvSpPr/>
            <p:nvPr/>
          </p:nvSpPr>
          <p:spPr>
            <a:xfrm flipH="1">
              <a:off x="2171738" y="2537059"/>
              <a:ext cx="78681" cy="110611"/>
            </a:xfrm>
            <a:custGeom>
              <a:avLst/>
              <a:gdLst/>
              <a:ahLst/>
              <a:cxnLst/>
              <a:rect l="l" t="t" r="r" b="b"/>
              <a:pathLst>
                <a:path w="2341" h="3291" extrusionOk="0">
                  <a:moveTo>
                    <a:pt x="116" y="0"/>
                  </a:moveTo>
                  <a:cubicBezTo>
                    <a:pt x="77" y="0"/>
                    <a:pt x="38" y="3"/>
                    <a:pt x="0" y="8"/>
                  </a:cubicBezTo>
                  <a:cubicBezTo>
                    <a:pt x="0" y="38"/>
                    <a:pt x="244" y="69"/>
                    <a:pt x="578" y="251"/>
                  </a:cubicBezTo>
                  <a:cubicBezTo>
                    <a:pt x="1520" y="677"/>
                    <a:pt x="2128" y="1619"/>
                    <a:pt x="2159" y="2652"/>
                  </a:cubicBezTo>
                  <a:cubicBezTo>
                    <a:pt x="2189" y="3017"/>
                    <a:pt x="2128" y="3291"/>
                    <a:pt x="2159" y="3291"/>
                  </a:cubicBezTo>
                  <a:cubicBezTo>
                    <a:pt x="2250" y="3078"/>
                    <a:pt x="2311" y="2865"/>
                    <a:pt x="2280" y="2652"/>
                  </a:cubicBezTo>
                  <a:cubicBezTo>
                    <a:pt x="2341" y="1528"/>
                    <a:pt x="1672" y="525"/>
                    <a:pt x="639" y="130"/>
                  </a:cubicBezTo>
                  <a:cubicBezTo>
                    <a:pt x="489" y="55"/>
                    <a:pt x="297" y="0"/>
                    <a:pt x="1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9"/>
            <p:cNvSpPr/>
            <p:nvPr/>
          </p:nvSpPr>
          <p:spPr>
            <a:xfrm flipH="1">
              <a:off x="2078780" y="2095578"/>
              <a:ext cx="408664" cy="367189"/>
            </a:xfrm>
            <a:custGeom>
              <a:avLst/>
              <a:gdLst/>
              <a:ahLst/>
              <a:cxnLst/>
              <a:rect l="l" t="t" r="r" b="b"/>
              <a:pathLst>
                <a:path w="12159" h="10925" extrusionOk="0">
                  <a:moveTo>
                    <a:pt x="9955" y="1"/>
                  </a:moveTo>
                  <a:cubicBezTo>
                    <a:pt x="9788" y="1"/>
                    <a:pt x="9621" y="5"/>
                    <a:pt x="9454" y="12"/>
                  </a:cubicBezTo>
                  <a:cubicBezTo>
                    <a:pt x="8451" y="73"/>
                    <a:pt x="7478" y="286"/>
                    <a:pt x="6536" y="620"/>
                  </a:cubicBezTo>
                  <a:cubicBezTo>
                    <a:pt x="5411" y="1076"/>
                    <a:pt x="4347" y="1714"/>
                    <a:pt x="3435" y="2505"/>
                  </a:cubicBezTo>
                  <a:cubicBezTo>
                    <a:pt x="2949" y="2900"/>
                    <a:pt x="2493" y="3356"/>
                    <a:pt x="2128" y="3872"/>
                  </a:cubicBezTo>
                  <a:cubicBezTo>
                    <a:pt x="1794" y="4359"/>
                    <a:pt x="1490" y="4875"/>
                    <a:pt x="1216" y="5392"/>
                  </a:cubicBezTo>
                  <a:cubicBezTo>
                    <a:pt x="821" y="6304"/>
                    <a:pt x="517" y="7246"/>
                    <a:pt x="305" y="8219"/>
                  </a:cubicBezTo>
                  <a:cubicBezTo>
                    <a:pt x="183" y="8888"/>
                    <a:pt x="92" y="9526"/>
                    <a:pt x="61" y="10195"/>
                  </a:cubicBezTo>
                  <a:cubicBezTo>
                    <a:pt x="31" y="10438"/>
                    <a:pt x="31" y="10620"/>
                    <a:pt x="31" y="10742"/>
                  </a:cubicBezTo>
                  <a:cubicBezTo>
                    <a:pt x="1" y="10803"/>
                    <a:pt x="1" y="10863"/>
                    <a:pt x="31" y="10924"/>
                  </a:cubicBezTo>
                  <a:cubicBezTo>
                    <a:pt x="61" y="10681"/>
                    <a:pt x="92" y="10468"/>
                    <a:pt x="122" y="10195"/>
                  </a:cubicBezTo>
                  <a:cubicBezTo>
                    <a:pt x="183" y="9556"/>
                    <a:pt x="305" y="8888"/>
                    <a:pt x="457" y="8249"/>
                  </a:cubicBezTo>
                  <a:cubicBezTo>
                    <a:pt x="669" y="7307"/>
                    <a:pt x="973" y="6365"/>
                    <a:pt x="1399" y="5483"/>
                  </a:cubicBezTo>
                  <a:cubicBezTo>
                    <a:pt x="1642" y="4967"/>
                    <a:pt x="1946" y="4450"/>
                    <a:pt x="2280" y="3994"/>
                  </a:cubicBezTo>
                  <a:cubicBezTo>
                    <a:pt x="2645" y="3508"/>
                    <a:pt x="3071" y="3052"/>
                    <a:pt x="3557" y="2657"/>
                  </a:cubicBezTo>
                  <a:cubicBezTo>
                    <a:pt x="4469" y="1866"/>
                    <a:pt x="5502" y="1258"/>
                    <a:pt x="6596" y="802"/>
                  </a:cubicBezTo>
                  <a:cubicBezTo>
                    <a:pt x="7508" y="468"/>
                    <a:pt x="8481" y="225"/>
                    <a:pt x="9454" y="164"/>
                  </a:cubicBezTo>
                  <a:cubicBezTo>
                    <a:pt x="9731" y="152"/>
                    <a:pt x="10008" y="144"/>
                    <a:pt x="10282" y="144"/>
                  </a:cubicBezTo>
                  <a:cubicBezTo>
                    <a:pt x="10671" y="144"/>
                    <a:pt x="11056" y="159"/>
                    <a:pt x="11429" y="195"/>
                  </a:cubicBezTo>
                  <a:lnTo>
                    <a:pt x="11977" y="255"/>
                  </a:lnTo>
                  <a:lnTo>
                    <a:pt x="12159" y="255"/>
                  </a:lnTo>
                  <a:cubicBezTo>
                    <a:pt x="12098" y="225"/>
                    <a:pt x="12037" y="225"/>
                    <a:pt x="11977" y="195"/>
                  </a:cubicBezTo>
                  <a:lnTo>
                    <a:pt x="11460" y="103"/>
                  </a:lnTo>
                  <a:cubicBezTo>
                    <a:pt x="10958" y="35"/>
                    <a:pt x="10457" y="1"/>
                    <a:pt x="99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9"/>
            <p:cNvSpPr/>
            <p:nvPr/>
          </p:nvSpPr>
          <p:spPr>
            <a:xfrm flipH="1">
              <a:off x="2198311" y="3448589"/>
              <a:ext cx="756023" cy="433737"/>
            </a:xfrm>
            <a:custGeom>
              <a:avLst/>
              <a:gdLst/>
              <a:ahLst/>
              <a:cxnLst/>
              <a:rect l="l" t="t" r="r" b="b"/>
              <a:pathLst>
                <a:path w="22494" h="12905" extrusionOk="0">
                  <a:moveTo>
                    <a:pt x="18755" y="1"/>
                  </a:moveTo>
                  <a:lnTo>
                    <a:pt x="14165" y="305"/>
                  </a:lnTo>
                  <a:cubicBezTo>
                    <a:pt x="13162" y="518"/>
                    <a:pt x="12129" y="700"/>
                    <a:pt x="11126" y="791"/>
                  </a:cubicBezTo>
                  <a:cubicBezTo>
                    <a:pt x="9849" y="852"/>
                    <a:pt x="6566" y="4743"/>
                    <a:pt x="5107" y="5411"/>
                  </a:cubicBezTo>
                  <a:cubicBezTo>
                    <a:pt x="4984" y="5469"/>
                    <a:pt x="4845" y="5496"/>
                    <a:pt x="4694" y="5496"/>
                  </a:cubicBezTo>
                  <a:cubicBezTo>
                    <a:pt x="3104" y="5496"/>
                    <a:pt x="214" y="2554"/>
                    <a:pt x="214" y="2554"/>
                  </a:cubicBezTo>
                  <a:lnTo>
                    <a:pt x="214" y="2554"/>
                  </a:lnTo>
                  <a:cubicBezTo>
                    <a:pt x="214" y="2554"/>
                    <a:pt x="1" y="3253"/>
                    <a:pt x="700" y="5472"/>
                  </a:cubicBezTo>
                  <a:cubicBezTo>
                    <a:pt x="1399" y="7691"/>
                    <a:pt x="3770" y="10183"/>
                    <a:pt x="5746" y="11977"/>
                  </a:cubicBezTo>
                  <a:cubicBezTo>
                    <a:pt x="6513" y="12684"/>
                    <a:pt x="8240" y="12904"/>
                    <a:pt x="10089" y="12904"/>
                  </a:cubicBezTo>
                  <a:cubicBezTo>
                    <a:pt x="12929" y="12904"/>
                    <a:pt x="16058" y="12385"/>
                    <a:pt x="16445" y="12311"/>
                  </a:cubicBezTo>
                  <a:cubicBezTo>
                    <a:pt x="17083" y="12220"/>
                    <a:pt x="22494" y="8451"/>
                    <a:pt x="22494" y="8451"/>
                  </a:cubicBezTo>
                  <a:lnTo>
                    <a:pt x="20822" y="4530"/>
                  </a:lnTo>
                  <a:lnTo>
                    <a:pt x="13770" y="4074"/>
                  </a:lnTo>
                  <a:cubicBezTo>
                    <a:pt x="13770" y="4074"/>
                    <a:pt x="15402" y="3505"/>
                    <a:pt x="16637" y="3505"/>
                  </a:cubicBezTo>
                  <a:cubicBezTo>
                    <a:pt x="16771" y="3505"/>
                    <a:pt x="16900" y="3512"/>
                    <a:pt x="17022" y="3527"/>
                  </a:cubicBezTo>
                  <a:cubicBezTo>
                    <a:pt x="17048" y="3530"/>
                    <a:pt x="17073" y="3531"/>
                    <a:pt x="17097" y="3531"/>
                  </a:cubicBezTo>
                  <a:cubicBezTo>
                    <a:pt x="18288" y="3531"/>
                    <a:pt x="18755" y="1"/>
                    <a:pt x="187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9"/>
            <p:cNvSpPr/>
            <p:nvPr/>
          </p:nvSpPr>
          <p:spPr>
            <a:xfrm flipH="1">
              <a:off x="1373888" y="2261616"/>
              <a:ext cx="1467043" cy="1548009"/>
            </a:xfrm>
            <a:custGeom>
              <a:avLst/>
              <a:gdLst/>
              <a:ahLst/>
              <a:cxnLst/>
              <a:rect l="l" t="t" r="r" b="b"/>
              <a:pathLst>
                <a:path w="43649" h="46058" extrusionOk="0">
                  <a:moveTo>
                    <a:pt x="36675" y="1"/>
                  </a:moveTo>
                  <a:cubicBezTo>
                    <a:pt x="34801" y="1"/>
                    <a:pt x="32260" y="742"/>
                    <a:pt x="30579" y="4191"/>
                  </a:cubicBezTo>
                  <a:cubicBezTo>
                    <a:pt x="27661" y="10209"/>
                    <a:pt x="20062" y="31820"/>
                    <a:pt x="18360" y="32337"/>
                  </a:cubicBezTo>
                  <a:lnTo>
                    <a:pt x="6080" y="18203"/>
                  </a:lnTo>
                  <a:lnTo>
                    <a:pt x="1" y="21638"/>
                  </a:lnTo>
                  <a:cubicBezTo>
                    <a:pt x="1" y="21638"/>
                    <a:pt x="2615" y="27048"/>
                    <a:pt x="6171" y="32975"/>
                  </a:cubicBezTo>
                  <a:cubicBezTo>
                    <a:pt x="9970" y="39260"/>
                    <a:pt x="14897" y="46057"/>
                    <a:pt x="20011" y="46057"/>
                  </a:cubicBezTo>
                  <a:cubicBezTo>
                    <a:pt x="20463" y="46057"/>
                    <a:pt x="20915" y="46004"/>
                    <a:pt x="21369" y="45894"/>
                  </a:cubicBezTo>
                  <a:cubicBezTo>
                    <a:pt x="30640" y="43675"/>
                    <a:pt x="43649" y="15772"/>
                    <a:pt x="43649" y="15772"/>
                  </a:cubicBezTo>
                  <a:cubicBezTo>
                    <a:pt x="43649" y="15772"/>
                    <a:pt x="43558" y="1060"/>
                    <a:pt x="39120" y="422"/>
                  </a:cubicBezTo>
                  <a:cubicBezTo>
                    <a:pt x="39120" y="422"/>
                    <a:pt x="38087" y="1"/>
                    <a:pt x="36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9"/>
            <p:cNvSpPr/>
            <p:nvPr/>
          </p:nvSpPr>
          <p:spPr>
            <a:xfrm flipH="1">
              <a:off x="2225903" y="2308470"/>
              <a:ext cx="682451" cy="679393"/>
            </a:xfrm>
            <a:custGeom>
              <a:avLst/>
              <a:gdLst/>
              <a:ahLst/>
              <a:cxnLst/>
              <a:rect l="l" t="t" r="r" b="b"/>
              <a:pathLst>
                <a:path w="20305" h="20214" extrusionOk="0">
                  <a:moveTo>
                    <a:pt x="13496" y="0"/>
                  </a:moveTo>
                  <a:cubicBezTo>
                    <a:pt x="13496" y="1"/>
                    <a:pt x="8147" y="2706"/>
                    <a:pt x="7600" y="3101"/>
                  </a:cubicBezTo>
                  <a:cubicBezTo>
                    <a:pt x="7052" y="3526"/>
                    <a:pt x="6293" y="3982"/>
                    <a:pt x="6293" y="3982"/>
                  </a:cubicBezTo>
                  <a:cubicBezTo>
                    <a:pt x="5897" y="4013"/>
                    <a:pt x="5563" y="4073"/>
                    <a:pt x="5198" y="4165"/>
                  </a:cubicBezTo>
                  <a:cubicBezTo>
                    <a:pt x="4864" y="4286"/>
                    <a:pt x="183" y="13435"/>
                    <a:pt x="92" y="15107"/>
                  </a:cubicBezTo>
                  <a:cubicBezTo>
                    <a:pt x="1" y="16809"/>
                    <a:pt x="2007" y="20213"/>
                    <a:pt x="2007" y="20213"/>
                  </a:cubicBezTo>
                  <a:lnTo>
                    <a:pt x="8055" y="16809"/>
                  </a:lnTo>
                  <a:lnTo>
                    <a:pt x="7903" y="16292"/>
                  </a:lnTo>
                  <a:cubicBezTo>
                    <a:pt x="7600" y="15289"/>
                    <a:pt x="7995" y="14195"/>
                    <a:pt x="8907" y="13648"/>
                  </a:cubicBezTo>
                  <a:cubicBezTo>
                    <a:pt x="9545" y="13253"/>
                    <a:pt x="10183" y="12919"/>
                    <a:pt x="10852" y="12615"/>
                  </a:cubicBezTo>
                  <a:cubicBezTo>
                    <a:pt x="12524" y="11855"/>
                    <a:pt x="13405" y="10396"/>
                    <a:pt x="14226" y="9393"/>
                  </a:cubicBezTo>
                  <a:cubicBezTo>
                    <a:pt x="15046" y="8420"/>
                    <a:pt x="17661" y="8390"/>
                    <a:pt x="18968" y="7052"/>
                  </a:cubicBezTo>
                  <a:cubicBezTo>
                    <a:pt x="20305" y="5745"/>
                    <a:pt x="19819" y="4560"/>
                    <a:pt x="19150" y="4256"/>
                  </a:cubicBezTo>
                  <a:cubicBezTo>
                    <a:pt x="19100" y="4233"/>
                    <a:pt x="19035" y="4223"/>
                    <a:pt x="18956" y="4223"/>
                  </a:cubicBezTo>
                  <a:cubicBezTo>
                    <a:pt x="17979" y="4223"/>
                    <a:pt x="14956" y="5852"/>
                    <a:pt x="14591" y="6049"/>
                  </a:cubicBezTo>
                  <a:cubicBezTo>
                    <a:pt x="14340" y="6175"/>
                    <a:pt x="12926" y="6889"/>
                    <a:pt x="11810" y="6889"/>
                  </a:cubicBezTo>
                  <a:cubicBezTo>
                    <a:pt x="11302" y="6889"/>
                    <a:pt x="10856" y="6741"/>
                    <a:pt x="10609" y="6323"/>
                  </a:cubicBezTo>
                  <a:cubicBezTo>
                    <a:pt x="9849" y="5016"/>
                    <a:pt x="12797" y="3131"/>
                    <a:pt x="12797" y="3131"/>
                  </a:cubicBezTo>
                  <a:lnTo>
                    <a:pt x="13496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CC0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9"/>
            <p:cNvSpPr/>
            <p:nvPr/>
          </p:nvSpPr>
          <p:spPr>
            <a:xfrm flipH="1">
              <a:off x="1345228" y="2232879"/>
              <a:ext cx="676334" cy="814236"/>
            </a:xfrm>
            <a:custGeom>
              <a:avLst/>
              <a:gdLst/>
              <a:ahLst/>
              <a:cxnLst/>
              <a:rect l="l" t="t" r="r" b="b"/>
              <a:pathLst>
                <a:path w="20123" h="24226" extrusionOk="0">
                  <a:moveTo>
                    <a:pt x="14012" y="0"/>
                  </a:moveTo>
                  <a:cubicBezTo>
                    <a:pt x="14012" y="0"/>
                    <a:pt x="7933" y="274"/>
                    <a:pt x="6535" y="3252"/>
                  </a:cubicBezTo>
                  <a:cubicBezTo>
                    <a:pt x="5167" y="6201"/>
                    <a:pt x="0" y="18146"/>
                    <a:pt x="0" y="18146"/>
                  </a:cubicBezTo>
                  <a:lnTo>
                    <a:pt x="16475" y="24225"/>
                  </a:lnTo>
                  <a:cubicBezTo>
                    <a:pt x="16475" y="24225"/>
                    <a:pt x="19271" y="19119"/>
                    <a:pt x="19696" y="16201"/>
                  </a:cubicBezTo>
                  <a:cubicBezTo>
                    <a:pt x="20122" y="13313"/>
                    <a:pt x="19636" y="669"/>
                    <a:pt x="140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9"/>
            <p:cNvSpPr/>
            <p:nvPr/>
          </p:nvSpPr>
          <p:spPr>
            <a:xfrm flipH="1">
              <a:off x="1446394" y="2242055"/>
              <a:ext cx="577218" cy="812219"/>
            </a:xfrm>
            <a:custGeom>
              <a:avLst/>
              <a:gdLst/>
              <a:ahLst/>
              <a:cxnLst/>
              <a:rect l="l" t="t" r="r" b="b"/>
              <a:pathLst>
                <a:path w="17174" h="24166" extrusionOk="0">
                  <a:moveTo>
                    <a:pt x="11915" y="1"/>
                  </a:moveTo>
                  <a:cubicBezTo>
                    <a:pt x="11904" y="1"/>
                    <a:pt x="11893" y="5"/>
                    <a:pt x="11882" y="10"/>
                  </a:cubicBezTo>
                  <a:lnTo>
                    <a:pt x="11882" y="10"/>
                  </a:lnTo>
                  <a:cubicBezTo>
                    <a:pt x="11904" y="3"/>
                    <a:pt x="11915" y="1"/>
                    <a:pt x="11915" y="1"/>
                  </a:cubicBezTo>
                  <a:close/>
                  <a:moveTo>
                    <a:pt x="11882" y="10"/>
                  </a:moveTo>
                  <a:cubicBezTo>
                    <a:pt x="11831" y="25"/>
                    <a:pt x="11721" y="59"/>
                    <a:pt x="11551" y="122"/>
                  </a:cubicBezTo>
                  <a:cubicBezTo>
                    <a:pt x="11642" y="92"/>
                    <a:pt x="11733" y="62"/>
                    <a:pt x="11824" y="31"/>
                  </a:cubicBezTo>
                  <a:cubicBezTo>
                    <a:pt x="11844" y="31"/>
                    <a:pt x="11863" y="19"/>
                    <a:pt x="11882" y="10"/>
                  </a:cubicBezTo>
                  <a:close/>
                  <a:moveTo>
                    <a:pt x="11551" y="122"/>
                  </a:moveTo>
                  <a:cubicBezTo>
                    <a:pt x="11156" y="244"/>
                    <a:pt x="10791" y="396"/>
                    <a:pt x="10456" y="578"/>
                  </a:cubicBezTo>
                  <a:cubicBezTo>
                    <a:pt x="9241" y="1369"/>
                    <a:pt x="8177" y="2372"/>
                    <a:pt x="7326" y="3557"/>
                  </a:cubicBezTo>
                  <a:cubicBezTo>
                    <a:pt x="6049" y="5259"/>
                    <a:pt x="4924" y="7083"/>
                    <a:pt x="3982" y="8998"/>
                  </a:cubicBezTo>
                  <a:cubicBezTo>
                    <a:pt x="2888" y="11126"/>
                    <a:pt x="1824" y="13557"/>
                    <a:pt x="760" y="16141"/>
                  </a:cubicBezTo>
                  <a:lnTo>
                    <a:pt x="395" y="17022"/>
                  </a:lnTo>
                  <a:cubicBezTo>
                    <a:pt x="335" y="17144"/>
                    <a:pt x="274" y="17296"/>
                    <a:pt x="213" y="17417"/>
                  </a:cubicBezTo>
                  <a:lnTo>
                    <a:pt x="91" y="17630"/>
                  </a:lnTo>
                  <a:lnTo>
                    <a:pt x="61" y="17721"/>
                  </a:lnTo>
                  <a:lnTo>
                    <a:pt x="31" y="17752"/>
                  </a:lnTo>
                  <a:cubicBezTo>
                    <a:pt x="48" y="17769"/>
                    <a:pt x="56" y="17787"/>
                    <a:pt x="65" y="17805"/>
                  </a:cubicBezTo>
                  <a:lnTo>
                    <a:pt x="65" y="17805"/>
                  </a:lnTo>
                  <a:lnTo>
                    <a:pt x="0" y="17934"/>
                  </a:lnTo>
                  <a:cubicBezTo>
                    <a:pt x="9" y="17934"/>
                    <a:pt x="19" y="17934"/>
                    <a:pt x="31" y="17934"/>
                  </a:cubicBezTo>
                  <a:lnTo>
                    <a:pt x="31" y="17934"/>
                  </a:lnTo>
                  <a:lnTo>
                    <a:pt x="31" y="17934"/>
                  </a:lnTo>
                  <a:lnTo>
                    <a:pt x="12189" y="22402"/>
                  </a:lnTo>
                  <a:lnTo>
                    <a:pt x="15836" y="23709"/>
                  </a:lnTo>
                  <a:lnTo>
                    <a:pt x="16809" y="24044"/>
                  </a:lnTo>
                  <a:lnTo>
                    <a:pt x="17083" y="24135"/>
                  </a:lnTo>
                  <a:cubicBezTo>
                    <a:pt x="17113" y="24135"/>
                    <a:pt x="17143" y="24165"/>
                    <a:pt x="17174" y="24165"/>
                  </a:cubicBezTo>
                  <a:lnTo>
                    <a:pt x="17083" y="24104"/>
                  </a:lnTo>
                  <a:lnTo>
                    <a:pt x="16840" y="24013"/>
                  </a:lnTo>
                  <a:lnTo>
                    <a:pt x="15867" y="23618"/>
                  </a:lnTo>
                  <a:lnTo>
                    <a:pt x="12250" y="22250"/>
                  </a:lnTo>
                  <a:lnTo>
                    <a:pt x="222" y="17800"/>
                  </a:lnTo>
                  <a:lnTo>
                    <a:pt x="274" y="17721"/>
                  </a:lnTo>
                  <a:lnTo>
                    <a:pt x="365" y="17509"/>
                  </a:lnTo>
                  <a:lnTo>
                    <a:pt x="547" y="17083"/>
                  </a:lnTo>
                  <a:lnTo>
                    <a:pt x="943" y="16202"/>
                  </a:lnTo>
                  <a:cubicBezTo>
                    <a:pt x="1976" y="13618"/>
                    <a:pt x="3040" y="11217"/>
                    <a:pt x="4134" y="9059"/>
                  </a:cubicBezTo>
                  <a:cubicBezTo>
                    <a:pt x="5076" y="7144"/>
                    <a:pt x="6171" y="5320"/>
                    <a:pt x="7447" y="3618"/>
                  </a:cubicBezTo>
                  <a:cubicBezTo>
                    <a:pt x="8268" y="2432"/>
                    <a:pt x="9301" y="1429"/>
                    <a:pt x="10487" y="639"/>
                  </a:cubicBezTo>
                  <a:cubicBezTo>
                    <a:pt x="10821" y="426"/>
                    <a:pt x="11156" y="274"/>
                    <a:pt x="11551" y="122"/>
                  </a:cubicBezTo>
                  <a:close/>
                </a:path>
              </a:pathLst>
            </a:custGeom>
            <a:solidFill>
              <a:srgbClr val="C94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9"/>
            <p:cNvSpPr/>
            <p:nvPr/>
          </p:nvSpPr>
          <p:spPr>
            <a:xfrm flipH="1">
              <a:off x="2084901" y="3381165"/>
              <a:ext cx="541491" cy="424427"/>
            </a:xfrm>
            <a:custGeom>
              <a:avLst/>
              <a:gdLst/>
              <a:ahLst/>
              <a:cxnLst/>
              <a:rect l="l" t="t" r="r" b="b"/>
              <a:pathLst>
                <a:path w="16111" h="12628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62"/>
                    <a:pt x="62" y="153"/>
                    <a:pt x="122" y="214"/>
                  </a:cubicBezTo>
                  <a:lnTo>
                    <a:pt x="457" y="730"/>
                  </a:lnTo>
                  <a:lnTo>
                    <a:pt x="1764" y="2676"/>
                  </a:lnTo>
                  <a:lnTo>
                    <a:pt x="3739" y="5563"/>
                  </a:lnTo>
                  <a:cubicBezTo>
                    <a:pt x="4104" y="6110"/>
                    <a:pt x="4499" y="6688"/>
                    <a:pt x="4925" y="7265"/>
                  </a:cubicBezTo>
                  <a:cubicBezTo>
                    <a:pt x="5320" y="7843"/>
                    <a:pt x="5776" y="8420"/>
                    <a:pt x="6262" y="8998"/>
                  </a:cubicBezTo>
                  <a:cubicBezTo>
                    <a:pt x="7174" y="10123"/>
                    <a:pt x="8299" y="11065"/>
                    <a:pt x="9575" y="11733"/>
                  </a:cubicBezTo>
                  <a:cubicBezTo>
                    <a:pt x="10639" y="12189"/>
                    <a:pt x="11794" y="12493"/>
                    <a:pt x="12949" y="12585"/>
                  </a:cubicBezTo>
                  <a:cubicBezTo>
                    <a:pt x="13203" y="12614"/>
                    <a:pt x="13456" y="12627"/>
                    <a:pt x="13709" y="12627"/>
                  </a:cubicBezTo>
                  <a:cubicBezTo>
                    <a:pt x="14246" y="12627"/>
                    <a:pt x="14783" y="12566"/>
                    <a:pt x="15320" y="12463"/>
                  </a:cubicBezTo>
                  <a:cubicBezTo>
                    <a:pt x="15503" y="12433"/>
                    <a:pt x="15715" y="12372"/>
                    <a:pt x="15928" y="12281"/>
                  </a:cubicBezTo>
                  <a:cubicBezTo>
                    <a:pt x="15989" y="12250"/>
                    <a:pt x="16050" y="12220"/>
                    <a:pt x="16111" y="12189"/>
                  </a:cubicBezTo>
                  <a:cubicBezTo>
                    <a:pt x="16111" y="12186"/>
                    <a:pt x="16107" y="12185"/>
                    <a:pt x="16101" y="12185"/>
                  </a:cubicBezTo>
                  <a:cubicBezTo>
                    <a:pt x="16050" y="12185"/>
                    <a:pt x="15779" y="12293"/>
                    <a:pt x="15290" y="12402"/>
                  </a:cubicBezTo>
                  <a:cubicBezTo>
                    <a:pt x="14830" y="12476"/>
                    <a:pt x="14358" y="12516"/>
                    <a:pt x="13889" y="12516"/>
                  </a:cubicBezTo>
                  <a:cubicBezTo>
                    <a:pt x="13584" y="12516"/>
                    <a:pt x="13280" y="12499"/>
                    <a:pt x="12980" y="12463"/>
                  </a:cubicBezTo>
                  <a:cubicBezTo>
                    <a:pt x="10366" y="12281"/>
                    <a:pt x="7964" y="10974"/>
                    <a:pt x="6414" y="8876"/>
                  </a:cubicBezTo>
                  <a:cubicBezTo>
                    <a:pt x="5928" y="8299"/>
                    <a:pt x="5502" y="7691"/>
                    <a:pt x="5077" y="7144"/>
                  </a:cubicBezTo>
                  <a:lnTo>
                    <a:pt x="3891" y="5442"/>
                  </a:lnTo>
                  <a:lnTo>
                    <a:pt x="1885" y="2584"/>
                  </a:lnTo>
                  <a:lnTo>
                    <a:pt x="518" y="700"/>
                  </a:lnTo>
                  <a:lnTo>
                    <a:pt x="153" y="183"/>
                  </a:lnTo>
                  <a:cubicBezTo>
                    <a:pt x="92" y="122"/>
                    <a:pt x="62" y="62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9"/>
            <p:cNvSpPr/>
            <p:nvPr/>
          </p:nvSpPr>
          <p:spPr>
            <a:xfrm flipH="1">
              <a:off x="2123709" y="3349504"/>
              <a:ext cx="101166" cy="147145"/>
            </a:xfrm>
            <a:custGeom>
              <a:avLst/>
              <a:gdLst/>
              <a:ahLst/>
              <a:cxnLst/>
              <a:rect l="l" t="t" r="r" b="b"/>
              <a:pathLst>
                <a:path w="3010" h="4378" extrusionOk="0">
                  <a:moveTo>
                    <a:pt x="31" y="1"/>
                  </a:moveTo>
                  <a:lnTo>
                    <a:pt x="31" y="1"/>
                  </a:lnTo>
                  <a:cubicBezTo>
                    <a:pt x="0" y="31"/>
                    <a:pt x="274" y="183"/>
                    <a:pt x="639" y="487"/>
                  </a:cubicBezTo>
                  <a:cubicBezTo>
                    <a:pt x="1125" y="882"/>
                    <a:pt x="1551" y="1368"/>
                    <a:pt x="1915" y="1885"/>
                  </a:cubicBezTo>
                  <a:cubicBezTo>
                    <a:pt x="2280" y="2432"/>
                    <a:pt x="2584" y="3010"/>
                    <a:pt x="2766" y="3618"/>
                  </a:cubicBezTo>
                  <a:cubicBezTo>
                    <a:pt x="2827" y="3861"/>
                    <a:pt x="2918" y="4104"/>
                    <a:pt x="3010" y="4377"/>
                  </a:cubicBezTo>
                  <a:cubicBezTo>
                    <a:pt x="3010" y="4104"/>
                    <a:pt x="2979" y="3830"/>
                    <a:pt x="2918" y="3557"/>
                  </a:cubicBezTo>
                  <a:cubicBezTo>
                    <a:pt x="2736" y="2919"/>
                    <a:pt x="2462" y="2311"/>
                    <a:pt x="2098" y="1763"/>
                  </a:cubicBezTo>
                  <a:cubicBezTo>
                    <a:pt x="1733" y="1247"/>
                    <a:pt x="1247" y="760"/>
                    <a:pt x="730" y="365"/>
                  </a:cubicBezTo>
                  <a:cubicBezTo>
                    <a:pt x="517" y="183"/>
                    <a:pt x="274" y="61"/>
                    <a:pt x="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09137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3" name="Google Shape;2903;p80"/>
          <p:cNvSpPr txBox="1">
            <a:spLocks noGrp="1"/>
          </p:cNvSpPr>
          <p:nvPr>
            <p:ph type="title"/>
          </p:nvPr>
        </p:nvSpPr>
        <p:spPr>
          <a:xfrm>
            <a:off x="4294981" y="1527592"/>
            <a:ext cx="4417088" cy="16849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BAYI RESIKO TINGGI DAN PENATALAKSANAANNYA</a:t>
            </a:r>
            <a:endParaRPr sz="2800" dirty="0"/>
          </a:p>
        </p:txBody>
      </p:sp>
      <p:grpSp>
        <p:nvGrpSpPr>
          <p:cNvPr id="2918" name="Google Shape;2918;p80"/>
          <p:cNvGrpSpPr/>
          <p:nvPr/>
        </p:nvGrpSpPr>
        <p:grpSpPr>
          <a:xfrm>
            <a:off x="484632" y="910987"/>
            <a:ext cx="3737518" cy="4232555"/>
            <a:chOff x="1273175" y="825425"/>
            <a:chExt cx="3432695" cy="3887357"/>
          </a:xfrm>
        </p:grpSpPr>
        <p:sp>
          <p:nvSpPr>
            <p:cNvPr id="2919" name="Google Shape;2919;p80"/>
            <p:cNvSpPr/>
            <p:nvPr/>
          </p:nvSpPr>
          <p:spPr>
            <a:xfrm flipH="1">
              <a:off x="2017117" y="1175530"/>
              <a:ext cx="846450" cy="1048435"/>
            </a:xfrm>
            <a:custGeom>
              <a:avLst/>
              <a:gdLst/>
              <a:ahLst/>
              <a:cxnLst/>
              <a:rect l="l" t="t" r="r" b="b"/>
              <a:pathLst>
                <a:path w="16813" h="20825" extrusionOk="0">
                  <a:moveTo>
                    <a:pt x="4916" y="0"/>
                  </a:moveTo>
                  <a:cubicBezTo>
                    <a:pt x="2075" y="0"/>
                    <a:pt x="0" y="1979"/>
                    <a:pt x="200" y="4179"/>
                  </a:cubicBezTo>
                  <a:cubicBezTo>
                    <a:pt x="200" y="4179"/>
                    <a:pt x="600" y="7081"/>
                    <a:pt x="1501" y="11284"/>
                  </a:cubicBezTo>
                  <a:cubicBezTo>
                    <a:pt x="1501" y="11284"/>
                    <a:pt x="1334" y="12585"/>
                    <a:pt x="801" y="13419"/>
                  </a:cubicBezTo>
                  <a:cubicBezTo>
                    <a:pt x="367" y="14119"/>
                    <a:pt x="1067" y="14520"/>
                    <a:pt x="2001" y="14586"/>
                  </a:cubicBezTo>
                  <a:cubicBezTo>
                    <a:pt x="3202" y="18642"/>
                    <a:pt x="5684" y="19603"/>
                    <a:pt x="7363" y="19603"/>
                  </a:cubicBezTo>
                  <a:cubicBezTo>
                    <a:pt x="7783" y="19603"/>
                    <a:pt x="8153" y="19543"/>
                    <a:pt x="8439" y="19456"/>
                  </a:cubicBezTo>
                  <a:cubicBezTo>
                    <a:pt x="9874" y="19023"/>
                    <a:pt x="10241" y="18856"/>
                    <a:pt x="10241" y="18856"/>
                  </a:cubicBezTo>
                  <a:lnTo>
                    <a:pt x="11141" y="20824"/>
                  </a:lnTo>
                  <a:lnTo>
                    <a:pt x="15745" y="15587"/>
                  </a:lnTo>
                  <a:lnTo>
                    <a:pt x="14911" y="12652"/>
                  </a:lnTo>
                  <a:cubicBezTo>
                    <a:pt x="14911" y="12652"/>
                    <a:pt x="16812" y="9149"/>
                    <a:pt x="15511" y="6447"/>
                  </a:cubicBezTo>
                  <a:cubicBezTo>
                    <a:pt x="14722" y="4850"/>
                    <a:pt x="13444" y="4523"/>
                    <a:pt x="12530" y="4523"/>
                  </a:cubicBezTo>
                  <a:cubicBezTo>
                    <a:pt x="11899" y="4523"/>
                    <a:pt x="11442" y="4679"/>
                    <a:pt x="11442" y="4679"/>
                  </a:cubicBezTo>
                  <a:cubicBezTo>
                    <a:pt x="11442" y="4679"/>
                    <a:pt x="9974" y="1043"/>
                    <a:pt x="6405" y="176"/>
                  </a:cubicBezTo>
                  <a:cubicBezTo>
                    <a:pt x="5892" y="56"/>
                    <a:pt x="5393" y="0"/>
                    <a:pt x="49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80"/>
            <p:cNvSpPr/>
            <p:nvPr/>
          </p:nvSpPr>
          <p:spPr>
            <a:xfrm flipH="1">
              <a:off x="1753485" y="3901200"/>
              <a:ext cx="2760970" cy="808239"/>
            </a:xfrm>
            <a:custGeom>
              <a:avLst/>
              <a:gdLst/>
              <a:ahLst/>
              <a:cxnLst/>
              <a:rect l="l" t="t" r="r" b="b"/>
              <a:pathLst>
                <a:path w="54841" h="16054" extrusionOk="0">
                  <a:moveTo>
                    <a:pt x="12207" y="1"/>
                  </a:moveTo>
                  <a:cubicBezTo>
                    <a:pt x="6724" y="1"/>
                    <a:pt x="2496" y="939"/>
                    <a:pt x="601" y="6213"/>
                  </a:cubicBezTo>
                  <a:cubicBezTo>
                    <a:pt x="335" y="6981"/>
                    <a:pt x="168" y="7781"/>
                    <a:pt x="134" y="8615"/>
                  </a:cubicBezTo>
                  <a:cubicBezTo>
                    <a:pt x="1" y="11184"/>
                    <a:pt x="868" y="13952"/>
                    <a:pt x="1769" y="16054"/>
                  </a:cubicBezTo>
                  <a:lnTo>
                    <a:pt x="54840" y="16054"/>
                  </a:lnTo>
                  <a:cubicBezTo>
                    <a:pt x="54707" y="16020"/>
                    <a:pt x="54540" y="15987"/>
                    <a:pt x="54373" y="15920"/>
                  </a:cubicBezTo>
                  <a:cubicBezTo>
                    <a:pt x="49736" y="14719"/>
                    <a:pt x="41664" y="11751"/>
                    <a:pt x="36360" y="8715"/>
                  </a:cubicBezTo>
                  <a:cubicBezTo>
                    <a:pt x="36327" y="8715"/>
                    <a:pt x="36327" y="8682"/>
                    <a:pt x="36294" y="8682"/>
                  </a:cubicBezTo>
                  <a:cubicBezTo>
                    <a:pt x="35893" y="8448"/>
                    <a:pt x="35493" y="8215"/>
                    <a:pt x="35126" y="7981"/>
                  </a:cubicBezTo>
                  <a:cubicBezTo>
                    <a:pt x="34826" y="7781"/>
                    <a:pt x="34526" y="7581"/>
                    <a:pt x="34225" y="7381"/>
                  </a:cubicBezTo>
                  <a:cubicBezTo>
                    <a:pt x="34192" y="7347"/>
                    <a:pt x="34159" y="7347"/>
                    <a:pt x="34092" y="7314"/>
                  </a:cubicBezTo>
                  <a:cubicBezTo>
                    <a:pt x="33658" y="7014"/>
                    <a:pt x="33258" y="6747"/>
                    <a:pt x="32858" y="6480"/>
                  </a:cubicBezTo>
                  <a:cubicBezTo>
                    <a:pt x="32291" y="6113"/>
                    <a:pt x="31757" y="5813"/>
                    <a:pt x="31290" y="5546"/>
                  </a:cubicBezTo>
                  <a:cubicBezTo>
                    <a:pt x="31056" y="5413"/>
                    <a:pt x="30823" y="5313"/>
                    <a:pt x="30623" y="5179"/>
                  </a:cubicBezTo>
                  <a:cubicBezTo>
                    <a:pt x="28788" y="4212"/>
                    <a:pt x="27487" y="3812"/>
                    <a:pt x="26620" y="3645"/>
                  </a:cubicBezTo>
                  <a:cubicBezTo>
                    <a:pt x="26220" y="3559"/>
                    <a:pt x="25911" y="3535"/>
                    <a:pt x="25690" y="3535"/>
                  </a:cubicBezTo>
                  <a:cubicBezTo>
                    <a:pt x="25394" y="3535"/>
                    <a:pt x="25252" y="3578"/>
                    <a:pt x="25252" y="3578"/>
                  </a:cubicBezTo>
                  <a:cubicBezTo>
                    <a:pt x="25252" y="3578"/>
                    <a:pt x="25186" y="3545"/>
                    <a:pt x="25119" y="3478"/>
                  </a:cubicBezTo>
                  <a:cubicBezTo>
                    <a:pt x="25019" y="3445"/>
                    <a:pt x="24952" y="3411"/>
                    <a:pt x="24852" y="3345"/>
                  </a:cubicBezTo>
                  <a:cubicBezTo>
                    <a:pt x="24785" y="3311"/>
                    <a:pt x="24719" y="3278"/>
                    <a:pt x="24619" y="3245"/>
                  </a:cubicBezTo>
                  <a:cubicBezTo>
                    <a:pt x="24018" y="2944"/>
                    <a:pt x="23017" y="2444"/>
                    <a:pt x="21783" y="1977"/>
                  </a:cubicBezTo>
                  <a:cubicBezTo>
                    <a:pt x="19815" y="1176"/>
                    <a:pt x="17247" y="342"/>
                    <a:pt x="14578" y="109"/>
                  </a:cubicBezTo>
                  <a:cubicBezTo>
                    <a:pt x="14111" y="42"/>
                    <a:pt x="13644" y="9"/>
                    <a:pt x="13144" y="9"/>
                  </a:cubicBezTo>
                  <a:cubicBezTo>
                    <a:pt x="12828" y="4"/>
                    <a:pt x="12516" y="1"/>
                    <a:pt x="122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80"/>
            <p:cNvSpPr/>
            <p:nvPr/>
          </p:nvSpPr>
          <p:spPr>
            <a:xfrm flipH="1">
              <a:off x="3160832" y="2991150"/>
              <a:ext cx="1545038" cy="912553"/>
            </a:xfrm>
            <a:custGeom>
              <a:avLst/>
              <a:gdLst/>
              <a:ahLst/>
              <a:cxnLst/>
              <a:rect l="l" t="t" r="r" b="b"/>
              <a:pathLst>
                <a:path w="30689" h="18126" extrusionOk="0">
                  <a:moveTo>
                    <a:pt x="9497" y="0"/>
                  </a:moveTo>
                  <a:cubicBezTo>
                    <a:pt x="9467" y="0"/>
                    <a:pt x="9437" y="2"/>
                    <a:pt x="9407" y="5"/>
                  </a:cubicBezTo>
                  <a:lnTo>
                    <a:pt x="834" y="639"/>
                  </a:lnTo>
                  <a:cubicBezTo>
                    <a:pt x="300" y="672"/>
                    <a:pt x="0" y="1239"/>
                    <a:pt x="267" y="1673"/>
                  </a:cubicBezTo>
                  <a:lnTo>
                    <a:pt x="9073" y="17118"/>
                  </a:lnTo>
                  <a:cubicBezTo>
                    <a:pt x="9414" y="17736"/>
                    <a:pt x="10070" y="18125"/>
                    <a:pt x="10802" y="18125"/>
                  </a:cubicBezTo>
                  <a:cubicBezTo>
                    <a:pt x="10859" y="18125"/>
                    <a:pt x="10917" y="18123"/>
                    <a:pt x="10975" y="18118"/>
                  </a:cubicBezTo>
                  <a:lnTo>
                    <a:pt x="30689" y="16450"/>
                  </a:lnTo>
                  <a:lnTo>
                    <a:pt x="30689" y="14516"/>
                  </a:lnTo>
                  <a:lnTo>
                    <a:pt x="17479" y="14682"/>
                  </a:lnTo>
                  <a:lnTo>
                    <a:pt x="10107" y="372"/>
                  </a:lnTo>
                  <a:cubicBezTo>
                    <a:pt x="9988" y="132"/>
                    <a:pt x="9760" y="0"/>
                    <a:pt x="94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80"/>
            <p:cNvSpPr/>
            <p:nvPr/>
          </p:nvSpPr>
          <p:spPr>
            <a:xfrm flipH="1">
              <a:off x="1273175" y="1993850"/>
              <a:ext cx="1980019" cy="2718932"/>
            </a:xfrm>
            <a:custGeom>
              <a:avLst/>
              <a:gdLst/>
              <a:ahLst/>
              <a:cxnLst/>
              <a:rect l="l" t="t" r="r" b="b"/>
              <a:pathLst>
                <a:path w="39329" h="54006" extrusionOk="0">
                  <a:moveTo>
                    <a:pt x="29788" y="0"/>
                  </a:moveTo>
                  <a:cubicBezTo>
                    <a:pt x="29788" y="0"/>
                    <a:pt x="23250" y="1701"/>
                    <a:pt x="19581" y="3769"/>
                  </a:cubicBezTo>
                  <a:cubicBezTo>
                    <a:pt x="19281" y="3936"/>
                    <a:pt x="19014" y="4103"/>
                    <a:pt x="18747" y="4270"/>
                  </a:cubicBezTo>
                  <a:cubicBezTo>
                    <a:pt x="18613" y="4370"/>
                    <a:pt x="18480" y="4470"/>
                    <a:pt x="18347" y="4570"/>
                  </a:cubicBezTo>
                  <a:cubicBezTo>
                    <a:pt x="17913" y="4904"/>
                    <a:pt x="17579" y="5237"/>
                    <a:pt x="17379" y="5571"/>
                  </a:cubicBezTo>
                  <a:cubicBezTo>
                    <a:pt x="17313" y="5671"/>
                    <a:pt x="17246" y="5771"/>
                    <a:pt x="17179" y="5871"/>
                  </a:cubicBezTo>
                  <a:cubicBezTo>
                    <a:pt x="16512" y="7005"/>
                    <a:pt x="16212" y="8173"/>
                    <a:pt x="16045" y="9540"/>
                  </a:cubicBezTo>
                  <a:cubicBezTo>
                    <a:pt x="16012" y="9774"/>
                    <a:pt x="15978" y="9974"/>
                    <a:pt x="15978" y="10207"/>
                  </a:cubicBezTo>
                  <a:cubicBezTo>
                    <a:pt x="15945" y="10508"/>
                    <a:pt x="15912" y="10774"/>
                    <a:pt x="15878" y="11075"/>
                  </a:cubicBezTo>
                  <a:cubicBezTo>
                    <a:pt x="15878" y="11342"/>
                    <a:pt x="15845" y="11608"/>
                    <a:pt x="15845" y="11909"/>
                  </a:cubicBezTo>
                  <a:cubicBezTo>
                    <a:pt x="15811" y="12242"/>
                    <a:pt x="15778" y="12642"/>
                    <a:pt x="15745" y="13043"/>
                  </a:cubicBezTo>
                  <a:cubicBezTo>
                    <a:pt x="15678" y="14144"/>
                    <a:pt x="15611" y="15378"/>
                    <a:pt x="15445" y="16745"/>
                  </a:cubicBezTo>
                  <a:cubicBezTo>
                    <a:pt x="15344" y="17613"/>
                    <a:pt x="15044" y="18747"/>
                    <a:pt x="14644" y="20081"/>
                  </a:cubicBezTo>
                  <a:cubicBezTo>
                    <a:pt x="14611" y="20215"/>
                    <a:pt x="14544" y="20348"/>
                    <a:pt x="14511" y="20481"/>
                  </a:cubicBezTo>
                  <a:cubicBezTo>
                    <a:pt x="14410" y="20782"/>
                    <a:pt x="14344" y="21048"/>
                    <a:pt x="14244" y="21349"/>
                  </a:cubicBezTo>
                  <a:cubicBezTo>
                    <a:pt x="14177" y="21482"/>
                    <a:pt x="14144" y="21616"/>
                    <a:pt x="14077" y="21749"/>
                  </a:cubicBezTo>
                  <a:cubicBezTo>
                    <a:pt x="14010" y="21983"/>
                    <a:pt x="13910" y="22249"/>
                    <a:pt x="13810" y="22483"/>
                  </a:cubicBezTo>
                  <a:cubicBezTo>
                    <a:pt x="13343" y="23817"/>
                    <a:pt x="12743" y="25252"/>
                    <a:pt x="12142" y="26686"/>
                  </a:cubicBezTo>
                  <a:cubicBezTo>
                    <a:pt x="12109" y="26719"/>
                    <a:pt x="12109" y="26753"/>
                    <a:pt x="12075" y="26786"/>
                  </a:cubicBezTo>
                  <a:cubicBezTo>
                    <a:pt x="12042" y="26919"/>
                    <a:pt x="11975" y="27019"/>
                    <a:pt x="11942" y="27153"/>
                  </a:cubicBezTo>
                  <a:lnTo>
                    <a:pt x="11909" y="27153"/>
                  </a:lnTo>
                  <a:cubicBezTo>
                    <a:pt x="11475" y="28120"/>
                    <a:pt x="11041" y="29121"/>
                    <a:pt x="10541" y="30055"/>
                  </a:cubicBezTo>
                  <a:cubicBezTo>
                    <a:pt x="10374" y="30422"/>
                    <a:pt x="10207" y="30755"/>
                    <a:pt x="10041" y="31089"/>
                  </a:cubicBezTo>
                  <a:cubicBezTo>
                    <a:pt x="10007" y="31156"/>
                    <a:pt x="9974" y="31222"/>
                    <a:pt x="9941" y="31256"/>
                  </a:cubicBezTo>
                  <a:cubicBezTo>
                    <a:pt x="9807" y="31556"/>
                    <a:pt x="9640" y="31823"/>
                    <a:pt x="9507" y="32090"/>
                  </a:cubicBezTo>
                  <a:cubicBezTo>
                    <a:pt x="9273" y="32523"/>
                    <a:pt x="9040" y="32924"/>
                    <a:pt x="8806" y="33324"/>
                  </a:cubicBezTo>
                  <a:cubicBezTo>
                    <a:pt x="8540" y="33791"/>
                    <a:pt x="8306" y="34225"/>
                    <a:pt x="8039" y="34625"/>
                  </a:cubicBezTo>
                  <a:cubicBezTo>
                    <a:pt x="7706" y="35159"/>
                    <a:pt x="7372" y="35692"/>
                    <a:pt x="7039" y="36126"/>
                  </a:cubicBezTo>
                  <a:cubicBezTo>
                    <a:pt x="6805" y="36460"/>
                    <a:pt x="6572" y="36726"/>
                    <a:pt x="6371" y="36993"/>
                  </a:cubicBezTo>
                  <a:cubicBezTo>
                    <a:pt x="5571" y="37961"/>
                    <a:pt x="4837" y="38561"/>
                    <a:pt x="4237" y="38628"/>
                  </a:cubicBezTo>
                  <a:cubicBezTo>
                    <a:pt x="3536" y="38694"/>
                    <a:pt x="2969" y="38828"/>
                    <a:pt x="2469" y="39061"/>
                  </a:cubicBezTo>
                  <a:cubicBezTo>
                    <a:pt x="2469" y="39061"/>
                    <a:pt x="2435" y="39095"/>
                    <a:pt x="2402" y="39095"/>
                  </a:cubicBezTo>
                  <a:cubicBezTo>
                    <a:pt x="2268" y="39161"/>
                    <a:pt x="2135" y="39228"/>
                    <a:pt x="2002" y="39295"/>
                  </a:cubicBezTo>
                  <a:cubicBezTo>
                    <a:pt x="1902" y="39362"/>
                    <a:pt x="1835" y="39395"/>
                    <a:pt x="1735" y="39462"/>
                  </a:cubicBezTo>
                  <a:cubicBezTo>
                    <a:pt x="1401" y="39662"/>
                    <a:pt x="1134" y="39929"/>
                    <a:pt x="901" y="40162"/>
                  </a:cubicBezTo>
                  <a:cubicBezTo>
                    <a:pt x="734" y="40329"/>
                    <a:pt x="601" y="40496"/>
                    <a:pt x="467" y="40663"/>
                  </a:cubicBezTo>
                  <a:cubicBezTo>
                    <a:pt x="300" y="40896"/>
                    <a:pt x="200" y="41063"/>
                    <a:pt x="134" y="41230"/>
                  </a:cubicBezTo>
                  <a:cubicBezTo>
                    <a:pt x="100" y="41263"/>
                    <a:pt x="67" y="41330"/>
                    <a:pt x="67" y="41363"/>
                  </a:cubicBezTo>
                  <a:cubicBezTo>
                    <a:pt x="34" y="41430"/>
                    <a:pt x="0" y="41463"/>
                    <a:pt x="0" y="41463"/>
                  </a:cubicBezTo>
                  <a:cubicBezTo>
                    <a:pt x="667" y="41463"/>
                    <a:pt x="1535" y="41697"/>
                    <a:pt x="2502" y="42164"/>
                  </a:cubicBezTo>
                  <a:cubicBezTo>
                    <a:pt x="3569" y="42631"/>
                    <a:pt x="4804" y="43364"/>
                    <a:pt x="6071" y="44232"/>
                  </a:cubicBezTo>
                  <a:cubicBezTo>
                    <a:pt x="6171" y="44298"/>
                    <a:pt x="6305" y="44365"/>
                    <a:pt x="6405" y="44465"/>
                  </a:cubicBezTo>
                  <a:cubicBezTo>
                    <a:pt x="6838" y="44732"/>
                    <a:pt x="7239" y="45032"/>
                    <a:pt x="7639" y="45333"/>
                  </a:cubicBezTo>
                  <a:cubicBezTo>
                    <a:pt x="8306" y="45833"/>
                    <a:pt x="8940" y="46333"/>
                    <a:pt x="9574" y="46834"/>
                  </a:cubicBezTo>
                  <a:cubicBezTo>
                    <a:pt x="9874" y="47067"/>
                    <a:pt x="10141" y="47301"/>
                    <a:pt x="10408" y="47534"/>
                  </a:cubicBezTo>
                  <a:cubicBezTo>
                    <a:pt x="10441" y="47567"/>
                    <a:pt x="10474" y="47567"/>
                    <a:pt x="10508" y="47601"/>
                  </a:cubicBezTo>
                  <a:cubicBezTo>
                    <a:pt x="10808" y="47868"/>
                    <a:pt x="11108" y="48135"/>
                    <a:pt x="11375" y="48368"/>
                  </a:cubicBezTo>
                  <a:cubicBezTo>
                    <a:pt x="11775" y="48735"/>
                    <a:pt x="12242" y="49102"/>
                    <a:pt x="12776" y="49502"/>
                  </a:cubicBezTo>
                  <a:cubicBezTo>
                    <a:pt x="14877" y="51070"/>
                    <a:pt x="17946" y="52771"/>
                    <a:pt x="21182" y="53939"/>
                  </a:cubicBezTo>
                  <a:lnTo>
                    <a:pt x="29788" y="53939"/>
                  </a:lnTo>
                  <a:cubicBezTo>
                    <a:pt x="29888" y="53972"/>
                    <a:pt x="29988" y="53972"/>
                    <a:pt x="30055" y="54005"/>
                  </a:cubicBezTo>
                  <a:lnTo>
                    <a:pt x="33090" y="54005"/>
                  </a:lnTo>
                  <a:cubicBezTo>
                    <a:pt x="33124" y="53972"/>
                    <a:pt x="33157" y="53972"/>
                    <a:pt x="33191" y="53939"/>
                  </a:cubicBezTo>
                  <a:cubicBezTo>
                    <a:pt x="38027" y="50536"/>
                    <a:pt x="38995" y="40496"/>
                    <a:pt x="39161" y="30155"/>
                  </a:cubicBezTo>
                  <a:cubicBezTo>
                    <a:pt x="39328" y="18480"/>
                    <a:pt x="35459" y="7072"/>
                    <a:pt x="35492" y="7072"/>
                  </a:cubicBezTo>
                  <a:cubicBezTo>
                    <a:pt x="34725" y="5070"/>
                    <a:pt x="33457" y="3436"/>
                    <a:pt x="32323" y="2202"/>
                  </a:cubicBezTo>
                  <a:cubicBezTo>
                    <a:pt x="30989" y="801"/>
                    <a:pt x="29788" y="0"/>
                    <a:pt x="297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80"/>
            <p:cNvSpPr/>
            <p:nvPr/>
          </p:nvSpPr>
          <p:spPr>
            <a:xfrm flipH="1">
              <a:off x="2798074" y="4428975"/>
              <a:ext cx="413131" cy="280472"/>
            </a:xfrm>
            <a:custGeom>
              <a:avLst/>
              <a:gdLst/>
              <a:ahLst/>
              <a:cxnLst/>
              <a:rect l="l" t="t" r="r" b="b"/>
              <a:pathLst>
                <a:path w="8206" h="5571" extrusionOk="0">
                  <a:moveTo>
                    <a:pt x="1735" y="0"/>
                  </a:moveTo>
                  <a:cubicBezTo>
                    <a:pt x="1735" y="0"/>
                    <a:pt x="1601" y="200"/>
                    <a:pt x="1401" y="500"/>
                  </a:cubicBezTo>
                  <a:lnTo>
                    <a:pt x="1268" y="734"/>
                  </a:lnTo>
                  <a:cubicBezTo>
                    <a:pt x="1134" y="934"/>
                    <a:pt x="967" y="1168"/>
                    <a:pt x="834" y="1401"/>
                  </a:cubicBezTo>
                  <a:lnTo>
                    <a:pt x="801" y="1468"/>
                  </a:lnTo>
                  <a:cubicBezTo>
                    <a:pt x="467" y="2001"/>
                    <a:pt x="167" y="2502"/>
                    <a:pt x="134" y="2735"/>
                  </a:cubicBezTo>
                  <a:cubicBezTo>
                    <a:pt x="0" y="3236"/>
                    <a:pt x="300" y="3803"/>
                    <a:pt x="1134" y="4503"/>
                  </a:cubicBezTo>
                  <a:cubicBezTo>
                    <a:pt x="1468" y="4770"/>
                    <a:pt x="2002" y="5170"/>
                    <a:pt x="2535" y="5571"/>
                  </a:cubicBezTo>
                  <a:lnTo>
                    <a:pt x="7572" y="5571"/>
                  </a:lnTo>
                  <a:cubicBezTo>
                    <a:pt x="7572" y="5504"/>
                    <a:pt x="7572" y="5471"/>
                    <a:pt x="7572" y="5471"/>
                  </a:cubicBezTo>
                  <a:cubicBezTo>
                    <a:pt x="7572" y="5471"/>
                    <a:pt x="7625" y="5479"/>
                    <a:pt x="7699" y="5479"/>
                  </a:cubicBezTo>
                  <a:cubicBezTo>
                    <a:pt x="7828" y="5479"/>
                    <a:pt x="8021" y="5452"/>
                    <a:pt x="8106" y="5304"/>
                  </a:cubicBezTo>
                  <a:cubicBezTo>
                    <a:pt x="8206" y="5070"/>
                    <a:pt x="8073" y="4803"/>
                    <a:pt x="7772" y="4637"/>
                  </a:cubicBezTo>
                  <a:cubicBezTo>
                    <a:pt x="7505" y="4437"/>
                    <a:pt x="7038" y="4236"/>
                    <a:pt x="7038" y="4236"/>
                  </a:cubicBezTo>
                  <a:lnTo>
                    <a:pt x="5004" y="2669"/>
                  </a:lnTo>
                  <a:lnTo>
                    <a:pt x="5070" y="2569"/>
                  </a:lnTo>
                  <a:lnTo>
                    <a:pt x="5271" y="2335"/>
                  </a:lnTo>
                  <a:lnTo>
                    <a:pt x="5304" y="2335"/>
                  </a:lnTo>
                  <a:lnTo>
                    <a:pt x="5504" y="2068"/>
                  </a:lnTo>
                  <a:lnTo>
                    <a:pt x="5471" y="2068"/>
                  </a:lnTo>
                  <a:lnTo>
                    <a:pt x="1735" y="0"/>
                  </a:lnTo>
                  <a:close/>
                </a:path>
              </a:pathLst>
            </a:custGeom>
            <a:solidFill>
              <a:srgbClr val="FBB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80"/>
            <p:cNvSpPr/>
            <p:nvPr/>
          </p:nvSpPr>
          <p:spPr>
            <a:xfrm flipH="1">
              <a:off x="2594834" y="3636281"/>
              <a:ext cx="785986" cy="911949"/>
            </a:xfrm>
            <a:custGeom>
              <a:avLst/>
              <a:gdLst/>
              <a:ahLst/>
              <a:cxnLst/>
              <a:rect l="l" t="t" r="r" b="b"/>
              <a:pathLst>
                <a:path w="15612" h="18114" extrusionOk="0">
                  <a:moveTo>
                    <a:pt x="2168" y="0"/>
                  </a:moveTo>
                  <a:cubicBezTo>
                    <a:pt x="2168" y="0"/>
                    <a:pt x="0" y="5071"/>
                    <a:pt x="1701" y="7906"/>
                  </a:cubicBezTo>
                  <a:cubicBezTo>
                    <a:pt x="3436" y="10775"/>
                    <a:pt x="6538" y="11309"/>
                    <a:pt x="6538" y="11309"/>
                  </a:cubicBezTo>
                  <a:cubicBezTo>
                    <a:pt x="6538" y="11309"/>
                    <a:pt x="4770" y="14344"/>
                    <a:pt x="4236" y="15712"/>
                  </a:cubicBezTo>
                  <a:cubicBezTo>
                    <a:pt x="4236" y="15712"/>
                    <a:pt x="5938" y="17880"/>
                    <a:pt x="9173" y="18113"/>
                  </a:cubicBezTo>
                  <a:cubicBezTo>
                    <a:pt x="9173" y="18113"/>
                    <a:pt x="13877" y="14978"/>
                    <a:pt x="14744" y="12176"/>
                  </a:cubicBezTo>
                  <a:cubicBezTo>
                    <a:pt x="15611" y="9374"/>
                    <a:pt x="9907" y="5071"/>
                    <a:pt x="8940" y="4404"/>
                  </a:cubicBezTo>
                  <a:cubicBezTo>
                    <a:pt x="7972" y="3736"/>
                    <a:pt x="5637" y="1635"/>
                    <a:pt x="5637" y="1635"/>
                  </a:cubicBezTo>
                  <a:lnTo>
                    <a:pt x="21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80"/>
            <p:cNvSpPr/>
            <p:nvPr/>
          </p:nvSpPr>
          <p:spPr>
            <a:xfrm flipH="1">
              <a:off x="3029827" y="3546766"/>
              <a:ext cx="1170572" cy="531240"/>
            </a:xfrm>
            <a:custGeom>
              <a:avLst/>
              <a:gdLst/>
              <a:ahLst/>
              <a:cxnLst/>
              <a:rect l="l" t="t" r="r" b="b"/>
              <a:pathLst>
                <a:path w="23251" h="10552" extrusionOk="0">
                  <a:moveTo>
                    <a:pt x="2194" y="0"/>
                  </a:moveTo>
                  <a:cubicBezTo>
                    <a:pt x="1413" y="0"/>
                    <a:pt x="828" y="605"/>
                    <a:pt x="735" y="978"/>
                  </a:cubicBezTo>
                  <a:cubicBezTo>
                    <a:pt x="711" y="1107"/>
                    <a:pt x="795" y="1157"/>
                    <a:pt x="935" y="1157"/>
                  </a:cubicBezTo>
                  <a:cubicBezTo>
                    <a:pt x="1193" y="1157"/>
                    <a:pt x="1644" y="984"/>
                    <a:pt x="1969" y="811"/>
                  </a:cubicBezTo>
                  <a:cubicBezTo>
                    <a:pt x="1969" y="811"/>
                    <a:pt x="2903" y="1045"/>
                    <a:pt x="3303" y="1311"/>
                  </a:cubicBezTo>
                  <a:lnTo>
                    <a:pt x="3270" y="1412"/>
                  </a:lnTo>
                  <a:cubicBezTo>
                    <a:pt x="3059" y="1321"/>
                    <a:pt x="2415" y="1068"/>
                    <a:pt x="1752" y="1068"/>
                  </a:cubicBezTo>
                  <a:cubicBezTo>
                    <a:pt x="1680" y="1068"/>
                    <a:pt x="1607" y="1071"/>
                    <a:pt x="1535" y="1078"/>
                  </a:cubicBezTo>
                  <a:cubicBezTo>
                    <a:pt x="701" y="1145"/>
                    <a:pt x="168" y="1912"/>
                    <a:pt x="134" y="2312"/>
                  </a:cubicBezTo>
                  <a:cubicBezTo>
                    <a:pt x="134" y="2427"/>
                    <a:pt x="194" y="2473"/>
                    <a:pt x="290" y="2473"/>
                  </a:cubicBezTo>
                  <a:cubicBezTo>
                    <a:pt x="529" y="2473"/>
                    <a:pt x="992" y="2184"/>
                    <a:pt x="1302" y="1945"/>
                  </a:cubicBezTo>
                  <a:cubicBezTo>
                    <a:pt x="1302" y="1945"/>
                    <a:pt x="2469" y="2012"/>
                    <a:pt x="2836" y="2212"/>
                  </a:cubicBezTo>
                  <a:cubicBezTo>
                    <a:pt x="2869" y="2212"/>
                    <a:pt x="2869" y="2212"/>
                    <a:pt x="2903" y="2245"/>
                  </a:cubicBezTo>
                  <a:lnTo>
                    <a:pt x="2869" y="2312"/>
                  </a:lnTo>
                  <a:cubicBezTo>
                    <a:pt x="2572" y="2223"/>
                    <a:pt x="2114" y="2107"/>
                    <a:pt x="1663" y="2107"/>
                  </a:cubicBezTo>
                  <a:cubicBezTo>
                    <a:pt x="1609" y="2107"/>
                    <a:pt x="1555" y="2108"/>
                    <a:pt x="1502" y="2112"/>
                  </a:cubicBezTo>
                  <a:cubicBezTo>
                    <a:pt x="635" y="2179"/>
                    <a:pt x="101" y="2946"/>
                    <a:pt x="101" y="3346"/>
                  </a:cubicBezTo>
                  <a:cubicBezTo>
                    <a:pt x="101" y="3461"/>
                    <a:pt x="161" y="3507"/>
                    <a:pt x="256" y="3507"/>
                  </a:cubicBezTo>
                  <a:cubicBezTo>
                    <a:pt x="496" y="3507"/>
                    <a:pt x="959" y="3218"/>
                    <a:pt x="1268" y="2979"/>
                  </a:cubicBezTo>
                  <a:cubicBezTo>
                    <a:pt x="1268" y="2979"/>
                    <a:pt x="2036" y="3013"/>
                    <a:pt x="2536" y="3146"/>
                  </a:cubicBezTo>
                  <a:lnTo>
                    <a:pt x="2469" y="3280"/>
                  </a:lnTo>
                  <a:cubicBezTo>
                    <a:pt x="2202" y="3213"/>
                    <a:pt x="1935" y="3179"/>
                    <a:pt x="1702" y="3179"/>
                  </a:cubicBezTo>
                  <a:cubicBezTo>
                    <a:pt x="868" y="3179"/>
                    <a:pt x="1" y="3980"/>
                    <a:pt x="334" y="4214"/>
                  </a:cubicBezTo>
                  <a:cubicBezTo>
                    <a:pt x="402" y="4266"/>
                    <a:pt x="492" y="4287"/>
                    <a:pt x="591" y="4287"/>
                  </a:cubicBezTo>
                  <a:cubicBezTo>
                    <a:pt x="929" y="4287"/>
                    <a:pt x="1368" y="4047"/>
                    <a:pt x="1368" y="4047"/>
                  </a:cubicBezTo>
                  <a:cubicBezTo>
                    <a:pt x="1368" y="4047"/>
                    <a:pt x="2536" y="4214"/>
                    <a:pt x="3236" y="4547"/>
                  </a:cubicBezTo>
                  <a:cubicBezTo>
                    <a:pt x="3737" y="4947"/>
                    <a:pt x="4771" y="5748"/>
                    <a:pt x="5638" y="6215"/>
                  </a:cubicBezTo>
                  <a:cubicBezTo>
                    <a:pt x="6806" y="6815"/>
                    <a:pt x="7773" y="6982"/>
                    <a:pt x="7773" y="6982"/>
                  </a:cubicBezTo>
                  <a:cubicBezTo>
                    <a:pt x="7773" y="6982"/>
                    <a:pt x="9074" y="7349"/>
                    <a:pt x="13777" y="8550"/>
                  </a:cubicBezTo>
                  <a:cubicBezTo>
                    <a:pt x="15112" y="8917"/>
                    <a:pt x="16479" y="9217"/>
                    <a:pt x="17713" y="9484"/>
                  </a:cubicBezTo>
                  <a:cubicBezTo>
                    <a:pt x="19014" y="9784"/>
                    <a:pt x="20182" y="10018"/>
                    <a:pt x="21116" y="10184"/>
                  </a:cubicBezTo>
                  <a:cubicBezTo>
                    <a:pt x="22417" y="10418"/>
                    <a:pt x="23251" y="10551"/>
                    <a:pt x="23251" y="10551"/>
                  </a:cubicBezTo>
                  <a:lnTo>
                    <a:pt x="16112" y="2412"/>
                  </a:lnTo>
                  <a:cubicBezTo>
                    <a:pt x="15812" y="2479"/>
                    <a:pt x="15478" y="2512"/>
                    <a:pt x="15112" y="2546"/>
                  </a:cubicBezTo>
                  <a:cubicBezTo>
                    <a:pt x="14745" y="2612"/>
                    <a:pt x="14344" y="2646"/>
                    <a:pt x="13944" y="2679"/>
                  </a:cubicBezTo>
                  <a:cubicBezTo>
                    <a:pt x="12622" y="2778"/>
                    <a:pt x="11252" y="2806"/>
                    <a:pt x="10230" y="2806"/>
                  </a:cubicBezTo>
                  <a:cubicBezTo>
                    <a:pt x="9525" y="2806"/>
                    <a:pt x="8985" y="2793"/>
                    <a:pt x="8740" y="2779"/>
                  </a:cubicBezTo>
                  <a:cubicBezTo>
                    <a:pt x="8740" y="2779"/>
                    <a:pt x="7206" y="1178"/>
                    <a:pt x="5305" y="711"/>
                  </a:cubicBezTo>
                  <a:cubicBezTo>
                    <a:pt x="4408" y="503"/>
                    <a:pt x="3981" y="463"/>
                    <a:pt x="3786" y="463"/>
                  </a:cubicBezTo>
                  <a:cubicBezTo>
                    <a:pt x="3670" y="463"/>
                    <a:pt x="3637" y="478"/>
                    <a:pt x="3637" y="478"/>
                  </a:cubicBezTo>
                  <a:cubicBezTo>
                    <a:pt x="3470" y="377"/>
                    <a:pt x="3303" y="277"/>
                    <a:pt x="3070" y="211"/>
                  </a:cubicBezTo>
                  <a:cubicBezTo>
                    <a:pt x="2836" y="111"/>
                    <a:pt x="2603" y="44"/>
                    <a:pt x="2369" y="11"/>
                  </a:cubicBezTo>
                  <a:cubicBezTo>
                    <a:pt x="2310" y="4"/>
                    <a:pt x="2251" y="0"/>
                    <a:pt x="21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80"/>
            <p:cNvSpPr/>
            <p:nvPr/>
          </p:nvSpPr>
          <p:spPr>
            <a:xfrm flipH="1">
              <a:off x="2383232" y="2998098"/>
              <a:ext cx="890150" cy="779290"/>
            </a:xfrm>
            <a:custGeom>
              <a:avLst/>
              <a:gdLst/>
              <a:ahLst/>
              <a:cxnLst/>
              <a:rect l="l" t="t" r="r" b="b"/>
              <a:pathLst>
                <a:path w="17681" h="15479" extrusionOk="0">
                  <a:moveTo>
                    <a:pt x="11276" y="1"/>
                  </a:moveTo>
                  <a:cubicBezTo>
                    <a:pt x="11276" y="1"/>
                    <a:pt x="8941" y="701"/>
                    <a:pt x="5305" y="3637"/>
                  </a:cubicBezTo>
                  <a:cubicBezTo>
                    <a:pt x="1702" y="6539"/>
                    <a:pt x="101" y="10642"/>
                    <a:pt x="34" y="12676"/>
                  </a:cubicBezTo>
                  <a:cubicBezTo>
                    <a:pt x="1" y="14678"/>
                    <a:pt x="4271" y="15478"/>
                    <a:pt x="4271" y="15478"/>
                  </a:cubicBezTo>
                  <a:cubicBezTo>
                    <a:pt x="4271" y="15478"/>
                    <a:pt x="12577" y="10341"/>
                    <a:pt x="15078" y="7039"/>
                  </a:cubicBezTo>
                  <a:cubicBezTo>
                    <a:pt x="17613" y="3770"/>
                    <a:pt x="17680" y="2669"/>
                    <a:pt x="17680" y="2669"/>
                  </a:cubicBezTo>
                  <a:lnTo>
                    <a:pt x="112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80"/>
            <p:cNvSpPr/>
            <p:nvPr/>
          </p:nvSpPr>
          <p:spPr>
            <a:xfrm flipH="1">
              <a:off x="2426923" y="3072307"/>
              <a:ext cx="266526" cy="275186"/>
            </a:xfrm>
            <a:custGeom>
              <a:avLst/>
              <a:gdLst/>
              <a:ahLst/>
              <a:cxnLst/>
              <a:rect l="l" t="t" r="r" b="b"/>
              <a:pathLst>
                <a:path w="5294" h="5466" extrusionOk="0">
                  <a:moveTo>
                    <a:pt x="1649" y="0"/>
                  </a:moveTo>
                  <a:cubicBezTo>
                    <a:pt x="1468" y="0"/>
                    <a:pt x="1368" y="57"/>
                    <a:pt x="1391" y="195"/>
                  </a:cubicBezTo>
                  <a:cubicBezTo>
                    <a:pt x="1552" y="967"/>
                    <a:pt x="2364" y="2235"/>
                    <a:pt x="1764" y="2235"/>
                  </a:cubicBezTo>
                  <a:cubicBezTo>
                    <a:pt x="1742" y="2235"/>
                    <a:pt x="1718" y="2233"/>
                    <a:pt x="1691" y="2229"/>
                  </a:cubicBezTo>
                  <a:cubicBezTo>
                    <a:pt x="1613" y="2219"/>
                    <a:pt x="1531" y="2214"/>
                    <a:pt x="1449" y="2214"/>
                  </a:cubicBezTo>
                  <a:cubicBezTo>
                    <a:pt x="762" y="2214"/>
                    <a:pt x="1" y="2558"/>
                    <a:pt x="90" y="2796"/>
                  </a:cubicBezTo>
                  <a:cubicBezTo>
                    <a:pt x="190" y="3030"/>
                    <a:pt x="757" y="5465"/>
                    <a:pt x="757" y="5465"/>
                  </a:cubicBezTo>
                  <a:cubicBezTo>
                    <a:pt x="2092" y="4998"/>
                    <a:pt x="5294" y="1329"/>
                    <a:pt x="5294" y="1329"/>
                  </a:cubicBezTo>
                  <a:cubicBezTo>
                    <a:pt x="5294" y="1329"/>
                    <a:pt x="2523" y="0"/>
                    <a:pt x="16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80"/>
            <p:cNvSpPr/>
            <p:nvPr/>
          </p:nvSpPr>
          <p:spPr>
            <a:xfrm flipH="1">
              <a:off x="2215327" y="3488516"/>
              <a:ext cx="742287" cy="287923"/>
            </a:xfrm>
            <a:custGeom>
              <a:avLst/>
              <a:gdLst/>
              <a:ahLst/>
              <a:cxnLst/>
              <a:rect l="l" t="t" r="r" b="b"/>
              <a:pathLst>
                <a:path w="14744" h="5719" extrusionOk="0">
                  <a:moveTo>
                    <a:pt x="1568" y="0"/>
                  </a:moveTo>
                  <a:lnTo>
                    <a:pt x="0" y="1168"/>
                  </a:lnTo>
                  <a:cubicBezTo>
                    <a:pt x="0" y="1168"/>
                    <a:pt x="167" y="3136"/>
                    <a:pt x="2068" y="4837"/>
                  </a:cubicBezTo>
                  <a:cubicBezTo>
                    <a:pt x="2820" y="5510"/>
                    <a:pt x="4203" y="5718"/>
                    <a:pt x="5644" y="5718"/>
                  </a:cubicBezTo>
                  <a:cubicBezTo>
                    <a:pt x="7847" y="5718"/>
                    <a:pt x="10184" y="5231"/>
                    <a:pt x="10608" y="5170"/>
                  </a:cubicBezTo>
                  <a:cubicBezTo>
                    <a:pt x="10647" y="5164"/>
                    <a:pt x="10691" y="5162"/>
                    <a:pt x="10738" y="5162"/>
                  </a:cubicBezTo>
                  <a:cubicBezTo>
                    <a:pt x="11316" y="5162"/>
                    <a:pt x="12392" y="5583"/>
                    <a:pt x="13161" y="5583"/>
                  </a:cubicBezTo>
                  <a:cubicBezTo>
                    <a:pt x="13373" y="5583"/>
                    <a:pt x="13561" y="5552"/>
                    <a:pt x="13710" y="5471"/>
                  </a:cubicBezTo>
                  <a:cubicBezTo>
                    <a:pt x="14444" y="5070"/>
                    <a:pt x="14744" y="3869"/>
                    <a:pt x="14744" y="3869"/>
                  </a:cubicBezTo>
                  <a:cubicBezTo>
                    <a:pt x="14744" y="3869"/>
                    <a:pt x="5671" y="3869"/>
                    <a:pt x="4537" y="3169"/>
                  </a:cubicBezTo>
                  <a:cubicBezTo>
                    <a:pt x="3436" y="2468"/>
                    <a:pt x="1568" y="0"/>
                    <a:pt x="1568" y="0"/>
                  </a:cubicBezTo>
                  <a:close/>
                </a:path>
              </a:pathLst>
            </a:custGeom>
            <a:solidFill>
              <a:srgbClr val="DA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80"/>
            <p:cNvSpPr/>
            <p:nvPr/>
          </p:nvSpPr>
          <p:spPr>
            <a:xfrm flipH="1">
              <a:off x="1867692" y="2287467"/>
              <a:ext cx="886726" cy="853297"/>
            </a:xfrm>
            <a:custGeom>
              <a:avLst/>
              <a:gdLst/>
              <a:ahLst/>
              <a:cxnLst/>
              <a:rect l="l" t="t" r="r" b="b"/>
              <a:pathLst>
                <a:path w="17613" h="16949" extrusionOk="0">
                  <a:moveTo>
                    <a:pt x="8069" y="0"/>
                  </a:moveTo>
                  <a:cubicBezTo>
                    <a:pt x="5358" y="0"/>
                    <a:pt x="3316" y="786"/>
                    <a:pt x="2602" y="1807"/>
                  </a:cubicBezTo>
                  <a:cubicBezTo>
                    <a:pt x="2602" y="1807"/>
                    <a:pt x="1601" y="4175"/>
                    <a:pt x="1268" y="6810"/>
                  </a:cubicBezTo>
                  <a:cubicBezTo>
                    <a:pt x="968" y="9412"/>
                    <a:pt x="0" y="11380"/>
                    <a:pt x="868" y="13849"/>
                  </a:cubicBezTo>
                  <a:cubicBezTo>
                    <a:pt x="1515" y="15791"/>
                    <a:pt x="3609" y="16949"/>
                    <a:pt x="5824" y="16949"/>
                  </a:cubicBezTo>
                  <a:cubicBezTo>
                    <a:pt x="6463" y="16949"/>
                    <a:pt x="7112" y="16852"/>
                    <a:pt x="7739" y="16651"/>
                  </a:cubicBezTo>
                  <a:cubicBezTo>
                    <a:pt x="10574" y="15784"/>
                    <a:pt x="14377" y="12248"/>
                    <a:pt x="16012" y="9012"/>
                  </a:cubicBezTo>
                  <a:cubicBezTo>
                    <a:pt x="17613" y="5776"/>
                    <a:pt x="14711" y="906"/>
                    <a:pt x="10741" y="239"/>
                  </a:cubicBezTo>
                  <a:cubicBezTo>
                    <a:pt x="9800" y="74"/>
                    <a:pt x="8903" y="0"/>
                    <a:pt x="8069" y="0"/>
                  </a:cubicBezTo>
                  <a:close/>
                </a:path>
              </a:pathLst>
            </a:custGeom>
            <a:solidFill>
              <a:srgbClr val="FBB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80"/>
            <p:cNvSpPr/>
            <p:nvPr/>
          </p:nvSpPr>
          <p:spPr>
            <a:xfrm flipH="1">
              <a:off x="2111154" y="3547270"/>
              <a:ext cx="275488" cy="202236"/>
            </a:xfrm>
            <a:custGeom>
              <a:avLst/>
              <a:gdLst/>
              <a:ahLst/>
              <a:cxnLst/>
              <a:rect l="l" t="t" r="r" b="b"/>
              <a:pathLst>
                <a:path w="5472" h="4017" extrusionOk="0">
                  <a:moveTo>
                    <a:pt x="3136" y="1"/>
                  </a:moveTo>
                  <a:cubicBezTo>
                    <a:pt x="2235" y="1"/>
                    <a:pt x="734" y="267"/>
                    <a:pt x="734" y="267"/>
                  </a:cubicBezTo>
                  <a:lnTo>
                    <a:pt x="0" y="134"/>
                  </a:lnTo>
                  <a:lnTo>
                    <a:pt x="67" y="2936"/>
                  </a:lnTo>
                  <a:lnTo>
                    <a:pt x="634" y="2969"/>
                  </a:lnTo>
                  <a:cubicBezTo>
                    <a:pt x="634" y="2969"/>
                    <a:pt x="801" y="3203"/>
                    <a:pt x="1268" y="3403"/>
                  </a:cubicBezTo>
                  <a:cubicBezTo>
                    <a:pt x="1735" y="3603"/>
                    <a:pt x="3203" y="3903"/>
                    <a:pt x="3370" y="4003"/>
                  </a:cubicBezTo>
                  <a:cubicBezTo>
                    <a:pt x="3396" y="4012"/>
                    <a:pt x="3423" y="4016"/>
                    <a:pt x="3450" y="4016"/>
                  </a:cubicBezTo>
                  <a:cubicBezTo>
                    <a:pt x="3628" y="4016"/>
                    <a:pt x="3803" y="3839"/>
                    <a:pt x="3803" y="3636"/>
                  </a:cubicBezTo>
                  <a:cubicBezTo>
                    <a:pt x="3803" y="3403"/>
                    <a:pt x="3236" y="3069"/>
                    <a:pt x="3236" y="3069"/>
                  </a:cubicBezTo>
                  <a:lnTo>
                    <a:pt x="3236" y="3069"/>
                  </a:lnTo>
                  <a:cubicBezTo>
                    <a:pt x="3236" y="3069"/>
                    <a:pt x="4003" y="3370"/>
                    <a:pt x="4203" y="3403"/>
                  </a:cubicBezTo>
                  <a:cubicBezTo>
                    <a:pt x="4262" y="3411"/>
                    <a:pt x="4320" y="3418"/>
                    <a:pt x="4375" y="3418"/>
                  </a:cubicBezTo>
                  <a:cubicBezTo>
                    <a:pt x="4539" y="3418"/>
                    <a:pt x="4670" y="3361"/>
                    <a:pt x="4670" y="3136"/>
                  </a:cubicBezTo>
                  <a:cubicBezTo>
                    <a:pt x="4637" y="2803"/>
                    <a:pt x="3737" y="2469"/>
                    <a:pt x="3736" y="2469"/>
                  </a:cubicBezTo>
                  <a:lnTo>
                    <a:pt x="3736" y="2469"/>
                  </a:lnTo>
                  <a:cubicBezTo>
                    <a:pt x="3737" y="2469"/>
                    <a:pt x="4705" y="2772"/>
                    <a:pt x="4970" y="2772"/>
                  </a:cubicBezTo>
                  <a:cubicBezTo>
                    <a:pt x="4983" y="2772"/>
                    <a:pt x="4995" y="2771"/>
                    <a:pt x="5004" y="2769"/>
                  </a:cubicBezTo>
                  <a:cubicBezTo>
                    <a:pt x="5238" y="2769"/>
                    <a:pt x="5471" y="2502"/>
                    <a:pt x="5304" y="2269"/>
                  </a:cubicBezTo>
                  <a:cubicBezTo>
                    <a:pt x="5171" y="2035"/>
                    <a:pt x="3870" y="1668"/>
                    <a:pt x="3870" y="1668"/>
                  </a:cubicBezTo>
                  <a:lnTo>
                    <a:pt x="3870" y="1668"/>
                  </a:lnTo>
                  <a:cubicBezTo>
                    <a:pt x="3870" y="1668"/>
                    <a:pt x="4535" y="1768"/>
                    <a:pt x="4961" y="1768"/>
                  </a:cubicBezTo>
                  <a:cubicBezTo>
                    <a:pt x="5139" y="1768"/>
                    <a:pt x="5275" y="1751"/>
                    <a:pt x="5304" y="1702"/>
                  </a:cubicBezTo>
                  <a:cubicBezTo>
                    <a:pt x="5438" y="1568"/>
                    <a:pt x="5471" y="1301"/>
                    <a:pt x="4871" y="1101"/>
                  </a:cubicBezTo>
                  <a:cubicBezTo>
                    <a:pt x="4270" y="935"/>
                    <a:pt x="2936" y="834"/>
                    <a:pt x="2936" y="834"/>
                  </a:cubicBezTo>
                  <a:cubicBezTo>
                    <a:pt x="2936" y="834"/>
                    <a:pt x="3837" y="634"/>
                    <a:pt x="3903" y="434"/>
                  </a:cubicBezTo>
                  <a:cubicBezTo>
                    <a:pt x="3970" y="234"/>
                    <a:pt x="4037" y="1"/>
                    <a:pt x="3136" y="1"/>
                  </a:cubicBezTo>
                  <a:close/>
                </a:path>
              </a:pathLst>
            </a:custGeom>
            <a:solidFill>
              <a:srgbClr val="E3A6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80"/>
            <p:cNvSpPr/>
            <p:nvPr/>
          </p:nvSpPr>
          <p:spPr>
            <a:xfrm flipH="1">
              <a:off x="2373158" y="3123308"/>
              <a:ext cx="574386" cy="595279"/>
            </a:xfrm>
            <a:custGeom>
              <a:avLst/>
              <a:gdLst/>
              <a:ahLst/>
              <a:cxnLst/>
              <a:rect l="l" t="t" r="r" b="b"/>
              <a:pathLst>
                <a:path w="11409" h="11824" extrusionOk="0">
                  <a:moveTo>
                    <a:pt x="2902" y="1"/>
                  </a:moveTo>
                  <a:cubicBezTo>
                    <a:pt x="1673" y="1"/>
                    <a:pt x="496" y="977"/>
                    <a:pt x="0" y="2984"/>
                  </a:cubicBezTo>
                  <a:cubicBezTo>
                    <a:pt x="0" y="2984"/>
                    <a:pt x="100" y="8121"/>
                    <a:pt x="2202" y="10456"/>
                  </a:cubicBezTo>
                  <a:cubicBezTo>
                    <a:pt x="3188" y="11537"/>
                    <a:pt x="5233" y="11823"/>
                    <a:pt x="7125" y="11823"/>
                  </a:cubicBezTo>
                  <a:cubicBezTo>
                    <a:pt x="9264" y="11823"/>
                    <a:pt x="11208" y="11457"/>
                    <a:pt x="11208" y="11457"/>
                  </a:cubicBezTo>
                  <a:lnTo>
                    <a:pt x="11408" y="8121"/>
                  </a:lnTo>
                  <a:lnTo>
                    <a:pt x="6171" y="7387"/>
                  </a:lnTo>
                  <a:cubicBezTo>
                    <a:pt x="6171" y="7387"/>
                    <a:pt x="5771" y="1250"/>
                    <a:pt x="4170" y="349"/>
                  </a:cubicBezTo>
                  <a:cubicBezTo>
                    <a:pt x="3758" y="118"/>
                    <a:pt x="3327" y="1"/>
                    <a:pt x="29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80"/>
            <p:cNvSpPr/>
            <p:nvPr/>
          </p:nvSpPr>
          <p:spPr>
            <a:xfrm flipH="1">
              <a:off x="2551175" y="1526792"/>
              <a:ext cx="178070" cy="77028"/>
            </a:xfrm>
            <a:custGeom>
              <a:avLst/>
              <a:gdLst/>
              <a:ahLst/>
              <a:cxnLst/>
              <a:rect l="l" t="t" r="r" b="b"/>
              <a:pathLst>
                <a:path w="3537" h="1530" extrusionOk="0">
                  <a:moveTo>
                    <a:pt x="1981" y="1"/>
                  </a:moveTo>
                  <a:cubicBezTo>
                    <a:pt x="1743" y="1"/>
                    <a:pt x="1490" y="31"/>
                    <a:pt x="1235" y="104"/>
                  </a:cubicBezTo>
                  <a:cubicBezTo>
                    <a:pt x="34" y="471"/>
                    <a:pt x="1" y="1371"/>
                    <a:pt x="1" y="1371"/>
                  </a:cubicBezTo>
                  <a:cubicBezTo>
                    <a:pt x="53" y="1485"/>
                    <a:pt x="119" y="1530"/>
                    <a:pt x="199" y="1530"/>
                  </a:cubicBezTo>
                  <a:cubicBezTo>
                    <a:pt x="428" y="1530"/>
                    <a:pt x="775" y="1168"/>
                    <a:pt x="1268" y="971"/>
                  </a:cubicBezTo>
                  <a:cubicBezTo>
                    <a:pt x="1969" y="704"/>
                    <a:pt x="3536" y="771"/>
                    <a:pt x="3503" y="538"/>
                  </a:cubicBezTo>
                  <a:cubicBezTo>
                    <a:pt x="3503" y="381"/>
                    <a:pt x="2832" y="1"/>
                    <a:pt x="19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80"/>
            <p:cNvSpPr/>
            <p:nvPr/>
          </p:nvSpPr>
          <p:spPr>
            <a:xfrm flipH="1">
              <a:off x="1486483" y="825425"/>
              <a:ext cx="1523138" cy="1511206"/>
            </a:xfrm>
            <a:custGeom>
              <a:avLst/>
              <a:gdLst/>
              <a:ahLst/>
              <a:cxnLst/>
              <a:rect l="l" t="t" r="r" b="b"/>
              <a:pathLst>
                <a:path w="30254" h="30017" extrusionOk="0">
                  <a:moveTo>
                    <a:pt x="6871" y="1426"/>
                  </a:moveTo>
                  <a:lnTo>
                    <a:pt x="6871" y="1426"/>
                  </a:lnTo>
                  <a:cubicBezTo>
                    <a:pt x="4569" y="2527"/>
                    <a:pt x="2968" y="4128"/>
                    <a:pt x="1934" y="5762"/>
                  </a:cubicBezTo>
                  <a:cubicBezTo>
                    <a:pt x="2167" y="4995"/>
                    <a:pt x="2701" y="3928"/>
                    <a:pt x="3868" y="2960"/>
                  </a:cubicBezTo>
                  <a:cubicBezTo>
                    <a:pt x="4869" y="2126"/>
                    <a:pt x="5970" y="1659"/>
                    <a:pt x="6871" y="1426"/>
                  </a:cubicBezTo>
                  <a:close/>
                  <a:moveTo>
                    <a:pt x="26318" y="26210"/>
                  </a:moveTo>
                  <a:lnTo>
                    <a:pt x="26318" y="26210"/>
                  </a:lnTo>
                  <a:cubicBezTo>
                    <a:pt x="26051" y="27311"/>
                    <a:pt x="25450" y="28479"/>
                    <a:pt x="24049" y="29046"/>
                  </a:cubicBezTo>
                  <a:cubicBezTo>
                    <a:pt x="23228" y="29374"/>
                    <a:pt x="22546" y="29488"/>
                    <a:pt x="21995" y="29488"/>
                  </a:cubicBezTo>
                  <a:cubicBezTo>
                    <a:pt x="21651" y="29488"/>
                    <a:pt x="21358" y="29443"/>
                    <a:pt x="21114" y="29379"/>
                  </a:cubicBezTo>
                  <a:cubicBezTo>
                    <a:pt x="21981" y="29279"/>
                    <a:pt x="22882" y="29012"/>
                    <a:pt x="23749" y="28545"/>
                  </a:cubicBezTo>
                  <a:cubicBezTo>
                    <a:pt x="24917" y="27911"/>
                    <a:pt x="25751" y="27044"/>
                    <a:pt x="26318" y="26210"/>
                  </a:cubicBezTo>
                  <a:close/>
                  <a:moveTo>
                    <a:pt x="12765" y="1"/>
                  </a:moveTo>
                  <a:cubicBezTo>
                    <a:pt x="12103" y="1"/>
                    <a:pt x="11394" y="57"/>
                    <a:pt x="10640" y="192"/>
                  </a:cubicBezTo>
                  <a:cubicBezTo>
                    <a:pt x="10569" y="190"/>
                    <a:pt x="10495" y="189"/>
                    <a:pt x="10416" y="189"/>
                  </a:cubicBezTo>
                  <a:cubicBezTo>
                    <a:pt x="9080" y="189"/>
                    <a:pt x="6602" y="486"/>
                    <a:pt x="4302" y="2093"/>
                  </a:cubicBezTo>
                  <a:cubicBezTo>
                    <a:pt x="1834" y="3828"/>
                    <a:pt x="1367" y="5962"/>
                    <a:pt x="1300" y="6963"/>
                  </a:cubicBezTo>
                  <a:cubicBezTo>
                    <a:pt x="866" y="7897"/>
                    <a:pt x="599" y="8798"/>
                    <a:pt x="466" y="9665"/>
                  </a:cubicBezTo>
                  <a:cubicBezTo>
                    <a:pt x="0" y="12584"/>
                    <a:pt x="2424" y="14433"/>
                    <a:pt x="5075" y="14433"/>
                  </a:cubicBezTo>
                  <a:cubicBezTo>
                    <a:pt x="5273" y="14433"/>
                    <a:pt x="5471" y="14423"/>
                    <a:pt x="5670" y="14402"/>
                  </a:cubicBezTo>
                  <a:cubicBezTo>
                    <a:pt x="5670" y="14402"/>
                    <a:pt x="4202" y="11300"/>
                    <a:pt x="4969" y="9265"/>
                  </a:cubicBezTo>
                  <a:lnTo>
                    <a:pt x="4969" y="9265"/>
                  </a:lnTo>
                  <a:cubicBezTo>
                    <a:pt x="4969" y="9265"/>
                    <a:pt x="4869" y="12067"/>
                    <a:pt x="7104" y="13201"/>
                  </a:cubicBezTo>
                  <a:cubicBezTo>
                    <a:pt x="8006" y="13639"/>
                    <a:pt x="8823" y="13770"/>
                    <a:pt x="9481" y="13770"/>
                  </a:cubicBezTo>
                  <a:cubicBezTo>
                    <a:pt x="10477" y="13770"/>
                    <a:pt x="11107" y="13468"/>
                    <a:pt x="11107" y="13468"/>
                  </a:cubicBezTo>
                  <a:lnTo>
                    <a:pt x="10607" y="10399"/>
                  </a:lnTo>
                  <a:lnTo>
                    <a:pt x="10607" y="10399"/>
                  </a:lnTo>
                  <a:cubicBezTo>
                    <a:pt x="10607" y="10399"/>
                    <a:pt x="11641" y="12300"/>
                    <a:pt x="12241" y="12734"/>
                  </a:cubicBezTo>
                  <a:cubicBezTo>
                    <a:pt x="12808" y="13134"/>
                    <a:pt x="13375" y="15936"/>
                    <a:pt x="13375" y="15936"/>
                  </a:cubicBezTo>
                  <a:cubicBezTo>
                    <a:pt x="13375" y="15936"/>
                    <a:pt x="13703" y="16722"/>
                    <a:pt x="14322" y="16722"/>
                  </a:cubicBezTo>
                  <a:cubicBezTo>
                    <a:pt x="14469" y="16722"/>
                    <a:pt x="14631" y="16678"/>
                    <a:pt x="14810" y="16570"/>
                  </a:cubicBezTo>
                  <a:cubicBezTo>
                    <a:pt x="14810" y="16570"/>
                    <a:pt x="14309" y="12867"/>
                    <a:pt x="15543" y="12267"/>
                  </a:cubicBezTo>
                  <a:cubicBezTo>
                    <a:pt x="15793" y="12145"/>
                    <a:pt x="16030" y="12089"/>
                    <a:pt x="16253" y="12089"/>
                  </a:cubicBezTo>
                  <a:cubicBezTo>
                    <a:pt x="17673" y="12089"/>
                    <a:pt x="18541" y="14324"/>
                    <a:pt x="18512" y="15736"/>
                  </a:cubicBezTo>
                  <a:cubicBezTo>
                    <a:pt x="18480" y="17293"/>
                    <a:pt x="17419" y="18548"/>
                    <a:pt x="16598" y="18548"/>
                  </a:cubicBezTo>
                  <a:cubicBezTo>
                    <a:pt x="16557" y="18548"/>
                    <a:pt x="16517" y="18544"/>
                    <a:pt x="16477" y="18538"/>
                  </a:cubicBezTo>
                  <a:cubicBezTo>
                    <a:pt x="16477" y="18538"/>
                    <a:pt x="16177" y="20039"/>
                    <a:pt x="15510" y="22007"/>
                  </a:cubicBezTo>
                  <a:cubicBezTo>
                    <a:pt x="14876" y="24009"/>
                    <a:pt x="14409" y="24409"/>
                    <a:pt x="14643" y="25543"/>
                  </a:cubicBezTo>
                  <a:cubicBezTo>
                    <a:pt x="14643" y="25543"/>
                    <a:pt x="12875" y="27378"/>
                    <a:pt x="12541" y="28779"/>
                  </a:cubicBezTo>
                  <a:cubicBezTo>
                    <a:pt x="12541" y="28779"/>
                    <a:pt x="13297" y="28453"/>
                    <a:pt x="14304" y="28453"/>
                  </a:cubicBezTo>
                  <a:cubicBezTo>
                    <a:pt x="14908" y="28453"/>
                    <a:pt x="15602" y="28570"/>
                    <a:pt x="16277" y="28946"/>
                  </a:cubicBezTo>
                  <a:cubicBezTo>
                    <a:pt x="16277" y="28946"/>
                    <a:pt x="17778" y="29479"/>
                    <a:pt x="19680" y="29479"/>
                  </a:cubicBezTo>
                  <a:cubicBezTo>
                    <a:pt x="19680" y="29479"/>
                    <a:pt x="20973" y="30016"/>
                    <a:pt x="22522" y="30016"/>
                  </a:cubicBezTo>
                  <a:cubicBezTo>
                    <a:pt x="23676" y="30016"/>
                    <a:pt x="24973" y="29718"/>
                    <a:pt x="25984" y="28679"/>
                  </a:cubicBezTo>
                  <a:cubicBezTo>
                    <a:pt x="27519" y="27144"/>
                    <a:pt x="27652" y="24709"/>
                    <a:pt x="27585" y="23175"/>
                  </a:cubicBezTo>
                  <a:cubicBezTo>
                    <a:pt x="27886" y="22975"/>
                    <a:pt x="30254" y="21407"/>
                    <a:pt x="29687" y="17304"/>
                  </a:cubicBezTo>
                  <a:cubicBezTo>
                    <a:pt x="29053" y="12934"/>
                    <a:pt x="24783" y="5762"/>
                    <a:pt x="22415" y="3527"/>
                  </a:cubicBezTo>
                  <a:cubicBezTo>
                    <a:pt x="20678" y="1886"/>
                    <a:pt x="19429" y="1660"/>
                    <a:pt x="18871" y="1660"/>
                  </a:cubicBezTo>
                  <a:cubicBezTo>
                    <a:pt x="18658" y="1660"/>
                    <a:pt x="18546" y="1693"/>
                    <a:pt x="18546" y="1693"/>
                  </a:cubicBezTo>
                  <a:cubicBezTo>
                    <a:pt x="18546" y="1693"/>
                    <a:pt x="16377" y="1"/>
                    <a:pt x="127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80"/>
            <p:cNvSpPr/>
            <p:nvPr/>
          </p:nvSpPr>
          <p:spPr>
            <a:xfrm flipH="1">
              <a:off x="2918949" y="1204529"/>
              <a:ext cx="33630" cy="132709"/>
            </a:xfrm>
            <a:custGeom>
              <a:avLst/>
              <a:gdLst/>
              <a:ahLst/>
              <a:cxnLst/>
              <a:rect l="l" t="t" r="r" b="b"/>
              <a:pathLst>
                <a:path w="668" h="2636" extrusionOk="0">
                  <a:moveTo>
                    <a:pt x="367" y="0"/>
                  </a:moveTo>
                  <a:cubicBezTo>
                    <a:pt x="367" y="1"/>
                    <a:pt x="0" y="1335"/>
                    <a:pt x="667" y="2635"/>
                  </a:cubicBezTo>
                  <a:cubicBezTo>
                    <a:pt x="667" y="2635"/>
                    <a:pt x="400" y="567"/>
                    <a:pt x="3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80"/>
            <p:cNvSpPr/>
            <p:nvPr/>
          </p:nvSpPr>
          <p:spPr>
            <a:xfrm flipH="1">
              <a:off x="2514220" y="2618390"/>
              <a:ext cx="129387" cy="48935"/>
            </a:xfrm>
            <a:custGeom>
              <a:avLst/>
              <a:gdLst/>
              <a:ahLst/>
              <a:cxnLst/>
              <a:rect l="l" t="t" r="r" b="b"/>
              <a:pathLst>
                <a:path w="2570" h="972" extrusionOk="0">
                  <a:moveTo>
                    <a:pt x="164" y="0"/>
                  </a:moveTo>
                  <a:cubicBezTo>
                    <a:pt x="101" y="0"/>
                    <a:pt x="68" y="4"/>
                    <a:pt x="68" y="4"/>
                  </a:cubicBezTo>
                  <a:cubicBezTo>
                    <a:pt x="1" y="404"/>
                    <a:pt x="1202" y="971"/>
                    <a:pt x="1735" y="971"/>
                  </a:cubicBezTo>
                  <a:cubicBezTo>
                    <a:pt x="2236" y="938"/>
                    <a:pt x="2569" y="805"/>
                    <a:pt x="1602" y="371"/>
                  </a:cubicBezTo>
                  <a:cubicBezTo>
                    <a:pt x="888" y="39"/>
                    <a:pt x="369" y="0"/>
                    <a:pt x="1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80"/>
            <p:cNvSpPr/>
            <p:nvPr/>
          </p:nvSpPr>
          <p:spPr>
            <a:xfrm flipH="1">
              <a:off x="2283133" y="2746218"/>
              <a:ext cx="113578" cy="63888"/>
            </a:xfrm>
            <a:custGeom>
              <a:avLst/>
              <a:gdLst/>
              <a:ahLst/>
              <a:cxnLst/>
              <a:rect l="l" t="t" r="r" b="b"/>
              <a:pathLst>
                <a:path w="2256" h="1269" extrusionOk="0">
                  <a:moveTo>
                    <a:pt x="134" y="0"/>
                  </a:moveTo>
                  <a:lnTo>
                    <a:pt x="134" y="0"/>
                  </a:lnTo>
                  <a:cubicBezTo>
                    <a:pt x="0" y="367"/>
                    <a:pt x="1101" y="1168"/>
                    <a:pt x="1601" y="1234"/>
                  </a:cubicBezTo>
                  <a:cubicBezTo>
                    <a:pt x="1709" y="1256"/>
                    <a:pt x="1809" y="1268"/>
                    <a:pt x="1891" y="1268"/>
                  </a:cubicBezTo>
                  <a:cubicBezTo>
                    <a:pt x="2191" y="1268"/>
                    <a:pt x="2256" y="1105"/>
                    <a:pt x="1601" y="634"/>
                  </a:cubicBezTo>
                  <a:cubicBezTo>
                    <a:pt x="734" y="34"/>
                    <a:pt x="134" y="0"/>
                    <a:pt x="1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80"/>
            <p:cNvSpPr/>
            <p:nvPr/>
          </p:nvSpPr>
          <p:spPr>
            <a:xfrm flipH="1">
              <a:off x="2640186" y="3500851"/>
              <a:ext cx="194281" cy="90671"/>
            </a:xfrm>
            <a:custGeom>
              <a:avLst/>
              <a:gdLst/>
              <a:ahLst/>
              <a:cxnLst/>
              <a:rect l="l" t="t" r="r" b="b"/>
              <a:pathLst>
                <a:path w="3859" h="1801" extrusionOk="0">
                  <a:moveTo>
                    <a:pt x="3063" y="1"/>
                  </a:moveTo>
                  <a:cubicBezTo>
                    <a:pt x="1277" y="1"/>
                    <a:pt x="0" y="1801"/>
                    <a:pt x="305" y="1801"/>
                  </a:cubicBezTo>
                  <a:cubicBezTo>
                    <a:pt x="319" y="1801"/>
                    <a:pt x="336" y="1797"/>
                    <a:pt x="356" y="1790"/>
                  </a:cubicBezTo>
                  <a:cubicBezTo>
                    <a:pt x="890" y="1590"/>
                    <a:pt x="3859" y="122"/>
                    <a:pt x="3859" y="122"/>
                  </a:cubicBezTo>
                  <a:cubicBezTo>
                    <a:pt x="3585" y="37"/>
                    <a:pt x="3319" y="1"/>
                    <a:pt x="3063" y="1"/>
                  </a:cubicBezTo>
                  <a:close/>
                </a:path>
              </a:pathLst>
            </a:custGeom>
            <a:solidFill>
              <a:srgbClr val="E2C5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80"/>
            <p:cNvSpPr/>
            <p:nvPr/>
          </p:nvSpPr>
          <p:spPr>
            <a:xfrm flipH="1">
              <a:off x="2117898" y="2890609"/>
              <a:ext cx="99129" cy="108594"/>
            </a:xfrm>
            <a:custGeom>
              <a:avLst/>
              <a:gdLst/>
              <a:ahLst/>
              <a:cxnLst/>
              <a:rect l="l" t="t" r="r" b="b"/>
              <a:pathLst>
                <a:path w="1969" h="2157" extrusionOk="0">
                  <a:moveTo>
                    <a:pt x="1969" y="1"/>
                  </a:moveTo>
                  <a:cubicBezTo>
                    <a:pt x="1968" y="1"/>
                    <a:pt x="901" y="334"/>
                    <a:pt x="501" y="868"/>
                  </a:cubicBezTo>
                  <a:cubicBezTo>
                    <a:pt x="501" y="868"/>
                    <a:pt x="601" y="1202"/>
                    <a:pt x="434" y="1569"/>
                  </a:cubicBezTo>
                  <a:cubicBezTo>
                    <a:pt x="234" y="1902"/>
                    <a:pt x="1" y="2136"/>
                    <a:pt x="1" y="2136"/>
                  </a:cubicBezTo>
                  <a:cubicBezTo>
                    <a:pt x="1" y="2136"/>
                    <a:pt x="94" y="2157"/>
                    <a:pt x="225" y="2157"/>
                  </a:cubicBezTo>
                  <a:cubicBezTo>
                    <a:pt x="461" y="2157"/>
                    <a:pt x="818" y="2088"/>
                    <a:pt x="968" y="1702"/>
                  </a:cubicBezTo>
                  <a:cubicBezTo>
                    <a:pt x="1201" y="1135"/>
                    <a:pt x="1168" y="801"/>
                    <a:pt x="1168" y="801"/>
                  </a:cubicBezTo>
                  <a:cubicBezTo>
                    <a:pt x="1168" y="801"/>
                    <a:pt x="1935" y="468"/>
                    <a:pt x="1969" y="1"/>
                  </a:cubicBezTo>
                  <a:close/>
                </a:path>
              </a:pathLst>
            </a:custGeom>
            <a:solidFill>
              <a:srgbClr val="CB85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80"/>
            <p:cNvSpPr/>
            <p:nvPr/>
          </p:nvSpPr>
          <p:spPr>
            <a:xfrm flipH="1">
              <a:off x="1793785" y="2223477"/>
              <a:ext cx="945529" cy="846904"/>
            </a:xfrm>
            <a:custGeom>
              <a:avLst/>
              <a:gdLst/>
              <a:ahLst/>
              <a:cxnLst/>
              <a:rect l="l" t="t" r="r" b="b"/>
              <a:pathLst>
                <a:path w="18781" h="16822" extrusionOk="0">
                  <a:moveTo>
                    <a:pt x="1735" y="3011"/>
                  </a:moveTo>
                  <a:lnTo>
                    <a:pt x="1735" y="3011"/>
                  </a:lnTo>
                  <a:cubicBezTo>
                    <a:pt x="1635" y="3178"/>
                    <a:pt x="1535" y="3345"/>
                    <a:pt x="1468" y="3478"/>
                  </a:cubicBezTo>
                  <a:cubicBezTo>
                    <a:pt x="1201" y="4012"/>
                    <a:pt x="1001" y="4879"/>
                    <a:pt x="901" y="5680"/>
                  </a:cubicBezTo>
                  <a:cubicBezTo>
                    <a:pt x="801" y="5446"/>
                    <a:pt x="701" y="4979"/>
                    <a:pt x="868" y="4312"/>
                  </a:cubicBezTo>
                  <a:cubicBezTo>
                    <a:pt x="1035" y="3712"/>
                    <a:pt x="1401" y="3278"/>
                    <a:pt x="1735" y="3011"/>
                  </a:cubicBezTo>
                  <a:close/>
                  <a:moveTo>
                    <a:pt x="4570" y="4079"/>
                  </a:moveTo>
                  <a:cubicBezTo>
                    <a:pt x="5638" y="7514"/>
                    <a:pt x="7706" y="8615"/>
                    <a:pt x="7706" y="8615"/>
                  </a:cubicBezTo>
                  <a:cubicBezTo>
                    <a:pt x="7706" y="8615"/>
                    <a:pt x="7658" y="8626"/>
                    <a:pt x="7571" y="8626"/>
                  </a:cubicBezTo>
                  <a:cubicBezTo>
                    <a:pt x="7287" y="8626"/>
                    <a:pt x="6588" y="8509"/>
                    <a:pt x="5771" y="7514"/>
                  </a:cubicBezTo>
                  <a:cubicBezTo>
                    <a:pt x="4704" y="6247"/>
                    <a:pt x="4570" y="4079"/>
                    <a:pt x="4570" y="4079"/>
                  </a:cubicBezTo>
                  <a:close/>
                  <a:moveTo>
                    <a:pt x="7762" y="0"/>
                  </a:moveTo>
                  <a:cubicBezTo>
                    <a:pt x="7577" y="0"/>
                    <a:pt x="7392" y="3"/>
                    <a:pt x="7206" y="9"/>
                  </a:cubicBezTo>
                  <a:cubicBezTo>
                    <a:pt x="5705" y="42"/>
                    <a:pt x="4504" y="543"/>
                    <a:pt x="3570" y="1177"/>
                  </a:cubicBezTo>
                  <a:cubicBezTo>
                    <a:pt x="2636" y="1510"/>
                    <a:pt x="1468" y="2044"/>
                    <a:pt x="868" y="3045"/>
                  </a:cubicBezTo>
                  <a:cubicBezTo>
                    <a:pt x="0" y="4512"/>
                    <a:pt x="601" y="5746"/>
                    <a:pt x="868" y="6180"/>
                  </a:cubicBezTo>
                  <a:cubicBezTo>
                    <a:pt x="834" y="6814"/>
                    <a:pt x="901" y="7348"/>
                    <a:pt x="1035" y="7681"/>
                  </a:cubicBezTo>
                  <a:cubicBezTo>
                    <a:pt x="1035" y="7681"/>
                    <a:pt x="2269" y="5113"/>
                    <a:pt x="3770" y="3945"/>
                  </a:cubicBezTo>
                  <a:cubicBezTo>
                    <a:pt x="3770" y="3945"/>
                    <a:pt x="3970" y="6647"/>
                    <a:pt x="5137" y="8048"/>
                  </a:cubicBezTo>
                  <a:cubicBezTo>
                    <a:pt x="5906" y="8997"/>
                    <a:pt x="6888" y="9150"/>
                    <a:pt x="7442" y="9150"/>
                  </a:cubicBezTo>
                  <a:cubicBezTo>
                    <a:pt x="7706" y="9150"/>
                    <a:pt x="7873" y="9116"/>
                    <a:pt x="7873" y="9116"/>
                  </a:cubicBezTo>
                  <a:cubicBezTo>
                    <a:pt x="7873" y="9116"/>
                    <a:pt x="8406" y="10016"/>
                    <a:pt x="9574" y="10316"/>
                  </a:cubicBezTo>
                  <a:cubicBezTo>
                    <a:pt x="10575" y="10594"/>
                    <a:pt x="10927" y="10618"/>
                    <a:pt x="11016" y="10618"/>
                  </a:cubicBezTo>
                  <a:cubicBezTo>
                    <a:pt x="11034" y="10618"/>
                    <a:pt x="11042" y="10617"/>
                    <a:pt x="11042" y="10617"/>
                  </a:cubicBezTo>
                  <a:lnTo>
                    <a:pt x="11042" y="10617"/>
                  </a:lnTo>
                  <a:cubicBezTo>
                    <a:pt x="11042" y="10617"/>
                    <a:pt x="10375" y="12485"/>
                    <a:pt x="10608" y="13552"/>
                  </a:cubicBezTo>
                  <a:cubicBezTo>
                    <a:pt x="10608" y="13552"/>
                    <a:pt x="11524" y="12545"/>
                    <a:pt x="12508" y="12545"/>
                  </a:cubicBezTo>
                  <a:cubicBezTo>
                    <a:pt x="12553" y="12545"/>
                    <a:pt x="12598" y="12547"/>
                    <a:pt x="12643" y="12551"/>
                  </a:cubicBezTo>
                  <a:cubicBezTo>
                    <a:pt x="13677" y="12651"/>
                    <a:pt x="12910" y="14353"/>
                    <a:pt x="11609" y="15387"/>
                  </a:cubicBezTo>
                  <a:cubicBezTo>
                    <a:pt x="10857" y="15970"/>
                    <a:pt x="10391" y="16097"/>
                    <a:pt x="10127" y="16097"/>
                  </a:cubicBezTo>
                  <a:cubicBezTo>
                    <a:pt x="9923" y="16097"/>
                    <a:pt x="9841" y="16020"/>
                    <a:pt x="9841" y="16020"/>
                  </a:cubicBezTo>
                  <a:lnTo>
                    <a:pt x="9707" y="16821"/>
                  </a:lnTo>
                  <a:cubicBezTo>
                    <a:pt x="9707" y="16821"/>
                    <a:pt x="12810" y="16054"/>
                    <a:pt x="14911" y="13552"/>
                  </a:cubicBezTo>
                  <a:cubicBezTo>
                    <a:pt x="17013" y="11084"/>
                    <a:pt x="16446" y="9416"/>
                    <a:pt x="16446" y="9416"/>
                  </a:cubicBezTo>
                  <a:cubicBezTo>
                    <a:pt x="16446" y="9416"/>
                    <a:pt x="16479" y="9316"/>
                    <a:pt x="16512" y="9149"/>
                  </a:cubicBezTo>
                  <a:cubicBezTo>
                    <a:pt x="16719" y="9071"/>
                    <a:pt x="16946" y="8994"/>
                    <a:pt x="17208" y="8994"/>
                  </a:cubicBezTo>
                  <a:cubicBezTo>
                    <a:pt x="17284" y="8994"/>
                    <a:pt x="17364" y="9000"/>
                    <a:pt x="17446" y="9015"/>
                  </a:cubicBezTo>
                  <a:cubicBezTo>
                    <a:pt x="18347" y="9182"/>
                    <a:pt x="18514" y="9549"/>
                    <a:pt x="18514" y="9549"/>
                  </a:cubicBezTo>
                  <a:lnTo>
                    <a:pt x="18781" y="9382"/>
                  </a:lnTo>
                  <a:cubicBezTo>
                    <a:pt x="18781" y="9382"/>
                    <a:pt x="17990" y="8644"/>
                    <a:pt x="16994" y="8644"/>
                  </a:cubicBezTo>
                  <a:cubicBezTo>
                    <a:pt x="16870" y="8644"/>
                    <a:pt x="16742" y="8656"/>
                    <a:pt x="16612" y="8682"/>
                  </a:cubicBezTo>
                  <a:cubicBezTo>
                    <a:pt x="17313" y="7848"/>
                    <a:pt x="17313" y="6514"/>
                    <a:pt x="17313" y="6514"/>
                  </a:cubicBezTo>
                  <a:lnTo>
                    <a:pt x="17079" y="6514"/>
                  </a:lnTo>
                  <a:cubicBezTo>
                    <a:pt x="17079" y="7181"/>
                    <a:pt x="16879" y="7681"/>
                    <a:pt x="16679" y="8048"/>
                  </a:cubicBezTo>
                  <a:cubicBezTo>
                    <a:pt x="16779" y="6847"/>
                    <a:pt x="16646" y="5013"/>
                    <a:pt x="15445" y="3411"/>
                  </a:cubicBezTo>
                  <a:cubicBezTo>
                    <a:pt x="13496" y="802"/>
                    <a:pt x="10777" y="0"/>
                    <a:pt x="7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80"/>
            <p:cNvSpPr/>
            <p:nvPr/>
          </p:nvSpPr>
          <p:spPr>
            <a:xfrm flipH="1">
              <a:off x="1926433" y="2734437"/>
              <a:ext cx="94095" cy="156221"/>
            </a:xfrm>
            <a:custGeom>
              <a:avLst/>
              <a:gdLst/>
              <a:ahLst/>
              <a:cxnLst/>
              <a:rect l="l" t="t" r="r" b="b"/>
              <a:pathLst>
                <a:path w="1869" h="3103" extrusionOk="0">
                  <a:moveTo>
                    <a:pt x="1435" y="1"/>
                  </a:moveTo>
                  <a:cubicBezTo>
                    <a:pt x="1435" y="1"/>
                    <a:pt x="1201" y="1735"/>
                    <a:pt x="0" y="3103"/>
                  </a:cubicBezTo>
                  <a:cubicBezTo>
                    <a:pt x="0" y="3103"/>
                    <a:pt x="1868" y="2236"/>
                    <a:pt x="1435" y="1"/>
                  </a:cubicBezTo>
                  <a:close/>
                </a:path>
              </a:pathLst>
            </a:custGeom>
            <a:solidFill>
              <a:srgbClr val="714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80"/>
            <p:cNvSpPr/>
            <p:nvPr/>
          </p:nvSpPr>
          <p:spPr>
            <a:xfrm flipH="1">
              <a:off x="2104456" y="2734437"/>
              <a:ext cx="85687" cy="107537"/>
            </a:xfrm>
            <a:custGeom>
              <a:avLst/>
              <a:gdLst/>
              <a:ahLst/>
              <a:cxnLst/>
              <a:rect l="l" t="t" r="r" b="b"/>
              <a:pathLst>
                <a:path w="1702" h="2136" extrusionOk="0">
                  <a:moveTo>
                    <a:pt x="1701" y="1"/>
                  </a:moveTo>
                  <a:cubicBezTo>
                    <a:pt x="0" y="901"/>
                    <a:pt x="434" y="2135"/>
                    <a:pt x="434" y="2135"/>
                  </a:cubicBezTo>
                  <a:cubicBezTo>
                    <a:pt x="567" y="1068"/>
                    <a:pt x="1701" y="1"/>
                    <a:pt x="1701" y="1"/>
                  </a:cubicBezTo>
                  <a:close/>
                </a:path>
              </a:pathLst>
            </a:custGeom>
            <a:solidFill>
              <a:srgbClr val="714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80"/>
            <p:cNvSpPr/>
            <p:nvPr/>
          </p:nvSpPr>
          <p:spPr>
            <a:xfrm flipH="1">
              <a:off x="3765362" y="3700119"/>
              <a:ext cx="55480" cy="99129"/>
            </a:xfrm>
            <a:custGeom>
              <a:avLst/>
              <a:gdLst/>
              <a:ahLst/>
              <a:cxnLst/>
              <a:rect l="l" t="t" r="r" b="b"/>
              <a:pathLst>
                <a:path w="1102" h="1969" extrusionOk="0">
                  <a:moveTo>
                    <a:pt x="1101" y="0"/>
                  </a:moveTo>
                  <a:cubicBezTo>
                    <a:pt x="0" y="334"/>
                    <a:pt x="301" y="1968"/>
                    <a:pt x="301" y="1968"/>
                  </a:cubicBezTo>
                  <a:lnTo>
                    <a:pt x="110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80"/>
            <p:cNvSpPr/>
            <p:nvPr/>
          </p:nvSpPr>
          <p:spPr>
            <a:xfrm flipH="1">
              <a:off x="1426025" y="2389367"/>
              <a:ext cx="2028702" cy="1781407"/>
            </a:xfrm>
            <a:custGeom>
              <a:avLst/>
              <a:gdLst/>
              <a:ahLst/>
              <a:cxnLst/>
              <a:rect l="l" t="t" r="r" b="b"/>
              <a:pathLst>
                <a:path w="40296" h="35384" extrusionOk="0">
                  <a:moveTo>
                    <a:pt x="34198" y="0"/>
                  </a:moveTo>
                  <a:cubicBezTo>
                    <a:pt x="33482" y="0"/>
                    <a:pt x="32809" y="220"/>
                    <a:pt x="32257" y="517"/>
                  </a:cubicBezTo>
                  <a:cubicBezTo>
                    <a:pt x="32257" y="517"/>
                    <a:pt x="28888" y="3586"/>
                    <a:pt x="25085" y="8756"/>
                  </a:cubicBezTo>
                  <a:cubicBezTo>
                    <a:pt x="24585" y="9456"/>
                    <a:pt x="24084" y="10157"/>
                    <a:pt x="23584" y="10891"/>
                  </a:cubicBezTo>
                  <a:cubicBezTo>
                    <a:pt x="21316" y="14293"/>
                    <a:pt x="18480" y="16995"/>
                    <a:pt x="15878" y="19030"/>
                  </a:cubicBezTo>
                  <a:cubicBezTo>
                    <a:pt x="13543" y="20865"/>
                    <a:pt x="11342" y="22166"/>
                    <a:pt x="9874" y="23000"/>
                  </a:cubicBezTo>
                  <a:cubicBezTo>
                    <a:pt x="7172" y="24501"/>
                    <a:pt x="1902" y="24034"/>
                    <a:pt x="0" y="25568"/>
                  </a:cubicBezTo>
                  <a:cubicBezTo>
                    <a:pt x="0" y="25568"/>
                    <a:pt x="2802" y="32673"/>
                    <a:pt x="8940" y="34508"/>
                  </a:cubicBezTo>
                  <a:cubicBezTo>
                    <a:pt x="11223" y="35174"/>
                    <a:pt x="13268" y="35384"/>
                    <a:pt x="14939" y="35384"/>
                  </a:cubicBezTo>
                  <a:cubicBezTo>
                    <a:pt x="17786" y="35384"/>
                    <a:pt x="19548" y="34775"/>
                    <a:pt x="19548" y="34775"/>
                  </a:cubicBezTo>
                  <a:cubicBezTo>
                    <a:pt x="19548" y="34775"/>
                    <a:pt x="26186" y="32940"/>
                    <a:pt x="31890" y="26035"/>
                  </a:cubicBezTo>
                  <a:cubicBezTo>
                    <a:pt x="37560" y="19097"/>
                    <a:pt x="40296" y="9423"/>
                    <a:pt x="38595" y="4420"/>
                  </a:cubicBezTo>
                  <a:cubicBezTo>
                    <a:pt x="37457" y="1008"/>
                    <a:pt x="35731" y="0"/>
                    <a:pt x="341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44" name="Google Shape;2944;p80"/>
            <p:cNvGrpSpPr/>
            <p:nvPr/>
          </p:nvGrpSpPr>
          <p:grpSpPr>
            <a:xfrm rot="1227770">
              <a:off x="2507630" y="1589022"/>
              <a:ext cx="175190" cy="426710"/>
              <a:chOff x="1921997" y="1347847"/>
              <a:chExt cx="175190" cy="426710"/>
            </a:xfrm>
          </p:grpSpPr>
          <p:sp>
            <p:nvSpPr>
              <p:cNvPr id="2945" name="Google Shape;2945;p80"/>
              <p:cNvSpPr/>
              <p:nvPr/>
            </p:nvSpPr>
            <p:spPr>
              <a:xfrm flipH="1">
                <a:off x="1986811" y="1708682"/>
                <a:ext cx="95049" cy="65876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1960" extrusionOk="0">
                    <a:moveTo>
                      <a:pt x="1398" y="1"/>
                    </a:moveTo>
                    <a:cubicBezTo>
                      <a:pt x="883" y="1"/>
                      <a:pt x="379" y="241"/>
                      <a:pt x="92" y="672"/>
                    </a:cubicBezTo>
                    <a:lnTo>
                      <a:pt x="62" y="702"/>
                    </a:lnTo>
                    <a:cubicBezTo>
                      <a:pt x="1" y="794"/>
                      <a:pt x="1" y="945"/>
                      <a:pt x="62" y="1037"/>
                    </a:cubicBezTo>
                    <a:cubicBezTo>
                      <a:pt x="153" y="1128"/>
                      <a:pt x="244" y="1219"/>
                      <a:pt x="335" y="1280"/>
                    </a:cubicBezTo>
                    <a:cubicBezTo>
                      <a:pt x="700" y="1553"/>
                      <a:pt x="1095" y="1766"/>
                      <a:pt x="1521" y="1918"/>
                    </a:cubicBezTo>
                    <a:cubicBezTo>
                      <a:pt x="1612" y="1946"/>
                      <a:pt x="1706" y="1960"/>
                      <a:pt x="1801" y="1960"/>
                    </a:cubicBezTo>
                    <a:cubicBezTo>
                      <a:pt x="2117" y="1960"/>
                      <a:pt x="2435" y="1810"/>
                      <a:pt x="2645" y="1553"/>
                    </a:cubicBezTo>
                    <a:cubicBezTo>
                      <a:pt x="2828" y="1219"/>
                      <a:pt x="2797" y="794"/>
                      <a:pt x="2524" y="490"/>
                    </a:cubicBezTo>
                    <a:cubicBezTo>
                      <a:pt x="2250" y="186"/>
                      <a:pt x="1885" y="34"/>
                      <a:pt x="1490" y="3"/>
                    </a:cubicBezTo>
                    <a:cubicBezTo>
                      <a:pt x="1460" y="2"/>
                      <a:pt x="1429" y="1"/>
                      <a:pt x="13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6" name="Google Shape;2946;p80"/>
              <p:cNvSpPr/>
              <p:nvPr/>
            </p:nvSpPr>
            <p:spPr>
              <a:xfrm flipH="1">
                <a:off x="2000155" y="1677020"/>
                <a:ext cx="97032" cy="88999"/>
              </a:xfrm>
              <a:custGeom>
                <a:avLst/>
                <a:gdLst/>
                <a:ahLst/>
                <a:cxnLst/>
                <a:rect l="l" t="t" r="r" b="b"/>
                <a:pathLst>
                  <a:path w="2887" h="2648" extrusionOk="0">
                    <a:moveTo>
                      <a:pt x="2717" y="0"/>
                    </a:moveTo>
                    <a:cubicBezTo>
                      <a:pt x="2713" y="0"/>
                      <a:pt x="2709" y="1"/>
                      <a:pt x="2706" y="3"/>
                    </a:cubicBezTo>
                    <a:cubicBezTo>
                      <a:pt x="2554" y="3"/>
                      <a:pt x="2615" y="945"/>
                      <a:pt x="1825" y="1675"/>
                    </a:cubicBezTo>
                    <a:cubicBezTo>
                      <a:pt x="1034" y="2404"/>
                      <a:pt x="1" y="2343"/>
                      <a:pt x="1" y="2495"/>
                    </a:cubicBezTo>
                    <a:cubicBezTo>
                      <a:pt x="1" y="2556"/>
                      <a:pt x="244" y="2647"/>
                      <a:pt x="669" y="2647"/>
                    </a:cubicBezTo>
                    <a:cubicBezTo>
                      <a:pt x="1217" y="2617"/>
                      <a:pt x="1764" y="2404"/>
                      <a:pt x="2189" y="2039"/>
                    </a:cubicBezTo>
                    <a:cubicBezTo>
                      <a:pt x="2584" y="1675"/>
                      <a:pt x="2828" y="1158"/>
                      <a:pt x="2858" y="611"/>
                    </a:cubicBezTo>
                    <a:cubicBezTo>
                      <a:pt x="2887" y="238"/>
                      <a:pt x="2780" y="0"/>
                      <a:pt x="27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7" name="Google Shape;2947;p80"/>
              <p:cNvSpPr/>
              <p:nvPr/>
            </p:nvSpPr>
            <p:spPr>
              <a:xfrm rot="-1941113" flipH="1">
                <a:off x="2010715" y="1454936"/>
                <a:ext cx="56229" cy="5330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586" extrusionOk="0">
                    <a:moveTo>
                      <a:pt x="853" y="1"/>
                    </a:moveTo>
                    <a:cubicBezTo>
                      <a:pt x="833" y="1"/>
                      <a:pt x="812" y="1"/>
                      <a:pt x="791" y="3"/>
                    </a:cubicBezTo>
                    <a:cubicBezTo>
                      <a:pt x="335" y="33"/>
                      <a:pt x="0" y="398"/>
                      <a:pt x="0" y="854"/>
                    </a:cubicBezTo>
                    <a:cubicBezTo>
                      <a:pt x="30" y="1261"/>
                      <a:pt x="393" y="1585"/>
                      <a:pt x="824" y="1585"/>
                    </a:cubicBezTo>
                    <a:cubicBezTo>
                      <a:pt x="843" y="1585"/>
                      <a:pt x="863" y="1584"/>
                      <a:pt x="882" y="1583"/>
                    </a:cubicBezTo>
                    <a:cubicBezTo>
                      <a:pt x="1307" y="1553"/>
                      <a:pt x="1672" y="1188"/>
                      <a:pt x="1672" y="732"/>
                    </a:cubicBezTo>
                    <a:cubicBezTo>
                      <a:pt x="1643" y="297"/>
                      <a:pt x="1282" y="1"/>
                      <a:pt x="8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8" name="Google Shape;2948;p80"/>
              <p:cNvSpPr/>
              <p:nvPr/>
            </p:nvSpPr>
            <p:spPr>
              <a:xfrm rot="-1941113" flipH="1">
                <a:off x="1924390" y="1377700"/>
                <a:ext cx="124657" cy="45104"/>
              </a:xfrm>
              <a:custGeom>
                <a:avLst/>
                <a:gdLst/>
                <a:ahLst/>
                <a:cxnLst/>
                <a:rect l="l" t="t" r="r" b="b"/>
                <a:pathLst>
                  <a:path w="3709" h="1342" extrusionOk="0">
                    <a:moveTo>
                      <a:pt x="2037" y="1"/>
                    </a:moveTo>
                    <a:cubicBezTo>
                      <a:pt x="1936" y="1"/>
                      <a:pt x="1834" y="7"/>
                      <a:pt x="1733" y="19"/>
                    </a:cubicBezTo>
                    <a:cubicBezTo>
                      <a:pt x="1216" y="110"/>
                      <a:pt x="730" y="353"/>
                      <a:pt x="365" y="718"/>
                    </a:cubicBezTo>
                    <a:cubicBezTo>
                      <a:pt x="92" y="1022"/>
                      <a:pt x="0" y="1265"/>
                      <a:pt x="61" y="1326"/>
                    </a:cubicBezTo>
                    <a:cubicBezTo>
                      <a:pt x="72" y="1336"/>
                      <a:pt x="86" y="1341"/>
                      <a:pt x="104" y="1341"/>
                    </a:cubicBezTo>
                    <a:cubicBezTo>
                      <a:pt x="295" y="1341"/>
                      <a:pt x="905" y="796"/>
                      <a:pt x="1794" y="657"/>
                    </a:cubicBezTo>
                    <a:cubicBezTo>
                      <a:pt x="1932" y="636"/>
                      <a:pt x="2066" y="628"/>
                      <a:pt x="2194" y="628"/>
                    </a:cubicBezTo>
                    <a:cubicBezTo>
                      <a:pt x="2866" y="628"/>
                      <a:pt x="3379" y="869"/>
                      <a:pt x="3573" y="869"/>
                    </a:cubicBezTo>
                    <a:cubicBezTo>
                      <a:pt x="3610" y="869"/>
                      <a:pt x="3635" y="861"/>
                      <a:pt x="3648" y="840"/>
                    </a:cubicBezTo>
                    <a:cubicBezTo>
                      <a:pt x="3709" y="779"/>
                      <a:pt x="3557" y="536"/>
                      <a:pt x="3222" y="323"/>
                    </a:cubicBezTo>
                    <a:cubicBezTo>
                      <a:pt x="2856" y="103"/>
                      <a:pt x="2450" y="1"/>
                      <a:pt x="20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49" name="Google Shape;2949;p80"/>
            <p:cNvGrpSpPr/>
            <p:nvPr/>
          </p:nvGrpSpPr>
          <p:grpSpPr>
            <a:xfrm rot="748834" flipH="1">
              <a:off x="2332391" y="2661665"/>
              <a:ext cx="350084" cy="292927"/>
              <a:chOff x="4710200" y="2959225"/>
              <a:chExt cx="301900" cy="236575"/>
            </a:xfrm>
          </p:grpSpPr>
          <p:sp>
            <p:nvSpPr>
              <p:cNvPr id="2950" name="Google Shape;2950;p80"/>
              <p:cNvSpPr/>
              <p:nvPr/>
            </p:nvSpPr>
            <p:spPr>
              <a:xfrm>
                <a:off x="4710200" y="3007750"/>
                <a:ext cx="54225" cy="48800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952" extrusionOk="0">
                    <a:moveTo>
                      <a:pt x="1073" y="0"/>
                    </a:moveTo>
                    <a:cubicBezTo>
                      <a:pt x="804" y="0"/>
                      <a:pt x="534" y="110"/>
                      <a:pt x="334" y="328"/>
                    </a:cubicBezTo>
                    <a:cubicBezTo>
                      <a:pt x="1" y="728"/>
                      <a:pt x="67" y="1329"/>
                      <a:pt x="468" y="1696"/>
                    </a:cubicBezTo>
                    <a:cubicBezTo>
                      <a:pt x="655" y="1867"/>
                      <a:pt x="886" y="1951"/>
                      <a:pt x="1116" y="1951"/>
                    </a:cubicBezTo>
                    <a:cubicBezTo>
                      <a:pt x="1378" y="1951"/>
                      <a:pt x="1640" y="1842"/>
                      <a:pt x="1835" y="1629"/>
                    </a:cubicBezTo>
                    <a:cubicBezTo>
                      <a:pt x="2169" y="1195"/>
                      <a:pt x="2102" y="595"/>
                      <a:pt x="1702" y="228"/>
                    </a:cubicBezTo>
                    <a:cubicBezTo>
                      <a:pt x="1520" y="76"/>
                      <a:pt x="1297" y="0"/>
                      <a:pt x="10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1" name="Google Shape;2951;p80"/>
              <p:cNvSpPr/>
              <p:nvPr/>
            </p:nvSpPr>
            <p:spPr>
              <a:xfrm>
                <a:off x="4745225" y="2959225"/>
                <a:ext cx="79250" cy="65100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2604" extrusionOk="0">
                    <a:moveTo>
                      <a:pt x="601" y="1"/>
                    </a:moveTo>
                    <a:cubicBezTo>
                      <a:pt x="201" y="1"/>
                      <a:pt x="1" y="101"/>
                      <a:pt x="1" y="201"/>
                    </a:cubicBezTo>
                    <a:cubicBezTo>
                      <a:pt x="1" y="368"/>
                      <a:pt x="935" y="401"/>
                      <a:pt x="1768" y="1068"/>
                    </a:cubicBezTo>
                    <a:cubicBezTo>
                      <a:pt x="2587" y="1723"/>
                      <a:pt x="2859" y="2603"/>
                      <a:pt x="3027" y="2603"/>
                    </a:cubicBezTo>
                    <a:cubicBezTo>
                      <a:pt x="3030" y="2603"/>
                      <a:pt x="3033" y="2603"/>
                      <a:pt x="3036" y="2602"/>
                    </a:cubicBezTo>
                    <a:cubicBezTo>
                      <a:pt x="3136" y="2602"/>
                      <a:pt x="3169" y="2336"/>
                      <a:pt x="3036" y="1935"/>
                    </a:cubicBezTo>
                    <a:cubicBezTo>
                      <a:pt x="2903" y="1368"/>
                      <a:pt x="2569" y="901"/>
                      <a:pt x="2102" y="568"/>
                    </a:cubicBezTo>
                    <a:cubicBezTo>
                      <a:pt x="1702" y="201"/>
                      <a:pt x="1168" y="1"/>
                      <a:pt x="6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2" name="Google Shape;2952;p80"/>
              <p:cNvSpPr/>
              <p:nvPr/>
            </p:nvSpPr>
            <p:spPr>
              <a:xfrm>
                <a:off x="4884500" y="3147150"/>
                <a:ext cx="54225" cy="48650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946" extrusionOk="0">
                    <a:moveTo>
                      <a:pt x="1053" y="0"/>
                    </a:moveTo>
                    <a:cubicBezTo>
                      <a:pt x="791" y="0"/>
                      <a:pt x="529" y="109"/>
                      <a:pt x="334" y="323"/>
                    </a:cubicBezTo>
                    <a:cubicBezTo>
                      <a:pt x="0" y="723"/>
                      <a:pt x="67" y="1357"/>
                      <a:pt x="467" y="1690"/>
                    </a:cubicBezTo>
                    <a:cubicBezTo>
                      <a:pt x="654" y="1862"/>
                      <a:pt x="885" y="1946"/>
                      <a:pt x="1115" y="1946"/>
                    </a:cubicBezTo>
                    <a:cubicBezTo>
                      <a:pt x="1378" y="1946"/>
                      <a:pt x="1639" y="1837"/>
                      <a:pt x="1835" y="1623"/>
                    </a:cubicBezTo>
                    <a:cubicBezTo>
                      <a:pt x="2168" y="1223"/>
                      <a:pt x="2102" y="589"/>
                      <a:pt x="1701" y="256"/>
                    </a:cubicBezTo>
                    <a:cubicBezTo>
                      <a:pt x="1514" y="84"/>
                      <a:pt x="1283" y="0"/>
                      <a:pt x="10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3" name="Google Shape;2953;p80"/>
              <p:cNvSpPr/>
              <p:nvPr/>
            </p:nvSpPr>
            <p:spPr>
              <a:xfrm>
                <a:off x="4932850" y="3106700"/>
                <a:ext cx="79250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2576" extrusionOk="0">
                    <a:moveTo>
                      <a:pt x="478" y="1"/>
                    </a:moveTo>
                    <a:cubicBezTo>
                      <a:pt x="160" y="1"/>
                      <a:pt x="1" y="113"/>
                      <a:pt x="1" y="173"/>
                    </a:cubicBezTo>
                    <a:cubicBezTo>
                      <a:pt x="1" y="373"/>
                      <a:pt x="935" y="406"/>
                      <a:pt x="1769" y="1040"/>
                    </a:cubicBezTo>
                    <a:cubicBezTo>
                      <a:pt x="2588" y="1695"/>
                      <a:pt x="2860" y="2575"/>
                      <a:pt x="3027" y="2575"/>
                    </a:cubicBezTo>
                    <a:cubicBezTo>
                      <a:pt x="3030" y="2575"/>
                      <a:pt x="3033" y="2575"/>
                      <a:pt x="3036" y="2574"/>
                    </a:cubicBezTo>
                    <a:cubicBezTo>
                      <a:pt x="3136" y="2574"/>
                      <a:pt x="3170" y="2307"/>
                      <a:pt x="3036" y="1907"/>
                    </a:cubicBezTo>
                    <a:cubicBezTo>
                      <a:pt x="2903" y="1373"/>
                      <a:pt x="2569" y="906"/>
                      <a:pt x="2136" y="573"/>
                    </a:cubicBezTo>
                    <a:cubicBezTo>
                      <a:pt x="1702" y="206"/>
                      <a:pt x="1168" y="6"/>
                      <a:pt x="601" y="6"/>
                    </a:cubicBezTo>
                    <a:cubicBezTo>
                      <a:pt x="558" y="2"/>
                      <a:pt x="517" y="1"/>
                      <a:pt x="47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4" name="Google Shape;2954;p80"/>
              <p:cNvSpPr/>
              <p:nvPr/>
            </p:nvSpPr>
            <p:spPr>
              <a:xfrm>
                <a:off x="4781143" y="3080296"/>
                <a:ext cx="57575" cy="68900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756" extrusionOk="0">
                    <a:moveTo>
                      <a:pt x="2241" y="0"/>
                    </a:moveTo>
                    <a:cubicBezTo>
                      <a:pt x="2135" y="0"/>
                      <a:pt x="1927" y="102"/>
                      <a:pt x="1635" y="288"/>
                    </a:cubicBezTo>
                    <a:cubicBezTo>
                      <a:pt x="1468" y="388"/>
                      <a:pt x="1235" y="521"/>
                      <a:pt x="1001" y="688"/>
                    </a:cubicBezTo>
                    <a:lnTo>
                      <a:pt x="668" y="921"/>
                    </a:lnTo>
                    <a:cubicBezTo>
                      <a:pt x="501" y="1021"/>
                      <a:pt x="368" y="1155"/>
                      <a:pt x="234" y="1255"/>
                    </a:cubicBezTo>
                    <a:cubicBezTo>
                      <a:pt x="101" y="1422"/>
                      <a:pt x="1" y="1655"/>
                      <a:pt x="34" y="1889"/>
                    </a:cubicBezTo>
                    <a:cubicBezTo>
                      <a:pt x="34" y="2055"/>
                      <a:pt x="134" y="2256"/>
                      <a:pt x="268" y="2389"/>
                    </a:cubicBezTo>
                    <a:cubicBezTo>
                      <a:pt x="368" y="2522"/>
                      <a:pt x="534" y="2623"/>
                      <a:pt x="668" y="2689"/>
                    </a:cubicBezTo>
                    <a:cubicBezTo>
                      <a:pt x="801" y="2723"/>
                      <a:pt x="935" y="2756"/>
                      <a:pt x="1068" y="2756"/>
                    </a:cubicBezTo>
                    <a:cubicBezTo>
                      <a:pt x="1535" y="2756"/>
                      <a:pt x="1769" y="2623"/>
                      <a:pt x="1769" y="2556"/>
                    </a:cubicBezTo>
                    <a:cubicBezTo>
                      <a:pt x="1769" y="2522"/>
                      <a:pt x="1502" y="2489"/>
                      <a:pt x="1101" y="2389"/>
                    </a:cubicBezTo>
                    <a:cubicBezTo>
                      <a:pt x="935" y="2356"/>
                      <a:pt x="735" y="2256"/>
                      <a:pt x="634" y="2089"/>
                    </a:cubicBezTo>
                    <a:cubicBezTo>
                      <a:pt x="568" y="2022"/>
                      <a:pt x="534" y="1922"/>
                      <a:pt x="501" y="1855"/>
                    </a:cubicBezTo>
                    <a:cubicBezTo>
                      <a:pt x="501" y="1755"/>
                      <a:pt x="568" y="1655"/>
                      <a:pt x="634" y="1588"/>
                    </a:cubicBezTo>
                    <a:cubicBezTo>
                      <a:pt x="701" y="1488"/>
                      <a:pt x="835" y="1422"/>
                      <a:pt x="935" y="1322"/>
                    </a:cubicBezTo>
                    <a:lnTo>
                      <a:pt x="1268" y="1055"/>
                    </a:lnTo>
                    <a:cubicBezTo>
                      <a:pt x="1502" y="888"/>
                      <a:pt x="1702" y="721"/>
                      <a:pt x="1835" y="588"/>
                    </a:cubicBezTo>
                    <a:cubicBezTo>
                      <a:pt x="2136" y="288"/>
                      <a:pt x="2302" y="87"/>
                      <a:pt x="2302" y="21"/>
                    </a:cubicBezTo>
                    <a:cubicBezTo>
                      <a:pt x="2289" y="7"/>
                      <a:pt x="2268" y="0"/>
                      <a:pt x="22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55" name="Google Shape;2955;p80"/>
            <p:cNvSpPr/>
            <p:nvPr/>
          </p:nvSpPr>
          <p:spPr>
            <a:xfrm rot="-3225588">
              <a:off x="2501949" y="2935744"/>
              <a:ext cx="94577" cy="105874"/>
            </a:xfrm>
            <a:custGeom>
              <a:avLst/>
              <a:gdLst/>
              <a:ahLst/>
              <a:cxnLst/>
              <a:rect l="l" t="t" r="r" b="b"/>
              <a:pathLst>
                <a:path w="3223" h="3608" extrusionOk="0">
                  <a:moveTo>
                    <a:pt x="366" y="1"/>
                  </a:moveTo>
                  <a:cubicBezTo>
                    <a:pt x="275" y="1"/>
                    <a:pt x="92" y="244"/>
                    <a:pt x="31" y="730"/>
                  </a:cubicBezTo>
                  <a:cubicBezTo>
                    <a:pt x="1" y="1399"/>
                    <a:pt x="214" y="2068"/>
                    <a:pt x="609" y="2554"/>
                  </a:cubicBezTo>
                  <a:cubicBezTo>
                    <a:pt x="1065" y="3101"/>
                    <a:pt x="1673" y="3466"/>
                    <a:pt x="2372" y="3588"/>
                  </a:cubicBezTo>
                  <a:cubicBezTo>
                    <a:pt x="2492" y="3602"/>
                    <a:pt x="2601" y="3608"/>
                    <a:pt x="2696" y="3608"/>
                  </a:cubicBezTo>
                  <a:cubicBezTo>
                    <a:pt x="3013" y="3608"/>
                    <a:pt x="3192" y="3543"/>
                    <a:pt x="3192" y="3496"/>
                  </a:cubicBezTo>
                  <a:cubicBezTo>
                    <a:pt x="3223" y="3344"/>
                    <a:pt x="1977" y="3223"/>
                    <a:pt x="1126" y="2189"/>
                  </a:cubicBezTo>
                  <a:cubicBezTo>
                    <a:pt x="305" y="1186"/>
                    <a:pt x="518" y="31"/>
                    <a:pt x="3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93DCC1DA-23C5-C1F2-2125-D06BD3718A12}"/>
              </a:ext>
            </a:extLst>
          </p:cNvPr>
          <p:cNvSpPr/>
          <p:nvPr/>
        </p:nvSpPr>
        <p:spPr>
          <a:xfrm>
            <a:off x="4259634" y="3029576"/>
            <a:ext cx="4749584" cy="15638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3600" dirty="0">
                <a:latin typeface="Amatic SC" panose="00000500000000000000" pitchFamily="2" charset="-79"/>
                <a:cs typeface="Amatic SC" panose="00000500000000000000" pitchFamily="2" charset="-79"/>
              </a:rPr>
              <a:t>Gangguan minor pada BBL, Bayi, Balita dan Anak Prasekolah</a:t>
            </a:r>
            <a:endParaRPr lang="en-ID" sz="3600" dirty="0"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756529-13E7-90FC-9028-B04AE59ED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9705" y="1017750"/>
            <a:ext cx="7717500" cy="3416400"/>
          </a:xfrm>
        </p:spPr>
        <p:txBody>
          <a:bodyPr/>
          <a:lstStyle/>
          <a:p>
            <a:pPr marL="342900" lvl="0" indent="-342900" algn="just">
              <a:lnSpc>
                <a:spcPct val="150000"/>
              </a:lnSpc>
              <a:buSzPts val="1100"/>
              <a:buFont typeface="Times New Roman" panose="02020603050405020304" pitchFamily="18" charset="0"/>
              <a:buAutoNum type="alphaLcPeriod"/>
            </a:pP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Kerusakan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Hipotalamus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ID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SzPts val="1100"/>
              <a:buFont typeface="Times New Roman" panose="02020603050405020304" pitchFamily="18" charset="0"/>
              <a:buAutoNum type="alphaLcPeriod"/>
            </a:pP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Berat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Badan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Ekstrem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ID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SzPts val="1100"/>
              <a:buFont typeface="Times New Roman" panose="02020603050405020304" pitchFamily="18" charset="0"/>
              <a:buAutoNum type="alphaLcPeriod"/>
            </a:pP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Kekurangan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lemak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subkutan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ID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SzPts val="1100"/>
              <a:buFont typeface="Times New Roman" panose="02020603050405020304" pitchFamily="18" charset="0"/>
              <a:buAutoNum type="alphaLcPeriod"/>
            </a:pP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Terpapar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suhu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lingkungan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rendah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ID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SzPts val="1100"/>
              <a:buFont typeface="Times New Roman" panose="02020603050405020304" pitchFamily="18" charset="0"/>
              <a:buAutoNum type="alphaLcPeriod"/>
            </a:pP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Malnutrisi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ID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SzPts val="1100"/>
              <a:buFont typeface="Times New Roman" panose="02020603050405020304" pitchFamily="18" charset="0"/>
              <a:buAutoNum type="alphaLcPeriod"/>
            </a:pP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Pemakaian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pakaian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tipis </a:t>
            </a:r>
            <a:endParaRPr lang="en-ID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SzPts val="1100"/>
              <a:buFont typeface="Times New Roman" panose="02020603050405020304" pitchFamily="18" charset="0"/>
              <a:buAutoNum type="alphaLcPeriod"/>
            </a:pP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Penurunan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laju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metabolisme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ID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SzPts val="1100"/>
              <a:buFont typeface="Times New Roman" panose="02020603050405020304" pitchFamily="18" charset="0"/>
              <a:buAutoNum type="alphaLcPeriod"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Transfer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panas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 mis.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Konduksi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konveksi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evavorasi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radiasi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endParaRPr lang="en-ID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SzPts val="1100"/>
              <a:buFont typeface="Times New Roman" panose="02020603050405020304" pitchFamily="18" charset="0"/>
              <a:buAutoNum type="alphaLcPeriod"/>
            </a:pP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Efek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agen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farmakologis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ID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ID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00D98C5-EE1D-60F1-C3A9-BFD32A371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Penyebab</a:t>
            </a:r>
            <a:r>
              <a:rPr lang="en-US" dirty="0"/>
              <a:t> </a:t>
            </a:r>
            <a:r>
              <a:rPr lang="en-US" dirty="0" err="1"/>
              <a:t>Hipotermia</a:t>
            </a:r>
            <a:endParaRPr lang="en-ID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8908D9-0D83-90D7-065E-D9EE0C9A2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4378" y="126427"/>
            <a:ext cx="2908044" cy="399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5500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FEA32C-720E-15A8-7E04-781581441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017750"/>
            <a:ext cx="3352800" cy="3447000"/>
          </a:xfrm>
        </p:spPr>
        <p:txBody>
          <a:bodyPr/>
          <a:lstStyle/>
          <a:p>
            <a:pPr marL="0" lvl="0" indent="0" algn="just">
              <a:lnSpc>
                <a:spcPct val="150000"/>
              </a:lnSpc>
              <a:buSzPts val="1100"/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Mayor 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SzPts val="1100"/>
              <a:buFont typeface="Times New Roman" panose="02020603050405020304" pitchFamily="18" charset="0"/>
              <a:buAutoNum type="arabicParenR"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Kulit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teraba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dingin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SzPts val="1100"/>
              <a:buFont typeface="Times New Roman" panose="02020603050405020304" pitchFamily="18" charset="0"/>
              <a:buAutoNum type="arabicParenR"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Menggigil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SzPts val="1100"/>
              <a:buFont typeface="Times New Roman" panose="02020603050405020304" pitchFamily="18" charset="0"/>
              <a:buAutoNum type="arabicParenR"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Suhu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tubuh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bawah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nilai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normal (Normal 36,5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 -37,5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9700" indent="0">
              <a:buNone/>
            </a:pPr>
            <a:endParaRPr lang="en-ID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3F23C7-E3BD-71D9-8658-3E6D9BC32F6A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515360" y="678750"/>
            <a:ext cx="5362578" cy="3447000"/>
          </a:xfrm>
        </p:spPr>
        <p:txBody>
          <a:bodyPr/>
          <a:lstStyle/>
          <a:p>
            <a:pPr marL="0" lvl="0" indent="0" algn="just">
              <a:lnSpc>
                <a:spcPct val="150000"/>
              </a:lnSpc>
              <a:buSzPts val="1100"/>
              <a:buNone/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Minor</a:t>
            </a:r>
            <a:endParaRPr lang="en-I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SzPts val="1100"/>
              <a:buFont typeface="Times New Roman" panose="02020603050405020304" pitchFamily="18" charset="0"/>
              <a:buAutoNum type="arabicParenR"/>
            </a:pP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Akrosianosis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SzPts val="1100"/>
              <a:buFont typeface="Times New Roman" panose="02020603050405020304" pitchFamily="18" charset="0"/>
              <a:buAutoNum type="arabicParenR"/>
            </a:pP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Bradikardi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 Normal 120-160 x/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menit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en-I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SzPts val="1100"/>
              <a:buFont typeface="Times New Roman" panose="02020603050405020304" pitchFamily="18" charset="0"/>
              <a:buAutoNum type="arabicParenR"/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Dasar kuku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sianotik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SzPts val="1100"/>
              <a:buFont typeface="Times New Roman" panose="02020603050405020304" pitchFamily="18" charset="0"/>
              <a:buAutoNum type="arabicParenR"/>
            </a:pP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Hipoglikemia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SzPts val="1100"/>
              <a:buFont typeface="Times New Roman" panose="02020603050405020304" pitchFamily="18" charset="0"/>
              <a:buAutoNum type="arabicParenR"/>
            </a:pP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Hipoksia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SzPts val="1100"/>
              <a:buFont typeface="Times New Roman" panose="02020603050405020304" pitchFamily="18" charset="0"/>
              <a:buAutoNum type="arabicParenR"/>
            </a:pP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Pengisian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kapiler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&gt; 3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detik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SzPts val="1100"/>
              <a:buFont typeface="Times New Roman" panose="02020603050405020304" pitchFamily="18" charset="0"/>
              <a:buAutoNum type="arabicParenR"/>
            </a:pP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Konsumsi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oksigen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meningkat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SzPts val="1100"/>
              <a:buFont typeface="Times New Roman" panose="02020603050405020304" pitchFamily="18" charset="0"/>
              <a:buAutoNum type="arabicParenR"/>
            </a:pP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Ventilasi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menurun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SzPts val="1100"/>
              <a:buFont typeface="Times New Roman" panose="02020603050405020304" pitchFamily="18" charset="0"/>
              <a:buAutoNum type="arabicParenR"/>
            </a:pP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Piloereksi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SzPts val="1100"/>
              <a:buFont typeface="Times New Roman" panose="02020603050405020304" pitchFamily="18" charset="0"/>
              <a:buAutoNum type="arabicParenR"/>
            </a:pP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Takikardi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SzPts val="1100"/>
              <a:buFont typeface="Times New Roman" panose="02020603050405020304" pitchFamily="18" charset="0"/>
              <a:buAutoNum type="arabicParenR"/>
            </a:pP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Vasokontriksi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perifer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SzPts val="1100"/>
              <a:buFont typeface="Times New Roman" panose="02020603050405020304" pitchFamily="18" charset="0"/>
              <a:buAutoNum type="arabicParenR"/>
            </a:pP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Kutis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memorata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 pada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neonatus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en-ID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D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645F2AF-7A34-0916-F22E-D940568DF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985" y="106050"/>
            <a:ext cx="7699200" cy="572700"/>
          </a:xfrm>
        </p:spPr>
        <p:txBody>
          <a:bodyPr/>
          <a:lstStyle/>
          <a:p>
            <a:r>
              <a:rPr lang="en-US" dirty="0" err="1"/>
              <a:t>Gejala</a:t>
            </a:r>
            <a:r>
              <a:rPr lang="en-US" dirty="0"/>
              <a:t> dan Tanda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7284670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8" name="Google Shape;2288;p67"/>
          <p:cNvSpPr txBox="1">
            <a:spLocks noGrp="1"/>
          </p:cNvSpPr>
          <p:nvPr>
            <p:ph type="title"/>
          </p:nvPr>
        </p:nvSpPr>
        <p:spPr>
          <a:xfrm>
            <a:off x="713225" y="445050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Klasifikasi Hipotermia</a:t>
            </a:r>
            <a:endParaRPr dirty="0"/>
          </a:p>
        </p:txBody>
      </p:sp>
      <p:sp>
        <p:nvSpPr>
          <p:cNvPr id="2289" name="Google Shape;2289;p67"/>
          <p:cNvSpPr txBox="1">
            <a:spLocks noGrp="1"/>
          </p:cNvSpPr>
          <p:nvPr>
            <p:ph type="title" idx="2"/>
          </p:nvPr>
        </p:nvSpPr>
        <p:spPr>
          <a:xfrm>
            <a:off x="604476" y="2240068"/>
            <a:ext cx="2091300" cy="4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Hipotermia Sedang</a:t>
            </a:r>
            <a:endParaRPr dirty="0"/>
          </a:p>
        </p:txBody>
      </p:sp>
      <p:sp>
        <p:nvSpPr>
          <p:cNvPr id="2290" name="Google Shape;2290;p67"/>
          <p:cNvSpPr txBox="1">
            <a:spLocks noGrp="1"/>
          </p:cNvSpPr>
          <p:nvPr>
            <p:ph type="subTitle" idx="1"/>
          </p:nvPr>
        </p:nvSpPr>
        <p:spPr>
          <a:xfrm>
            <a:off x="182880" y="2853093"/>
            <a:ext cx="2512896" cy="6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D" dirty="0"/>
              <a:t>D</a:t>
            </a:r>
            <a:r>
              <a:rPr lang="en" dirty="0"/>
              <a:t>itandai suhu 32-36 </a:t>
            </a:r>
            <a:r>
              <a:rPr lang="en" sz="1200" dirty="0"/>
              <a:t>0 </a:t>
            </a:r>
            <a:r>
              <a:rPr lang="en" sz="1400" dirty="0"/>
              <a:t>C</a:t>
            </a:r>
            <a:endParaRPr dirty="0"/>
          </a:p>
        </p:txBody>
      </p:sp>
      <p:sp>
        <p:nvSpPr>
          <p:cNvPr id="2291" name="Google Shape;2291;p67"/>
          <p:cNvSpPr txBox="1">
            <a:spLocks noGrp="1"/>
          </p:cNvSpPr>
          <p:nvPr>
            <p:ph type="title" idx="3"/>
          </p:nvPr>
        </p:nvSpPr>
        <p:spPr>
          <a:xfrm>
            <a:off x="3140468" y="2260990"/>
            <a:ext cx="2091300" cy="4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Hipotermia Berat</a:t>
            </a:r>
            <a:endParaRPr dirty="0"/>
          </a:p>
        </p:txBody>
      </p:sp>
      <p:sp>
        <p:nvSpPr>
          <p:cNvPr id="2292" name="Google Shape;2292;p67"/>
          <p:cNvSpPr txBox="1">
            <a:spLocks noGrp="1"/>
          </p:cNvSpPr>
          <p:nvPr>
            <p:ph type="subTitle" idx="4"/>
          </p:nvPr>
        </p:nvSpPr>
        <p:spPr>
          <a:xfrm>
            <a:off x="3097644" y="2695490"/>
            <a:ext cx="2512896" cy="6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&lt; dr 2 hr suhu bayi 32 </a:t>
            </a:r>
            <a:r>
              <a:rPr lang="en" sz="1400" dirty="0"/>
              <a:t>o </a:t>
            </a:r>
            <a:r>
              <a:rPr lang="en" sz="1800" dirty="0"/>
              <a:t>c</a:t>
            </a:r>
            <a:endParaRPr dirty="0"/>
          </a:p>
        </p:txBody>
      </p:sp>
      <p:sp>
        <p:nvSpPr>
          <p:cNvPr id="2293" name="Google Shape;2293;p67"/>
          <p:cNvSpPr txBox="1">
            <a:spLocks noGrp="1"/>
          </p:cNvSpPr>
          <p:nvPr>
            <p:ph type="title" idx="5"/>
          </p:nvPr>
        </p:nvSpPr>
        <p:spPr>
          <a:xfrm>
            <a:off x="6228682" y="2263124"/>
            <a:ext cx="2091300" cy="4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Hipotermia Suhu Tidak Stabil</a:t>
            </a:r>
            <a:endParaRPr dirty="0"/>
          </a:p>
        </p:txBody>
      </p:sp>
      <p:sp>
        <p:nvSpPr>
          <p:cNvPr id="2294" name="Google Shape;2294;p67"/>
          <p:cNvSpPr txBox="1">
            <a:spLocks noGrp="1"/>
          </p:cNvSpPr>
          <p:nvPr>
            <p:ph type="subTitle" idx="6"/>
          </p:nvPr>
        </p:nvSpPr>
        <p:spPr>
          <a:xfrm>
            <a:off x="5927840" y="2758533"/>
            <a:ext cx="2512896" cy="6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Suhu di rentang 36-39 </a:t>
            </a:r>
            <a:r>
              <a:rPr lang="en" sz="1600" dirty="0"/>
              <a:t>o </a:t>
            </a:r>
            <a:r>
              <a:rPr lang="en" sz="2000" dirty="0"/>
              <a:t>c</a:t>
            </a:r>
            <a:endParaRPr dirty="0"/>
          </a:p>
        </p:txBody>
      </p:sp>
      <p:grpSp>
        <p:nvGrpSpPr>
          <p:cNvPr id="2298" name="Google Shape;2298;p67"/>
          <p:cNvGrpSpPr/>
          <p:nvPr/>
        </p:nvGrpSpPr>
        <p:grpSpPr>
          <a:xfrm rot="1605887" flipH="1">
            <a:off x="1150589" y="1378721"/>
            <a:ext cx="856937" cy="704279"/>
            <a:chOff x="6661375" y="4556075"/>
            <a:chExt cx="668000" cy="549000"/>
          </a:xfrm>
        </p:grpSpPr>
        <p:sp>
          <p:nvSpPr>
            <p:cNvPr id="2299" name="Google Shape;2299;p67"/>
            <p:cNvSpPr/>
            <p:nvPr/>
          </p:nvSpPr>
          <p:spPr>
            <a:xfrm>
              <a:off x="6879025" y="4867600"/>
              <a:ext cx="450350" cy="237475"/>
            </a:xfrm>
            <a:custGeom>
              <a:avLst/>
              <a:gdLst/>
              <a:ahLst/>
              <a:cxnLst/>
              <a:rect l="l" t="t" r="r" b="b"/>
              <a:pathLst>
                <a:path w="18014" h="9499" extrusionOk="0">
                  <a:moveTo>
                    <a:pt x="10945" y="1"/>
                  </a:moveTo>
                  <a:cubicBezTo>
                    <a:pt x="9804" y="1"/>
                    <a:pt x="8665" y="96"/>
                    <a:pt x="7539" y="328"/>
                  </a:cubicBezTo>
                  <a:cubicBezTo>
                    <a:pt x="5137" y="795"/>
                    <a:pt x="2802" y="2029"/>
                    <a:pt x="1301" y="4030"/>
                  </a:cubicBezTo>
                  <a:cubicBezTo>
                    <a:pt x="668" y="4831"/>
                    <a:pt x="301" y="5832"/>
                    <a:pt x="267" y="6866"/>
                  </a:cubicBezTo>
                  <a:cubicBezTo>
                    <a:pt x="276" y="7132"/>
                    <a:pt x="323" y="7389"/>
                    <a:pt x="406" y="7632"/>
                  </a:cubicBezTo>
                  <a:lnTo>
                    <a:pt x="406" y="7632"/>
                  </a:lnTo>
                  <a:lnTo>
                    <a:pt x="0" y="7233"/>
                  </a:lnTo>
                  <a:lnTo>
                    <a:pt x="0" y="7233"/>
                  </a:lnTo>
                  <a:cubicBezTo>
                    <a:pt x="222" y="7996"/>
                    <a:pt x="808" y="8614"/>
                    <a:pt x="1529" y="8993"/>
                  </a:cubicBezTo>
                  <a:lnTo>
                    <a:pt x="1529" y="8993"/>
                  </a:lnTo>
                  <a:cubicBezTo>
                    <a:pt x="1676" y="9077"/>
                    <a:pt x="1834" y="9147"/>
                    <a:pt x="2002" y="9201"/>
                  </a:cubicBezTo>
                  <a:lnTo>
                    <a:pt x="2001" y="9200"/>
                  </a:lnTo>
                  <a:lnTo>
                    <a:pt x="2001" y="9200"/>
                  </a:lnTo>
                  <a:cubicBezTo>
                    <a:pt x="2111" y="9239"/>
                    <a:pt x="2222" y="9273"/>
                    <a:pt x="2335" y="9301"/>
                  </a:cubicBezTo>
                  <a:cubicBezTo>
                    <a:pt x="2930" y="9431"/>
                    <a:pt x="3536" y="9499"/>
                    <a:pt x="4140" y="9499"/>
                  </a:cubicBezTo>
                  <a:cubicBezTo>
                    <a:pt x="4620" y="9499"/>
                    <a:pt x="5099" y="9456"/>
                    <a:pt x="5571" y="9367"/>
                  </a:cubicBezTo>
                  <a:cubicBezTo>
                    <a:pt x="7606" y="9134"/>
                    <a:pt x="9607" y="8700"/>
                    <a:pt x="11542" y="8000"/>
                  </a:cubicBezTo>
                  <a:cubicBezTo>
                    <a:pt x="13477" y="7299"/>
                    <a:pt x="15211" y="6165"/>
                    <a:pt x="16646" y="4664"/>
                  </a:cubicBezTo>
                  <a:cubicBezTo>
                    <a:pt x="17379" y="3830"/>
                    <a:pt x="18013" y="2629"/>
                    <a:pt x="17513" y="1629"/>
                  </a:cubicBezTo>
                  <a:cubicBezTo>
                    <a:pt x="17046" y="728"/>
                    <a:pt x="15912" y="461"/>
                    <a:pt x="14911" y="328"/>
                  </a:cubicBezTo>
                  <a:cubicBezTo>
                    <a:pt x="13601" y="130"/>
                    <a:pt x="12273" y="1"/>
                    <a:pt x="10945" y="1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7"/>
            <p:cNvSpPr/>
            <p:nvPr/>
          </p:nvSpPr>
          <p:spPr>
            <a:xfrm>
              <a:off x="6879025" y="4867600"/>
              <a:ext cx="450350" cy="237475"/>
            </a:xfrm>
            <a:custGeom>
              <a:avLst/>
              <a:gdLst/>
              <a:ahLst/>
              <a:cxnLst/>
              <a:rect l="l" t="t" r="r" b="b"/>
              <a:pathLst>
                <a:path w="18014" h="9499" extrusionOk="0">
                  <a:moveTo>
                    <a:pt x="10945" y="1"/>
                  </a:moveTo>
                  <a:cubicBezTo>
                    <a:pt x="9804" y="1"/>
                    <a:pt x="8665" y="96"/>
                    <a:pt x="7539" y="328"/>
                  </a:cubicBezTo>
                  <a:cubicBezTo>
                    <a:pt x="5137" y="795"/>
                    <a:pt x="2802" y="2029"/>
                    <a:pt x="1301" y="4030"/>
                  </a:cubicBezTo>
                  <a:cubicBezTo>
                    <a:pt x="668" y="4831"/>
                    <a:pt x="301" y="5832"/>
                    <a:pt x="267" y="6866"/>
                  </a:cubicBezTo>
                  <a:cubicBezTo>
                    <a:pt x="276" y="7132"/>
                    <a:pt x="323" y="7389"/>
                    <a:pt x="406" y="7632"/>
                  </a:cubicBezTo>
                  <a:lnTo>
                    <a:pt x="406" y="7632"/>
                  </a:lnTo>
                  <a:lnTo>
                    <a:pt x="0" y="7233"/>
                  </a:lnTo>
                  <a:lnTo>
                    <a:pt x="0" y="7233"/>
                  </a:lnTo>
                  <a:cubicBezTo>
                    <a:pt x="222" y="7996"/>
                    <a:pt x="808" y="8614"/>
                    <a:pt x="1529" y="8993"/>
                  </a:cubicBezTo>
                  <a:lnTo>
                    <a:pt x="1529" y="8993"/>
                  </a:lnTo>
                  <a:cubicBezTo>
                    <a:pt x="1676" y="9077"/>
                    <a:pt x="1834" y="9147"/>
                    <a:pt x="2002" y="9201"/>
                  </a:cubicBezTo>
                  <a:lnTo>
                    <a:pt x="2001" y="9200"/>
                  </a:lnTo>
                  <a:lnTo>
                    <a:pt x="2001" y="9200"/>
                  </a:lnTo>
                  <a:cubicBezTo>
                    <a:pt x="2111" y="9239"/>
                    <a:pt x="2222" y="9273"/>
                    <a:pt x="2335" y="9301"/>
                  </a:cubicBezTo>
                  <a:cubicBezTo>
                    <a:pt x="2930" y="9431"/>
                    <a:pt x="3536" y="9499"/>
                    <a:pt x="4140" y="9499"/>
                  </a:cubicBezTo>
                  <a:cubicBezTo>
                    <a:pt x="4620" y="9499"/>
                    <a:pt x="5099" y="9456"/>
                    <a:pt x="5571" y="9367"/>
                  </a:cubicBezTo>
                  <a:cubicBezTo>
                    <a:pt x="7606" y="9134"/>
                    <a:pt x="9607" y="8700"/>
                    <a:pt x="11542" y="8000"/>
                  </a:cubicBezTo>
                  <a:cubicBezTo>
                    <a:pt x="13477" y="7299"/>
                    <a:pt x="15211" y="6165"/>
                    <a:pt x="16646" y="4664"/>
                  </a:cubicBezTo>
                  <a:cubicBezTo>
                    <a:pt x="17379" y="3830"/>
                    <a:pt x="18013" y="2629"/>
                    <a:pt x="17513" y="1629"/>
                  </a:cubicBezTo>
                  <a:cubicBezTo>
                    <a:pt x="17046" y="728"/>
                    <a:pt x="15912" y="461"/>
                    <a:pt x="14911" y="328"/>
                  </a:cubicBezTo>
                  <a:cubicBezTo>
                    <a:pt x="13601" y="130"/>
                    <a:pt x="12273" y="1"/>
                    <a:pt x="109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7"/>
            <p:cNvSpPr/>
            <p:nvPr/>
          </p:nvSpPr>
          <p:spPr>
            <a:xfrm>
              <a:off x="6856500" y="4734000"/>
              <a:ext cx="33400" cy="110125"/>
            </a:xfrm>
            <a:custGeom>
              <a:avLst/>
              <a:gdLst/>
              <a:ahLst/>
              <a:cxnLst/>
              <a:rect l="l" t="t" r="r" b="b"/>
              <a:pathLst>
                <a:path w="1336" h="4405" extrusionOk="0">
                  <a:moveTo>
                    <a:pt x="245" y="0"/>
                  </a:moveTo>
                  <a:cubicBezTo>
                    <a:pt x="241" y="0"/>
                    <a:pt x="238" y="0"/>
                    <a:pt x="234" y="1"/>
                  </a:cubicBezTo>
                  <a:cubicBezTo>
                    <a:pt x="1" y="68"/>
                    <a:pt x="67" y="1068"/>
                    <a:pt x="301" y="2269"/>
                  </a:cubicBezTo>
                  <a:cubicBezTo>
                    <a:pt x="563" y="3482"/>
                    <a:pt x="922" y="4405"/>
                    <a:pt x="1124" y="4405"/>
                  </a:cubicBezTo>
                  <a:cubicBezTo>
                    <a:pt x="1128" y="4405"/>
                    <a:pt x="1131" y="4405"/>
                    <a:pt x="1135" y="4404"/>
                  </a:cubicBezTo>
                  <a:cubicBezTo>
                    <a:pt x="1335" y="4371"/>
                    <a:pt x="1302" y="3337"/>
                    <a:pt x="1068" y="2136"/>
                  </a:cubicBezTo>
                  <a:cubicBezTo>
                    <a:pt x="806" y="923"/>
                    <a:pt x="447" y="0"/>
                    <a:pt x="2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7"/>
            <p:cNvSpPr/>
            <p:nvPr/>
          </p:nvSpPr>
          <p:spPr>
            <a:xfrm>
              <a:off x="6882350" y="4732250"/>
              <a:ext cx="40050" cy="110225"/>
            </a:xfrm>
            <a:custGeom>
              <a:avLst/>
              <a:gdLst/>
              <a:ahLst/>
              <a:cxnLst/>
              <a:rect l="l" t="t" r="r" b="b"/>
              <a:pathLst>
                <a:path w="1602" h="4409" extrusionOk="0">
                  <a:moveTo>
                    <a:pt x="1378" y="1"/>
                  </a:moveTo>
                  <a:cubicBezTo>
                    <a:pt x="1139" y="1"/>
                    <a:pt x="725" y="913"/>
                    <a:pt x="434" y="2106"/>
                  </a:cubicBezTo>
                  <a:cubicBezTo>
                    <a:pt x="101" y="3307"/>
                    <a:pt x="1" y="4341"/>
                    <a:pt x="201" y="4407"/>
                  </a:cubicBezTo>
                  <a:cubicBezTo>
                    <a:pt x="204" y="4408"/>
                    <a:pt x="208" y="4408"/>
                    <a:pt x="212" y="4408"/>
                  </a:cubicBezTo>
                  <a:cubicBezTo>
                    <a:pt x="416" y="4408"/>
                    <a:pt x="841" y="3486"/>
                    <a:pt x="1168" y="2306"/>
                  </a:cubicBezTo>
                  <a:cubicBezTo>
                    <a:pt x="1502" y="1072"/>
                    <a:pt x="1602" y="38"/>
                    <a:pt x="1402" y="4"/>
                  </a:cubicBezTo>
                  <a:cubicBezTo>
                    <a:pt x="1394" y="2"/>
                    <a:pt x="1386" y="1"/>
                    <a:pt x="13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7"/>
            <p:cNvSpPr/>
            <p:nvPr/>
          </p:nvSpPr>
          <p:spPr>
            <a:xfrm>
              <a:off x="6899025" y="4763900"/>
              <a:ext cx="50075" cy="73850"/>
            </a:xfrm>
            <a:custGeom>
              <a:avLst/>
              <a:gdLst/>
              <a:ahLst/>
              <a:cxnLst/>
              <a:rect l="l" t="t" r="r" b="b"/>
              <a:pathLst>
                <a:path w="2003" h="2954" extrusionOk="0">
                  <a:moveTo>
                    <a:pt x="1774" y="1"/>
                  </a:moveTo>
                  <a:cubicBezTo>
                    <a:pt x="1585" y="1"/>
                    <a:pt x="1113" y="580"/>
                    <a:pt x="701" y="1340"/>
                  </a:cubicBezTo>
                  <a:cubicBezTo>
                    <a:pt x="268" y="2107"/>
                    <a:pt x="1" y="2841"/>
                    <a:pt x="201" y="2941"/>
                  </a:cubicBezTo>
                  <a:cubicBezTo>
                    <a:pt x="215" y="2949"/>
                    <a:pt x="231" y="2953"/>
                    <a:pt x="249" y="2953"/>
                  </a:cubicBezTo>
                  <a:cubicBezTo>
                    <a:pt x="459" y="2953"/>
                    <a:pt x="973" y="2440"/>
                    <a:pt x="1402" y="1674"/>
                  </a:cubicBezTo>
                  <a:cubicBezTo>
                    <a:pt x="1869" y="873"/>
                    <a:pt x="2002" y="106"/>
                    <a:pt x="1802" y="6"/>
                  </a:cubicBezTo>
                  <a:cubicBezTo>
                    <a:pt x="1794" y="2"/>
                    <a:pt x="1784" y="1"/>
                    <a:pt x="17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7"/>
            <p:cNvSpPr/>
            <p:nvPr/>
          </p:nvSpPr>
          <p:spPr>
            <a:xfrm>
              <a:off x="6920725" y="4757150"/>
              <a:ext cx="75900" cy="98175"/>
            </a:xfrm>
            <a:custGeom>
              <a:avLst/>
              <a:gdLst/>
              <a:ahLst/>
              <a:cxnLst/>
              <a:rect l="l" t="t" r="r" b="b"/>
              <a:pathLst>
                <a:path w="3036" h="3927" extrusionOk="0">
                  <a:moveTo>
                    <a:pt x="2833" y="0"/>
                  </a:moveTo>
                  <a:cubicBezTo>
                    <a:pt x="2612" y="0"/>
                    <a:pt x="1892" y="739"/>
                    <a:pt x="1201" y="1744"/>
                  </a:cubicBezTo>
                  <a:cubicBezTo>
                    <a:pt x="467" y="2811"/>
                    <a:pt x="0" y="3778"/>
                    <a:pt x="167" y="3912"/>
                  </a:cubicBezTo>
                  <a:cubicBezTo>
                    <a:pt x="182" y="3922"/>
                    <a:pt x="199" y="3926"/>
                    <a:pt x="220" y="3926"/>
                  </a:cubicBezTo>
                  <a:cubicBezTo>
                    <a:pt x="475" y="3926"/>
                    <a:pt x="1155" y="3166"/>
                    <a:pt x="1835" y="2177"/>
                  </a:cubicBezTo>
                  <a:cubicBezTo>
                    <a:pt x="2569" y="1110"/>
                    <a:pt x="3036" y="142"/>
                    <a:pt x="2869" y="9"/>
                  </a:cubicBezTo>
                  <a:cubicBezTo>
                    <a:pt x="2859" y="3"/>
                    <a:pt x="2847" y="0"/>
                    <a:pt x="28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7"/>
            <p:cNvSpPr/>
            <p:nvPr/>
          </p:nvSpPr>
          <p:spPr>
            <a:xfrm>
              <a:off x="6929900" y="4803350"/>
              <a:ext cx="95925" cy="56775"/>
            </a:xfrm>
            <a:custGeom>
              <a:avLst/>
              <a:gdLst/>
              <a:ahLst/>
              <a:cxnLst/>
              <a:rect l="l" t="t" r="r" b="b"/>
              <a:pathLst>
                <a:path w="3837" h="2271" extrusionOk="0">
                  <a:moveTo>
                    <a:pt x="3572" y="1"/>
                  </a:moveTo>
                  <a:cubicBezTo>
                    <a:pt x="3243" y="1"/>
                    <a:pt x="2493" y="288"/>
                    <a:pt x="1701" y="763"/>
                  </a:cubicBezTo>
                  <a:cubicBezTo>
                    <a:pt x="701" y="1397"/>
                    <a:pt x="0" y="2030"/>
                    <a:pt x="100" y="2231"/>
                  </a:cubicBezTo>
                  <a:cubicBezTo>
                    <a:pt x="122" y="2258"/>
                    <a:pt x="164" y="2271"/>
                    <a:pt x="222" y="2271"/>
                  </a:cubicBezTo>
                  <a:cubicBezTo>
                    <a:pt x="521" y="2271"/>
                    <a:pt x="1265" y="1932"/>
                    <a:pt x="2102" y="1430"/>
                  </a:cubicBezTo>
                  <a:cubicBezTo>
                    <a:pt x="3069" y="863"/>
                    <a:pt x="3836" y="262"/>
                    <a:pt x="3736" y="62"/>
                  </a:cubicBezTo>
                  <a:cubicBezTo>
                    <a:pt x="3715" y="21"/>
                    <a:pt x="3658" y="1"/>
                    <a:pt x="35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7"/>
            <p:cNvSpPr/>
            <p:nvPr/>
          </p:nvSpPr>
          <p:spPr>
            <a:xfrm>
              <a:off x="6939075" y="4850850"/>
              <a:ext cx="96750" cy="26200"/>
            </a:xfrm>
            <a:custGeom>
              <a:avLst/>
              <a:gdLst/>
              <a:ahLst/>
              <a:cxnLst/>
              <a:rect l="l" t="t" r="r" b="b"/>
              <a:pathLst>
                <a:path w="3870" h="1048" extrusionOk="0">
                  <a:moveTo>
                    <a:pt x="3250" y="1"/>
                  </a:moveTo>
                  <a:cubicBezTo>
                    <a:pt x="2897" y="1"/>
                    <a:pt x="2405" y="60"/>
                    <a:pt x="1868" y="164"/>
                  </a:cubicBezTo>
                  <a:cubicBezTo>
                    <a:pt x="801" y="364"/>
                    <a:pt x="0" y="697"/>
                    <a:pt x="33" y="898"/>
                  </a:cubicBezTo>
                  <a:cubicBezTo>
                    <a:pt x="50" y="998"/>
                    <a:pt x="275" y="1048"/>
                    <a:pt x="630" y="1048"/>
                  </a:cubicBezTo>
                  <a:cubicBezTo>
                    <a:pt x="984" y="1048"/>
                    <a:pt x="1468" y="998"/>
                    <a:pt x="2002" y="898"/>
                  </a:cubicBezTo>
                  <a:cubicBezTo>
                    <a:pt x="3036" y="697"/>
                    <a:pt x="3870" y="364"/>
                    <a:pt x="3803" y="164"/>
                  </a:cubicBezTo>
                  <a:cubicBezTo>
                    <a:pt x="3787" y="51"/>
                    <a:pt x="3578" y="1"/>
                    <a:pt x="3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7"/>
            <p:cNvSpPr/>
            <p:nvPr/>
          </p:nvSpPr>
          <p:spPr>
            <a:xfrm>
              <a:off x="6758100" y="4661450"/>
              <a:ext cx="99275" cy="159325"/>
            </a:xfrm>
            <a:custGeom>
              <a:avLst/>
              <a:gdLst/>
              <a:ahLst/>
              <a:cxnLst/>
              <a:rect l="l" t="t" r="r" b="b"/>
              <a:pathLst>
                <a:path w="3971" h="6373" extrusionOk="0">
                  <a:moveTo>
                    <a:pt x="34" y="1"/>
                  </a:moveTo>
                  <a:lnTo>
                    <a:pt x="34" y="1"/>
                  </a:lnTo>
                  <a:cubicBezTo>
                    <a:pt x="1" y="34"/>
                    <a:pt x="835" y="1469"/>
                    <a:pt x="1902" y="3237"/>
                  </a:cubicBezTo>
                  <a:cubicBezTo>
                    <a:pt x="2990" y="4984"/>
                    <a:pt x="3882" y="6373"/>
                    <a:pt x="3935" y="6373"/>
                  </a:cubicBezTo>
                  <a:cubicBezTo>
                    <a:pt x="3936" y="6373"/>
                    <a:pt x="3936" y="6372"/>
                    <a:pt x="3937" y="6372"/>
                  </a:cubicBezTo>
                  <a:cubicBezTo>
                    <a:pt x="3970" y="6372"/>
                    <a:pt x="3103" y="4904"/>
                    <a:pt x="2035" y="3170"/>
                  </a:cubicBezTo>
                  <a:cubicBezTo>
                    <a:pt x="968" y="1402"/>
                    <a:pt x="67" y="1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7"/>
            <p:cNvSpPr/>
            <p:nvPr/>
          </p:nvSpPr>
          <p:spPr>
            <a:xfrm>
              <a:off x="6832325" y="4704000"/>
              <a:ext cx="33375" cy="120925"/>
            </a:xfrm>
            <a:custGeom>
              <a:avLst/>
              <a:gdLst/>
              <a:ahLst/>
              <a:cxnLst/>
              <a:rect l="l" t="t" r="r" b="b"/>
              <a:pathLst>
                <a:path w="1335" h="4837" extrusionOk="0">
                  <a:moveTo>
                    <a:pt x="0" y="0"/>
                  </a:moveTo>
                  <a:cubicBezTo>
                    <a:pt x="0" y="267"/>
                    <a:pt x="34" y="500"/>
                    <a:pt x="100" y="734"/>
                  </a:cubicBezTo>
                  <a:cubicBezTo>
                    <a:pt x="201" y="1201"/>
                    <a:pt x="334" y="1801"/>
                    <a:pt x="501" y="2469"/>
                  </a:cubicBezTo>
                  <a:cubicBezTo>
                    <a:pt x="701" y="3136"/>
                    <a:pt x="901" y="3736"/>
                    <a:pt x="1034" y="4170"/>
                  </a:cubicBezTo>
                  <a:cubicBezTo>
                    <a:pt x="1101" y="4403"/>
                    <a:pt x="1201" y="4637"/>
                    <a:pt x="1335" y="4837"/>
                  </a:cubicBezTo>
                  <a:cubicBezTo>
                    <a:pt x="1268" y="4603"/>
                    <a:pt x="1235" y="4370"/>
                    <a:pt x="1135" y="4136"/>
                  </a:cubicBezTo>
                  <a:lnTo>
                    <a:pt x="668" y="2435"/>
                  </a:lnTo>
                  <a:cubicBezTo>
                    <a:pt x="467" y="1801"/>
                    <a:pt x="334" y="1201"/>
                    <a:pt x="201" y="734"/>
                  </a:cubicBezTo>
                  <a:cubicBezTo>
                    <a:pt x="167" y="467"/>
                    <a:pt x="67" y="23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7"/>
            <p:cNvSpPr/>
            <p:nvPr/>
          </p:nvSpPr>
          <p:spPr>
            <a:xfrm>
              <a:off x="6884025" y="4656450"/>
              <a:ext cx="5875" cy="177650"/>
            </a:xfrm>
            <a:custGeom>
              <a:avLst/>
              <a:gdLst/>
              <a:ahLst/>
              <a:cxnLst/>
              <a:rect l="l" t="t" r="r" b="b"/>
              <a:pathLst>
                <a:path w="235" h="7106" extrusionOk="0">
                  <a:moveTo>
                    <a:pt x="34" y="1"/>
                  </a:moveTo>
                  <a:cubicBezTo>
                    <a:pt x="1" y="1"/>
                    <a:pt x="1" y="1602"/>
                    <a:pt x="34" y="3570"/>
                  </a:cubicBezTo>
                  <a:cubicBezTo>
                    <a:pt x="67" y="5538"/>
                    <a:pt x="134" y="7106"/>
                    <a:pt x="167" y="7106"/>
                  </a:cubicBezTo>
                  <a:cubicBezTo>
                    <a:pt x="234" y="7106"/>
                    <a:pt x="201" y="5538"/>
                    <a:pt x="167" y="3570"/>
                  </a:cubicBezTo>
                  <a:cubicBezTo>
                    <a:pt x="134" y="1602"/>
                    <a:pt x="67" y="1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67"/>
            <p:cNvSpPr/>
            <p:nvPr/>
          </p:nvSpPr>
          <p:spPr>
            <a:xfrm>
              <a:off x="6895700" y="4579725"/>
              <a:ext cx="85925" cy="245200"/>
            </a:xfrm>
            <a:custGeom>
              <a:avLst/>
              <a:gdLst/>
              <a:ahLst/>
              <a:cxnLst/>
              <a:rect l="l" t="t" r="r" b="b"/>
              <a:pathLst>
                <a:path w="3437" h="9808" extrusionOk="0">
                  <a:moveTo>
                    <a:pt x="3436" y="1"/>
                  </a:moveTo>
                  <a:cubicBezTo>
                    <a:pt x="3370" y="134"/>
                    <a:pt x="3303" y="234"/>
                    <a:pt x="3270" y="368"/>
                  </a:cubicBezTo>
                  <a:cubicBezTo>
                    <a:pt x="3136" y="601"/>
                    <a:pt x="2969" y="968"/>
                    <a:pt x="2803" y="1402"/>
                  </a:cubicBezTo>
                  <a:cubicBezTo>
                    <a:pt x="2436" y="2269"/>
                    <a:pt x="1935" y="3470"/>
                    <a:pt x="1468" y="4804"/>
                  </a:cubicBezTo>
                  <a:cubicBezTo>
                    <a:pt x="1001" y="6172"/>
                    <a:pt x="601" y="7406"/>
                    <a:pt x="367" y="8307"/>
                  </a:cubicBezTo>
                  <a:cubicBezTo>
                    <a:pt x="234" y="8774"/>
                    <a:pt x="134" y="9141"/>
                    <a:pt x="101" y="9408"/>
                  </a:cubicBezTo>
                  <a:cubicBezTo>
                    <a:pt x="34" y="9541"/>
                    <a:pt x="34" y="9674"/>
                    <a:pt x="1" y="9808"/>
                  </a:cubicBezTo>
                  <a:cubicBezTo>
                    <a:pt x="67" y="9674"/>
                    <a:pt x="101" y="9541"/>
                    <a:pt x="134" y="9408"/>
                  </a:cubicBezTo>
                  <a:lnTo>
                    <a:pt x="468" y="8340"/>
                  </a:lnTo>
                  <a:cubicBezTo>
                    <a:pt x="734" y="7440"/>
                    <a:pt x="1135" y="6205"/>
                    <a:pt x="1602" y="4871"/>
                  </a:cubicBezTo>
                  <a:cubicBezTo>
                    <a:pt x="2069" y="3503"/>
                    <a:pt x="2536" y="2303"/>
                    <a:pt x="2903" y="1435"/>
                  </a:cubicBezTo>
                  <a:lnTo>
                    <a:pt x="3303" y="401"/>
                  </a:lnTo>
                  <a:cubicBezTo>
                    <a:pt x="3370" y="268"/>
                    <a:pt x="3403" y="134"/>
                    <a:pt x="34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67"/>
            <p:cNvSpPr/>
            <p:nvPr/>
          </p:nvSpPr>
          <p:spPr>
            <a:xfrm>
              <a:off x="6929900" y="4660625"/>
              <a:ext cx="108425" cy="194350"/>
            </a:xfrm>
            <a:custGeom>
              <a:avLst/>
              <a:gdLst/>
              <a:ahLst/>
              <a:cxnLst/>
              <a:rect l="l" t="t" r="r" b="b"/>
              <a:pathLst>
                <a:path w="4337" h="7774" extrusionOk="0">
                  <a:moveTo>
                    <a:pt x="4302" y="0"/>
                  </a:moveTo>
                  <a:cubicBezTo>
                    <a:pt x="4251" y="0"/>
                    <a:pt x="3258" y="1722"/>
                    <a:pt x="2102" y="3870"/>
                  </a:cubicBezTo>
                  <a:cubicBezTo>
                    <a:pt x="934" y="6005"/>
                    <a:pt x="0" y="7773"/>
                    <a:pt x="34" y="7773"/>
                  </a:cubicBezTo>
                  <a:cubicBezTo>
                    <a:pt x="34" y="7773"/>
                    <a:pt x="34" y="7773"/>
                    <a:pt x="35" y="7773"/>
                  </a:cubicBezTo>
                  <a:cubicBezTo>
                    <a:pt x="86" y="7773"/>
                    <a:pt x="1079" y="6051"/>
                    <a:pt x="2235" y="3937"/>
                  </a:cubicBezTo>
                  <a:cubicBezTo>
                    <a:pt x="3403" y="1768"/>
                    <a:pt x="4337" y="34"/>
                    <a:pt x="4303" y="1"/>
                  </a:cubicBezTo>
                  <a:cubicBezTo>
                    <a:pt x="4303" y="0"/>
                    <a:pt x="4303" y="0"/>
                    <a:pt x="4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67"/>
            <p:cNvSpPr/>
            <p:nvPr/>
          </p:nvSpPr>
          <p:spPr>
            <a:xfrm>
              <a:off x="6954075" y="4719000"/>
              <a:ext cx="175975" cy="140125"/>
            </a:xfrm>
            <a:custGeom>
              <a:avLst/>
              <a:gdLst/>
              <a:ahLst/>
              <a:cxnLst/>
              <a:rect l="l" t="t" r="r" b="b"/>
              <a:pathLst>
                <a:path w="7039" h="5605" extrusionOk="0">
                  <a:moveTo>
                    <a:pt x="7039" y="1"/>
                  </a:moveTo>
                  <a:lnTo>
                    <a:pt x="7039" y="1"/>
                  </a:lnTo>
                  <a:cubicBezTo>
                    <a:pt x="6939" y="67"/>
                    <a:pt x="6839" y="134"/>
                    <a:pt x="6772" y="234"/>
                  </a:cubicBezTo>
                  <a:lnTo>
                    <a:pt x="6038" y="868"/>
                  </a:lnTo>
                  <a:cubicBezTo>
                    <a:pt x="5438" y="1402"/>
                    <a:pt x="4570" y="2135"/>
                    <a:pt x="3603" y="2903"/>
                  </a:cubicBezTo>
                  <a:cubicBezTo>
                    <a:pt x="2636" y="3670"/>
                    <a:pt x="1735" y="4337"/>
                    <a:pt x="1068" y="4804"/>
                  </a:cubicBezTo>
                  <a:lnTo>
                    <a:pt x="301" y="5371"/>
                  </a:lnTo>
                  <a:cubicBezTo>
                    <a:pt x="201" y="5438"/>
                    <a:pt x="101" y="5504"/>
                    <a:pt x="1" y="5605"/>
                  </a:cubicBezTo>
                  <a:cubicBezTo>
                    <a:pt x="134" y="5538"/>
                    <a:pt x="234" y="5471"/>
                    <a:pt x="334" y="5404"/>
                  </a:cubicBezTo>
                  <a:cubicBezTo>
                    <a:pt x="534" y="5338"/>
                    <a:pt x="801" y="5138"/>
                    <a:pt x="1135" y="4904"/>
                  </a:cubicBezTo>
                  <a:cubicBezTo>
                    <a:pt x="1802" y="4470"/>
                    <a:pt x="2736" y="3803"/>
                    <a:pt x="3703" y="3036"/>
                  </a:cubicBezTo>
                  <a:cubicBezTo>
                    <a:pt x="4671" y="2269"/>
                    <a:pt x="5538" y="1502"/>
                    <a:pt x="6105" y="935"/>
                  </a:cubicBezTo>
                  <a:cubicBezTo>
                    <a:pt x="6405" y="668"/>
                    <a:pt x="6639" y="434"/>
                    <a:pt x="6805" y="267"/>
                  </a:cubicBezTo>
                  <a:cubicBezTo>
                    <a:pt x="6905" y="201"/>
                    <a:pt x="6972" y="101"/>
                    <a:pt x="7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67"/>
            <p:cNvSpPr/>
            <p:nvPr/>
          </p:nvSpPr>
          <p:spPr>
            <a:xfrm>
              <a:off x="6962425" y="4803225"/>
              <a:ext cx="170125" cy="74250"/>
            </a:xfrm>
            <a:custGeom>
              <a:avLst/>
              <a:gdLst/>
              <a:ahLst/>
              <a:cxnLst/>
              <a:rect l="l" t="t" r="r" b="b"/>
              <a:pathLst>
                <a:path w="6805" h="2970" extrusionOk="0">
                  <a:moveTo>
                    <a:pt x="6805" y="1"/>
                  </a:moveTo>
                  <a:cubicBezTo>
                    <a:pt x="6438" y="134"/>
                    <a:pt x="6138" y="267"/>
                    <a:pt x="5804" y="434"/>
                  </a:cubicBezTo>
                  <a:cubicBezTo>
                    <a:pt x="5204" y="734"/>
                    <a:pt x="4370" y="1135"/>
                    <a:pt x="3436" y="1535"/>
                  </a:cubicBezTo>
                  <a:cubicBezTo>
                    <a:pt x="2502" y="1935"/>
                    <a:pt x="1635" y="2302"/>
                    <a:pt x="1001" y="2536"/>
                  </a:cubicBezTo>
                  <a:cubicBezTo>
                    <a:pt x="667" y="2669"/>
                    <a:pt x="334" y="2803"/>
                    <a:pt x="0" y="2969"/>
                  </a:cubicBezTo>
                  <a:cubicBezTo>
                    <a:pt x="100" y="2936"/>
                    <a:pt x="200" y="2936"/>
                    <a:pt x="300" y="2903"/>
                  </a:cubicBezTo>
                  <a:cubicBezTo>
                    <a:pt x="467" y="2836"/>
                    <a:pt x="734" y="2736"/>
                    <a:pt x="1068" y="2636"/>
                  </a:cubicBezTo>
                  <a:cubicBezTo>
                    <a:pt x="1668" y="2402"/>
                    <a:pt x="2535" y="2102"/>
                    <a:pt x="3503" y="1668"/>
                  </a:cubicBezTo>
                  <a:cubicBezTo>
                    <a:pt x="4437" y="1268"/>
                    <a:pt x="5271" y="868"/>
                    <a:pt x="5838" y="534"/>
                  </a:cubicBezTo>
                  <a:cubicBezTo>
                    <a:pt x="6138" y="368"/>
                    <a:pt x="6371" y="234"/>
                    <a:pt x="6538" y="167"/>
                  </a:cubicBezTo>
                  <a:cubicBezTo>
                    <a:pt x="6638" y="101"/>
                    <a:pt x="6705" y="67"/>
                    <a:pt x="6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67"/>
            <p:cNvSpPr/>
            <p:nvPr/>
          </p:nvSpPr>
          <p:spPr>
            <a:xfrm>
              <a:off x="6972425" y="4848250"/>
              <a:ext cx="165975" cy="45900"/>
            </a:xfrm>
            <a:custGeom>
              <a:avLst/>
              <a:gdLst/>
              <a:ahLst/>
              <a:cxnLst/>
              <a:rect l="l" t="t" r="r" b="b"/>
              <a:pathLst>
                <a:path w="6639" h="1836" extrusionOk="0">
                  <a:moveTo>
                    <a:pt x="6638" y="1"/>
                  </a:moveTo>
                  <a:cubicBezTo>
                    <a:pt x="6305" y="68"/>
                    <a:pt x="5971" y="168"/>
                    <a:pt x="5671" y="268"/>
                  </a:cubicBezTo>
                  <a:cubicBezTo>
                    <a:pt x="5071" y="435"/>
                    <a:pt x="4237" y="701"/>
                    <a:pt x="3336" y="935"/>
                  </a:cubicBezTo>
                  <a:cubicBezTo>
                    <a:pt x="2435" y="1202"/>
                    <a:pt x="1602" y="1402"/>
                    <a:pt x="1001" y="1569"/>
                  </a:cubicBezTo>
                  <a:cubicBezTo>
                    <a:pt x="668" y="1602"/>
                    <a:pt x="334" y="1702"/>
                    <a:pt x="0" y="1836"/>
                  </a:cubicBezTo>
                  <a:cubicBezTo>
                    <a:pt x="334" y="1802"/>
                    <a:pt x="668" y="1735"/>
                    <a:pt x="1001" y="1669"/>
                  </a:cubicBezTo>
                  <a:cubicBezTo>
                    <a:pt x="1635" y="1535"/>
                    <a:pt x="2469" y="1369"/>
                    <a:pt x="3369" y="1102"/>
                  </a:cubicBezTo>
                  <a:cubicBezTo>
                    <a:pt x="4303" y="835"/>
                    <a:pt x="5104" y="568"/>
                    <a:pt x="5704" y="368"/>
                  </a:cubicBezTo>
                  <a:cubicBezTo>
                    <a:pt x="6038" y="268"/>
                    <a:pt x="6338" y="134"/>
                    <a:pt x="66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67"/>
            <p:cNvSpPr/>
            <p:nvPr/>
          </p:nvSpPr>
          <p:spPr>
            <a:xfrm>
              <a:off x="6733925" y="4633650"/>
              <a:ext cx="35875" cy="32000"/>
            </a:xfrm>
            <a:custGeom>
              <a:avLst/>
              <a:gdLst/>
              <a:ahLst/>
              <a:cxnLst/>
              <a:rect l="l" t="t" r="r" b="b"/>
              <a:pathLst>
                <a:path w="1435" h="1280" extrusionOk="0">
                  <a:moveTo>
                    <a:pt x="571" y="1"/>
                  </a:moveTo>
                  <a:cubicBezTo>
                    <a:pt x="526" y="1"/>
                    <a:pt x="480" y="4"/>
                    <a:pt x="434" y="12"/>
                  </a:cubicBezTo>
                  <a:cubicBezTo>
                    <a:pt x="234" y="45"/>
                    <a:pt x="67" y="212"/>
                    <a:pt x="34" y="412"/>
                  </a:cubicBezTo>
                  <a:cubicBezTo>
                    <a:pt x="0" y="613"/>
                    <a:pt x="67" y="846"/>
                    <a:pt x="267" y="979"/>
                  </a:cubicBezTo>
                  <a:cubicBezTo>
                    <a:pt x="401" y="1180"/>
                    <a:pt x="634" y="1280"/>
                    <a:pt x="868" y="1280"/>
                  </a:cubicBezTo>
                  <a:cubicBezTo>
                    <a:pt x="1234" y="1213"/>
                    <a:pt x="1435" y="879"/>
                    <a:pt x="1401" y="546"/>
                  </a:cubicBezTo>
                  <a:cubicBezTo>
                    <a:pt x="1254" y="221"/>
                    <a:pt x="923" y="1"/>
                    <a:pt x="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67"/>
            <p:cNvSpPr/>
            <p:nvPr/>
          </p:nvSpPr>
          <p:spPr>
            <a:xfrm>
              <a:off x="6964075" y="4556075"/>
              <a:ext cx="35900" cy="31200"/>
            </a:xfrm>
            <a:custGeom>
              <a:avLst/>
              <a:gdLst/>
              <a:ahLst/>
              <a:cxnLst/>
              <a:rect l="l" t="t" r="r" b="b"/>
              <a:pathLst>
                <a:path w="1436" h="1248" extrusionOk="0">
                  <a:moveTo>
                    <a:pt x="588" y="0"/>
                  </a:moveTo>
                  <a:cubicBezTo>
                    <a:pt x="537" y="0"/>
                    <a:pt x="486" y="4"/>
                    <a:pt x="434" y="13"/>
                  </a:cubicBezTo>
                  <a:lnTo>
                    <a:pt x="468" y="13"/>
                  </a:lnTo>
                  <a:cubicBezTo>
                    <a:pt x="268" y="46"/>
                    <a:pt x="101" y="180"/>
                    <a:pt x="34" y="380"/>
                  </a:cubicBezTo>
                  <a:cubicBezTo>
                    <a:pt x="1" y="613"/>
                    <a:pt x="101" y="813"/>
                    <a:pt x="268" y="980"/>
                  </a:cubicBezTo>
                  <a:cubicBezTo>
                    <a:pt x="401" y="1147"/>
                    <a:pt x="635" y="1247"/>
                    <a:pt x="868" y="1247"/>
                  </a:cubicBezTo>
                  <a:cubicBezTo>
                    <a:pt x="1202" y="1180"/>
                    <a:pt x="1435" y="847"/>
                    <a:pt x="1368" y="513"/>
                  </a:cubicBezTo>
                  <a:cubicBezTo>
                    <a:pt x="1252" y="193"/>
                    <a:pt x="933" y="0"/>
                    <a:pt x="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67"/>
            <p:cNvSpPr/>
            <p:nvPr/>
          </p:nvSpPr>
          <p:spPr>
            <a:xfrm>
              <a:off x="7102525" y="4707050"/>
              <a:ext cx="35050" cy="31150"/>
            </a:xfrm>
            <a:custGeom>
              <a:avLst/>
              <a:gdLst/>
              <a:ahLst/>
              <a:cxnLst/>
              <a:rect l="l" t="t" r="r" b="b"/>
              <a:pathLst>
                <a:path w="1402" h="1246" extrusionOk="0">
                  <a:moveTo>
                    <a:pt x="538" y="0"/>
                  </a:moveTo>
                  <a:cubicBezTo>
                    <a:pt x="492" y="0"/>
                    <a:pt x="446" y="4"/>
                    <a:pt x="400" y="12"/>
                  </a:cubicBezTo>
                  <a:lnTo>
                    <a:pt x="434" y="45"/>
                  </a:lnTo>
                  <a:cubicBezTo>
                    <a:pt x="234" y="45"/>
                    <a:pt x="67" y="212"/>
                    <a:pt x="0" y="412"/>
                  </a:cubicBezTo>
                  <a:cubicBezTo>
                    <a:pt x="0" y="612"/>
                    <a:pt x="67" y="845"/>
                    <a:pt x="234" y="979"/>
                  </a:cubicBezTo>
                  <a:cubicBezTo>
                    <a:pt x="400" y="1146"/>
                    <a:pt x="601" y="1246"/>
                    <a:pt x="867" y="1246"/>
                  </a:cubicBezTo>
                  <a:cubicBezTo>
                    <a:pt x="1168" y="1179"/>
                    <a:pt x="1401" y="879"/>
                    <a:pt x="1368" y="545"/>
                  </a:cubicBezTo>
                  <a:cubicBezTo>
                    <a:pt x="1220" y="220"/>
                    <a:pt x="890" y="0"/>
                    <a:pt x="5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67"/>
            <p:cNvSpPr/>
            <p:nvPr/>
          </p:nvSpPr>
          <p:spPr>
            <a:xfrm>
              <a:off x="6874850" y="4637275"/>
              <a:ext cx="24200" cy="21700"/>
            </a:xfrm>
            <a:custGeom>
              <a:avLst/>
              <a:gdLst/>
              <a:ahLst/>
              <a:cxnLst/>
              <a:rect l="l" t="t" r="r" b="b"/>
              <a:pathLst>
                <a:path w="968" h="868" extrusionOk="0">
                  <a:moveTo>
                    <a:pt x="301" y="1"/>
                  </a:moveTo>
                  <a:lnTo>
                    <a:pt x="301" y="1"/>
                  </a:lnTo>
                  <a:cubicBezTo>
                    <a:pt x="167" y="34"/>
                    <a:pt x="34" y="134"/>
                    <a:pt x="1" y="267"/>
                  </a:cubicBezTo>
                  <a:cubicBezTo>
                    <a:pt x="1" y="401"/>
                    <a:pt x="34" y="568"/>
                    <a:pt x="167" y="668"/>
                  </a:cubicBezTo>
                  <a:cubicBezTo>
                    <a:pt x="267" y="801"/>
                    <a:pt x="434" y="868"/>
                    <a:pt x="568" y="868"/>
                  </a:cubicBezTo>
                  <a:cubicBezTo>
                    <a:pt x="801" y="834"/>
                    <a:pt x="968" y="601"/>
                    <a:pt x="935" y="367"/>
                  </a:cubicBezTo>
                  <a:cubicBezTo>
                    <a:pt x="852" y="146"/>
                    <a:pt x="654" y="17"/>
                    <a:pt x="418" y="17"/>
                  </a:cubicBezTo>
                  <a:cubicBezTo>
                    <a:pt x="370" y="17"/>
                    <a:pt x="319" y="22"/>
                    <a:pt x="267" y="34"/>
                  </a:cubicBezTo>
                  <a:lnTo>
                    <a:pt x="3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67"/>
            <p:cNvSpPr/>
            <p:nvPr/>
          </p:nvSpPr>
          <p:spPr>
            <a:xfrm>
              <a:off x="7119200" y="4789875"/>
              <a:ext cx="25025" cy="21725"/>
            </a:xfrm>
            <a:custGeom>
              <a:avLst/>
              <a:gdLst/>
              <a:ahLst/>
              <a:cxnLst/>
              <a:rect l="l" t="t" r="r" b="b"/>
              <a:pathLst>
                <a:path w="1001" h="869" extrusionOk="0">
                  <a:moveTo>
                    <a:pt x="334" y="1"/>
                  </a:moveTo>
                  <a:lnTo>
                    <a:pt x="334" y="1"/>
                  </a:lnTo>
                  <a:cubicBezTo>
                    <a:pt x="167" y="34"/>
                    <a:pt x="67" y="134"/>
                    <a:pt x="34" y="268"/>
                  </a:cubicBezTo>
                  <a:cubicBezTo>
                    <a:pt x="0" y="435"/>
                    <a:pt x="67" y="568"/>
                    <a:pt x="200" y="668"/>
                  </a:cubicBezTo>
                  <a:cubicBezTo>
                    <a:pt x="300" y="801"/>
                    <a:pt x="434" y="868"/>
                    <a:pt x="601" y="868"/>
                  </a:cubicBezTo>
                  <a:cubicBezTo>
                    <a:pt x="834" y="835"/>
                    <a:pt x="1001" y="601"/>
                    <a:pt x="968" y="368"/>
                  </a:cubicBezTo>
                  <a:cubicBezTo>
                    <a:pt x="883" y="170"/>
                    <a:pt x="653" y="19"/>
                    <a:pt x="423" y="19"/>
                  </a:cubicBezTo>
                  <a:cubicBezTo>
                    <a:pt x="382" y="19"/>
                    <a:pt x="341" y="24"/>
                    <a:pt x="300" y="34"/>
                  </a:cubicBezTo>
                  <a:lnTo>
                    <a:pt x="3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67"/>
            <p:cNvSpPr/>
            <p:nvPr/>
          </p:nvSpPr>
          <p:spPr>
            <a:xfrm>
              <a:off x="7125025" y="4834925"/>
              <a:ext cx="25050" cy="21700"/>
            </a:xfrm>
            <a:custGeom>
              <a:avLst/>
              <a:gdLst/>
              <a:ahLst/>
              <a:cxnLst/>
              <a:rect l="l" t="t" r="r" b="b"/>
              <a:pathLst>
                <a:path w="1002" h="868" extrusionOk="0">
                  <a:moveTo>
                    <a:pt x="301" y="0"/>
                  </a:moveTo>
                  <a:cubicBezTo>
                    <a:pt x="168" y="34"/>
                    <a:pt x="67" y="134"/>
                    <a:pt x="34" y="267"/>
                  </a:cubicBezTo>
                  <a:cubicBezTo>
                    <a:pt x="1" y="434"/>
                    <a:pt x="67" y="567"/>
                    <a:pt x="201" y="701"/>
                  </a:cubicBezTo>
                  <a:cubicBezTo>
                    <a:pt x="301" y="801"/>
                    <a:pt x="434" y="867"/>
                    <a:pt x="601" y="867"/>
                  </a:cubicBezTo>
                  <a:cubicBezTo>
                    <a:pt x="835" y="834"/>
                    <a:pt x="1001" y="601"/>
                    <a:pt x="968" y="367"/>
                  </a:cubicBezTo>
                  <a:cubicBezTo>
                    <a:pt x="855" y="169"/>
                    <a:pt x="645" y="19"/>
                    <a:pt x="421" y="19"/>
                  </a:cubicBezTo>
                  <a:cubicBezTo>
                    <a:pt x="382" y="19"/>
                    <a:pt x="341" y="23"/>
                    <a:pt x="301" y="34"/>
                  </a:cubicBezTo>
                  <a:lnTo>
                    <a:pt x="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67"/>
            <p:cNvSpPr/>
            <p:nvPr/>
          </p:nvSpPr>
          <p:spPr>
            <a:xfrm>
              <a:off x="6815650" y="4686350"/>
              <a:ext cx="24200" cy="21000"/>
            </a:xfrm>
            <a:custGeom>
              <a:avLst/>
              <a:gdLst/>
              <a:ahLst/>
              <a:cxnLst/>
              <a:rect l="l" t="t" r="r" b="b"/>
              <a:pathLst>
                <a:path w="968" h="840" extrusionOk="0">
                  <a:moveTo>
                    <a:pt x="357" y="1"/>
                  </a:moveTo>
                  <a:cubicBezTo>
                    <a:pt x="327" y="1"/>
                    <a:pt x="297" y="2"/>
                    <a:pt x="267" y="6"/>
                  </a:cubicBezTo>
                  <a:lnTo>
                    <a:pt x="300" y="6"/>
                  </a:lnTo>
                  <a:cubicBezTo>
                    <a:pt x="167" y="6"/>
                    <a:pt x="34" y="106"/>
                    <a:pt x="0" y="239"/>
                  </a:cubicBezTo>
                  <a:cubicBezTo>
                    <a:pt x="0" y="406"/>
                    <a:pt x="34" y="573"/>
                    <a:pt x="167" y="673"/>
                  </a:cubicBezTo>
                  <a:cubicBezTo>
                    <a:pt x="267" y="773"/>
                    <a:pt x="434" y="840"/>
                    <a:pt x="567" y="840"/>
                  </a:cubicBezTo>
                  <a:cubicBezTo>
                    <a:pt x="801" y="806"/>
                    <a:pt x="968" y="606"/>
                    <a:pt x="934" y="373"/>
                  </a:cubicBezTo>
                  <a:cubicBezTo>
                    <a:pt x="844" y="133"/>
                    <a:pt x="620" y="1"/>
                    <a:pt x="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67"/>
            <p:cNvSpPr/>
            <p:nvPr/>
          </p:nvSpPr>
          <p:spPr>
            <a:xfrm>
              <a:off x="7028300" y="4642275"/>
              <a:ext cx="25050" cy="21700"/>
            </a:xfrm>
            <a:custGeom>
              <a:avLst/>
              <a:gdLst/>
              <a:ahLst/>
              <a:cxnLst/>
              <a:rect l="l" t="t" r="r" b="b"/>
              <a:pathLst>
                <a:path w="1002" h="868" extrusionOk="0">
                  <a:moveTo>
                    <a:pt x="301" y="1"/>
                  </a:moveTo>
                  <a:cubicBezTo>
                    <a:pt x="167" y="34"/>
                    <a:pt x="67" y="134"/>
                    <a:pt x="34" y="268"/>
                  </a:cubicBezTo>
                  <a:cubicBezTo>
                    <a:pt x="0" y="434"/>
                    <a:pt x="67" y="568"/>
                    <a:pt x="200" y="668"/>
                  </a:cubicBezTo>
                  <a:cubicBezTo>
                    <a:pt x="301" y="801"/>
                    <a:pt x="434" y="868"/>
                    <a:pt x="601" y="868"/>
                  </a:cubicBezTo>
                  <a:cubicBezTo>
                    <a:pt x="834" y="835"/>
                    <a:pt x="1001" y="601"/>
                    <a:pt x="968" y="368"/>
                  </a:cubicBezTo>
                  <a:cubicBezTo>
                    <a:pt x="883" y="169"/>
                    <a:pt x="654" y="19"/>
                    <a:pt x="423" y="19"/>
                  </a:cubicBezTo>
                  <a:cubicBezTo>
                    <a:pt x="382" y="19"/>
                    <a:pt x="341" y="24"/>
                    <a:pt x="301" y="34"/>
                  </a:cubicBezTo>
                  <a:lnTo>
                    <a:pt x="3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67"/>
            <p:cNvSpPr/>
            <p:nvPr/>
          </p:nvSpPr>
          <p:spPr>
            <a:xfrm>
              <a:off x="6661375" y="4779050"/>
              <a:ext cx="342750" cy="297825"/>
            </a:xfrm>
            <a:custGeom>
              <a:avLst/>
              <a:gdLst/>
              <a:ahLst/>
              <a:cxnLst/>
              <a:rect l="l" t="t" r="r" b="b"/>
              <a:pathLst>
                <a:path w="13710" h="11913" extrusionOk="0">
                  <a:moveTo>
                    <a:pt x="5070" y="0"/>
                  </a:moveTo>
                  <a:cubicBezTo>
                    <a:pt x="3536" y="0"/>
                    <a:pt x="2068" y="667"/>
                    <a:pt x="1068" y="1868"/>
                  </a:cubicBezTo>
                  <a:cubicBezTo>
                    <a:pt x="167" y="3069"/>
                    <a:pt x="0" y="6271"/>
                    <a:pt x="1568" y="8573"/>
                  </a:cubicBezTo>
                  <a:lnTo>
                    <a:pt x="1601" y="8540"/>
                  </a:lnTo>
                  <a:cubicBezTo>
                    <a:pt x="2335" y="9741"/>
                    <a:pt x="3269" y="10875"/>
                    <a:pt x="4570" y="11475"/>
                  </a:cubicBezTo>
                  <a:cubicBezTo>
                    <a:pt x="5352" y="11758"/>
                    <a:pt x="6177" y="11913"/>
                    <a:pt x="7008" y="11913"/>
                  </a:cubicBezTo>
                  <a:cubicBezTo>
                    <a:pt x="7452" y="11913"/>
                    <a:pt x="7898" y="11868"/>
                    <a:pt x="8339" y="11775"/>
                  </a:cubicBezTo>
                  <a:cubicBezTo>
                    <a:pt x="10241" y="11442"/>
                    <a:pt x="12242" y="10574"/>
                    <a:pt x="13076" y="8807"/>
                  </a:cubicBezTo>
                  <a:cubicBezTo>
                    <a:pt x="13710" y="7372"/>
                    <a:pt x="13577" y="5704"/>
                    <a:pt x="12776" y="4337"/>
                  </a:cubicBezTo>
                  <a:cubicBezTo>
                    <a:pt x="11942" y="3002"/>
                    <a:pt x="10775" y="1935"/>
                    <a:pt x="9407" y="1234"/>
                  </a:cubicBezTo>
                  <a:cubicBezTo>
                    <a:pt x="8073" y="434"/>
                    <a:pt x="6605" y="34"/>
                    <a:pt x="50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4" name="Google Shape;2324;p67"/>
          <p:cNvGrpSpPr/>
          <p:nvPr/>
        </p:nvGrpSpPr>
        <p:grpSpPr>
          <a:xfrm rot="1149637" flipH="1">
            <a:off x="3692318" y="1176815"/>
            <a:ext cx="1015002" cy="933803"/>
            <a:chOff x="6580475" y="4360025"/>
            <a:chExt cx="809775" cy="745050"/>
          </a:xfrm>
        </p:grpSpPr>
        <p:sp>
          <p:nvSpPr>
            <p:cNvPr id="2325" name="Google Shape;2325;p67"/>
            <p:cNvSpPr/>
            <p:nvPr/>
          </p:nvSpPr>
          <p:spPr>
            <a:xfrm>
              <a:off x="6703900" y="4360025"/>
              <a:ext cx="410325" cy="542150"/>
            </a:xfrm>
            <a:custGeom>
              <a:avLst/>
              <a:gdLst/>
              <a:ahLst/>
              <a:cxnLst/>
              <a:rect l="l" t="t" r="r" b="b"/>
              <a:pathLst>
                <a:path w="16413" h="21686" extrusionOk="0">
                  <a:moveTo>
                    <a:pt x="8912" y="1"/>
                  </a:moveTo>
                  <a:cubicBezTo>
                    <a:pt x="8676" y="1"/>
                    <a:pt x="8441" y="17"/>
                    <a:pt x="8206" y="49"/>
                  </a:cubicBezTo>
                  <a:cubicBezTo>
                    <a:pt x="6572" y="349"/>
                    <a:pt x="5204" y="1584"/>
                    <a:pt x="4170" y="2951"/>
                  </a:cubicBezTo>
                  <a:cubicBezTo>
                    <a:pt x="1201" y="6754"/>
                    <a:pt x="0" y="11624"/>
                    <a:pt x="834" y="16394"/>
                  </a:cubicBezTo>
                  <a:cubicBezTo>
                    <a:pt x="1168" y="18262"/>
                    <a:pt x="2002" y="20197"/>
                    <a:pt x="3703" y="20864"/>
                  </a:cubicBezTo>
                  <a:lnTo>
                    <a:pt x="4270" y="20898"/>
                  </a:lnTo>
                  <a:cubicBezTo>
                    <a:pt x="5044" y="21436"/>
                    <a:pt x="5987" y="21686"/>
                    <a:pt x="6959" y="21686"/>
                  </a:cubicBezTo>
                  <a:cubicBezTo>
                    <a:pt x="7915" y="21686"/>
                    <a:pt x="8898" y="21444"/>
                    <a:pt x="9774" y="20998"/>
                  </a:cubicBezTo>
                  <a:cubicBezTo>
                    <a:pt x="11542" y="20097"/>
                    <a:pt x="12943" y="18496"/>
                    <a:pt x="13977" y="16761"/>
                  </a:cubicBezTo>
                  <a:cubicBezTo>
                    <a:pt x="15545" y="14126"/>
                    <a:pt x="16412" y="11024"/>
                    <a:pt x="16112" y="8022"/>
                  </a:cubicBezTo>
                  <a:cubicBezTo>
                    <a:pt x="15812" y="5053"/>
                    <a:pt x="14211" y="2217"/>
                    <a:pt x="11709" y="783"/>
                  </a:cubicBezTo>
                  <a:cubicBezTo>
                    <a:pt x="10850" y="273"/>
                    <a:pt x="9883" y="1"/>
                    <a:pt x="8912" y="1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67"/>
            <p:cNvSpPr/>
            <p:nvPr/>
          </p:nvSpPr>
          <p:spPr>
            <a:xfrm>
              <a:off x="6703900" y="4360025"/>
              <a:ext cx="410325" cy="542150"/>
            </a:xfrm>
            <a:custGeom>
              <a:avLst/>
              <a:gdLst/>
              <a:ahLst/>
              <a:cxnLst/>
              <a:rect l="l" t="t" r="r" b="b"/>
              <a:pathLst>
                <a:path w="16413" h="21686" extrusionOk="0">
                  <a:moveTo>
                    <a:pt x="8912" y="1"/>
                  </a:moveTo>
                  <a:cubicBezTo>
                    <a:pt x="8676" y="1"/>
                    <a:pt x="8441" y="17"/>
                    <a:pt x="8206" y="49"/>
                  </a:cubicBezTo>
                  <a:cubicBezTo>
                    <a:pt x="6572" y="349"/>
                    <a:pt x="5204" y="1584"/>
                    <a:pt x="4170" y="2951"/>
                  </a:cubicBezTo>
                  <a:cubicBezTo>
                    <a:pt x="1201" y="6754"/>
                    <a:pt x="0" y="11624"/>
                    <a:pt x="834" y="16394"/>
                  </a:cubicBezTo>
                  <a:cubicBezTo>
                    <a:pt x="1168" y="18262"/>
                    <a:pt x="2002" y="20197"/>
                    <a:pt x="3703" y="20864"/>
                  </a:cubicBezTo>
                  <a:lnTo>
                    <a:pt x="4270" y="20898"/>
                  </a:lnTo>
                  <a:cubicBezTo>
                    <a:pt x="5044" y="21436"/>
                    <a:pt x="5987" y="21686"/>
                    <a:pt x="6959" y="21686"/>
                  </a:cubicBezTo>
                  <a:cubicBezTo>
                    <a:pt x="7915" y="21686"/>
                    <a:pt x="8898" y="21444"/>
                    <a:pt x="9774" y="20998"/>
                  </a:cubicBezTo>
                  <a:cubicBezTo>
                    <a:pt x="11542" y="20097"/>
                    <a:pt x="12943" y="18496"/>
                    <a:pt x="13977" y="16761"/>
                  </a:cubicBezTo>
                  <a:cubicBezTo>
                    <a:pt x="15545" y="14126"/>
                    <a:pt x="16412" y="11024"/>
                    <a:pt x="16112" y="8022"/>
                  </a:cubicBezTo>
                  <a:cubicBezTo>
                    <a:pt x="15812" y="5053"/>
                    <a:pt x="14211" y="2217"/>
                    <a:pt x="11709" y="783"/>
                  </a:cubicBezTo>
                  <a:cubicBezTo>
                    <a:pt x="10850" y="273"/>
                    <a:pt x="9883" y="1"/>
                    <a:pt x="89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67"/>
            <p:cNvSpPr/>
            <p:nvPr/>
          </p:nvSpPr>
          <p:spPr>
            <a:xfrm>
              <a:off x="6909050" y="4608600"/>
              <a:ext cx="481200" cy="327300"/>
            </a:xfrm>
            <a:custGeom>
              <a:avLst/>
              <a:gdLst/>
              <a:ahLst/>
              <a:cxnLst/>
              <a:rect l="l" t="t" r="r" b="b"/>
              <a:pathLst>
                <a:path w="19248" h="13092" extrusionOk="0">
                  <a:moveTo>
                    <a:pt x="13926" y="1"/>
                  </a:moveTo>
                  <a:cubicBezTo>
                    <a:pt x="13104" y="1"/>
                    <a:pt x="12282" y="151"/>
                    <a:pt x="11508" y="447"/>
                  </a:cubicBezTo>
                  <a:cubicBezTo>
                    <a:pt x="9907" y="1047"/>
                    <a:pt x="8473" y="1981"/>
                    <a:pt x="7272" y="3149"/>
                  </a:cubicBezTo>
                  <a:cubicBezTo>
                    <a:pt x="4390" y="5733"/>
                    <a:pt x="2166" y="8975"/>
                    <a:pt x="796" y="12614"/>
                  </a:cubicBezTo>
                  <a:lnTo>
                    <a:pt x="796" y="12614"/>
                  </a:lnTo>
                  <a:cubicBezTo>
                    <a:pt x="527" y="12528"/>
                    <a:pt x="261" y="12431"/>
                    <a:pt x="0" y="12322"/>
                  </a:cubicBezTo>
                  <a:lnTo>
                    <a:pt x="0" y="12322"/>
                  </a:lnTo>
                  <a:lnTo>
                    <a:pt x="767" y="12689"/>
                  </a:lnTo>
                  <a:cubicBezTo>
                    <a:pt x="777" y="12664"/>
                    <a:pt x="786" y="12639"/>
                    <a:pt x="796" y="12614"/>
                  </a:cubicBezTo>
                  <a:lnTo>
                    <a:pt x="796" y="12614"/>
                  </a:lnTo>
                  <a:cubicBezTo>
                    <a:pt x="1796" y="12933"/>
                    <a:pt x="2846" y="13092"/>
                    <a:pt x="3900" y="13092"/>
                  </a:cubicBezTo>
                  <a:cubicBezTo>
                    <a:pt x="4302" y="13092"/>
                    <a:pt x="4704" y="13069"/>
                    <a:pt x="5104" y="13023"/>
                  </a:cubicBezTo>
                  <a:cubicBezTo>
                    <a:pt x="6838" y="12856"/>
                    <a:pt x="8540" y="12489"/>
                    <a:pt x="10208" y="11955"/>
                  </a:cubicBezTo>
                  <a:cubicBezTo>
                    <a:pt x="12776" y="11188"/>
                    <a:pt x="15411" y="10221"/>
                    <a:pt x="17346" y="8319"/>
                  </a:cubicBezTo>
                  <a:cubicBezTo>
                    <a:pt x="18413" y="7285"/>
                    <a:pt x="19247" y="5884"/>
                    <a:pt x="19181" y="4350"/>
                  </a:cubicBezTo>
                  <a:cubicBezTo>
                    <a:pt x="19147" y="2682"/>
                    <a:pt x="17946" y="1181"/>
                    <a:pt x="16412" y="480"/>
                  </a:cubicBezTo>
                  <a:cubicBezTo>
                    <a:pt x="15618" y="159"/>
                    <a:pt x="14772" y="1"/>
                    <a:pt x="13926" y="1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67"/>
            <p:cNvSpPr/>
            <p:nvPr/>
          </p:nvSpPr>
          <p:spPr>
            <a:xfrm>
              <a:off x="6909050" y="4608600"/>
              <a:ext cx="481200" cy="327300"/>
            </a:xfrm>
            <a:custGeom>
              <a:avLst/>
              <a:gdLst/>
              <a:ahLst/>
              <a:cxnLst/>
              <a:rect l="l" t="t" r="r" b="b"/>
              <a:pathLst>
                <a:path w="19248" h="13092" extrusionOk="0">
                  <a:moveTo>
                    <a:pt x="13926" y="1"/>
                  </a:moveTo>
                  <a:cubicBezTo>
                    <a:pt x="13104" y="1"/>
                    <a:pt x="12282" y="151"/>
                    <a:pt x="11508" y="447"/>
                  </a:cubicBezTo>
                  <a:cubicBezTo>
                    <a:pt x="9907" y="1047"/>
                    <a:pt x="8473" y="1981"/>
                    <a:pt x="7272" y="3149"/>
                  </a:cubicBezTo>
                  <a:cubicBezTo>
                    <a:pt x="4390" y="5733"/>
                    <a:pt x="2166" y="8975"/>
                    <a:pt x="796" y="12614"/>
                  </a:cubicBezTo>
                  <a:lnTo>
                    <a:pt x="796" y="12614"/>
                  </a:lnTo>
                  <a:cubicBezTo>
                    <a:pt x="527" y="12528"/>
                    <a:pt x="261" y="12431"/>
                    <a:pt x="0" y="12322"/>
                  </a:cubicBezTo>
                  <a:lnTo>
                    <a:pt x="0" y="12322"/>
                  </a:lnTo>
                  <a:lnTo>
                    <a:pt x="767" y="12689"/>
                  </a:lnTo>
                  <a:cubicBezTo>
                    <a:pt x="777" y="12664"/>
                    <a:pt x="786" y="12639"/>
                    <a:pt x="796" y="12614"/>
                  </a:cubicBezTo>
                  <a:lnTo>
                    <a:pt x="796" y="12614"/>
                  </a:lnTo>
                  <a:cubicBezTo>
                    <a:pt x="1796" y="12933"/>
                    <a:pt x="2846" y="13092"/>
                    <a:pt x="3900" y="13092"/>
                  </a:cubicBezTo>
                  <a:cubicBezTo>
                    <a:pt x="4302" y="13092"/>
                    <a:pt x="4704" y="13069"/>
                    <a:pt x="5104" y="13023"/>
                  </a:cubicBezTo>
                  <a:cubicBezTo>
                    <a:pt x="6838" y="12856"/>
                    <a:pt x="8540" y="12489"/>
                    <a:pt x="10208" y="11955"/>
                  </a:cubicBezTo>
                  <a:cubicBezTo>
                    <a:pt x="12776" y="11188"/>
                    <a:pt x="15411" y="10221"/>
                    <a:pt x="17346" y="8319"/>
                  </a:cubicBezTo>
                  <a:cubicBezTo>
                    <a:pt x="18413" y="7285"/>
                    <a:pt x="19247" y="5884"/>
                    <a:pt x="19181" y="4350"/>
                  </a:cubicBezTo>
                  <a:cubicBezTo>
                    <a:pt x="19147" y="2682"/>
                    <a:pt x="17946" y="1181"/>
                    <a:pt x="16412" y="480"/>
                  </a:cubicBezTo>
                  <a:cubicBezTo>
                    <a:pt x="15618" y="159"/>
                    <a:pt x="14772" y="1"/>
                    <a:pt x="13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67"/>
            <p:cNvSpPr/>
            <p:nvPr/>
          </p:nvSpPr>
          <p:spPr>
            <a:xfrm>
              <a:off x="6879025" y="4867600"/>
              <a:ext cx="450350" cy="237475"/>
            </a:xfrm>
            <a:custGeom>
              <a:avLst/>
              <a:gdLst/>
              <a:ahLst/>
              <a:cxnLst/>
              <a:rect l="l" t="t" r="r" b="b"/>
              <a:pathLst>
                <a:path w="18014" h="9499" extrusionOk="0">
                  <a:moveTo>
                    <a:pt x="10945" y="1"/>
                  </a:moveTo>
                  <a:cubicBezTo>
                    <a:pt x="9804" y="1"/>
                    <a:pt x="8665" y="96"/>
                    <a:pt x="7539" y="328"/>
                  </a:cubicBezTo>
                  <a:cubicBezTo>
                    <a:pt x="5137" y="795"/>
                    <a:pt x="2802" y="2029"/>
                    <a:pt x="1301" y="4030"/>
                  </a:cubicBezTo>
                  <a:cubicBezTo>
                    <a:pt x="668" y="4831"/>
                    <a:pt x="301" y="5832"/>
                    <a:pt x="267" y="6866"/>
                  </a:cubicBezTo>
                  <a:cubicBezTo>
                    <a:pt x="276" y="7132"/>
                    <a:pt x="323" y="7389"/>
                    <a:pt x="406" y="7632"/>
                  </a:cubicBezTo>
                  <a:lnTo>
                    <a:pt x="406" y="7632"/>
                  </a:lnTo>
                  <a:lnTo>
                    <a:pt x="0" y="7233"/>
                  </a:lnTo>
                  <a:lnTo>
                    <a:pt x="0" y="7233"/>
                  </a:lnTo>
                  <a:cubicBezTo>
                    <a:pt x="222" y="7996"/>
                    <a:pt x="808" y="8614"/>
                    <a:pt x="1529" y="8993"/>
                  </a:cubicBezTo>
                  <a:lnTo>
                    <a:pt x="1529" y="8993"/>
                  </a:lnTo>
                  <a:cubicBezTo>
                    <a:pt x="1676" y="9077"/>
                    <a:pt x="1834" y="9147"/>
                    <a:pt x="2002" y="9201"/>
                  </a:cubicBezTo>
                  <a:lnTo>
                    <a:pt x="2001" y="9200"/>
                  </a:lnTo>
                  <a:lnTo>
                    <a:pt x="2001" y="9200"/>
                  </a:lnTo>
                  <a:cubicBezTo>
                    <a:pt x="2111" y="9239"/>
                    <a:pt x="2222" y="9273"/>
                    <a:pt x="2335" y="9301"/>
                  </a:cubicBezTo>
                  <a:cubicBezTo>
                    <a:pt x="2930" y="9431"/>
                    <a:pt x="3536" y="9499"/>
                    <a:pt x="4140" y="9499"/>
                  </a:cubicBezTo>
                  <a:cubicBezTo>
                    <a:pt x="4620" y="9499"/>
                    <a:pt x="5099" y="9456"/>
                    <a:pt x="5571" y="9367"/>
                  </a:cubicBezTo>
                  <a:cubicBezTo>
                    <a:pt x="7606" y="9134"/>
                    <a:pt x="9607" y="8700"/>
                    <a:pt x="11542" y="8000"/>
                  </a:cubicBezTo>
                  <a:cubicBezTo>
                    <a:pt x="13477" y="7299"/>
                    <a:pt x="15211" y="6165"/>
                    <a:pt x="16646" y="4664"/>
                  </a:cubicBezTo>
                  <a:cubicBezTo>
                    <a:pt x="17379" y="3830"/>
                    <a:pt x="18013" y="2629"/>
                    <a:pt x="17513" y="1629"/>
                  </a:cubicBezTo>
                  <a:cubicBezTo>
                    <a:pt x="17046" y="728"/>
                    <a:pt x="15912" y="461"/>
                    <a:pt x="14911" y="328"/>
                  </a:cubicBezTo>
                  <a:cubicBezTo>
                    <a:pt x="13601" y="130"/>
                    <a:pt x="12273" y="1"/>
                    <a:pt x="10945" y="1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67"/>
            <p:cNvSpPr/>
            <p:nvPr/>
          </p:nvSpPr>
          <p:spPr>
            <a:xfrm>
              <a:off x="6879025" y="4867600"/>
              <a:ext cx="450350" cy="237475"/>
            </a:xfrm>
            <a:custGeom>
              <a:avLst/>
              <a:gdLst/>
              <a:ahLst/>
              <a:cxnLst/>
              <a:rect l="l" t="t" r="r" b="b"/>
              <a:pathLst>
                <a:path w="18014" h="9499" extrusionOk="0">
                  <a:moveTo>
                    <a:pt x="10945" y="1"/>
                  </a:moveTo>
                  <a:cubicBezTo>
                    <a:pt x="9804" y="1"/>
                    <a:pt x="8665" y="96"/>
                    <a:pt x="7539" y="328"/>
                  </a:cubicBezTo>
                  <a:cubicBezTo>
                    <a:pt x="5137" y="795"/>
                    <a:pt x="2802" y="2029"/>
                    <a:pt x="1301" y="4030"/>
                  </a:cubicBezTo>
                  <a:cubicBezTo>
                    <a:pt x="668" y="4831"/>
                    <a:pt x="301" y="5832"/>
                    <a:pt x="267" y="6866"/>
                  </a:cubicBezTo>
                  <a:cubicBezTo>
                    <a:pt x="276" y="7132"/>
                    <a:pt x="323" y="7389"/>
                    <a:pt x="406" y="7632"/>
                  </a:cubicBezTo>
                  <a:lnTo>
                    <a:pt x="406" y="7632"/>
                  </a:lnTo>
                  <a:lnTo>
                    <a:pt x="0" y="7233"/>
                  </a:lnTo>
                  <a:lnTo>
                    <a:pt x="0" y="7233"/>
                  </a:lnTo>
                  <a:cubicBezTo>
                    <a:pt x="222" y="7996"/>
                    <a:pt x="808" y="8614"/>
                    <a:pt x="1529" y="8993"/>
                  </a:cubicBezTo>
                  <a:lnTo>
                    <a:pt x="1529" y="8993"/>
                  </a:lnTo>
                  <a:cubicBezTo>
                    <a:pt x="1676" y="9077"/>
                    <a:pt x="1834" y="9147"/>
                    <a:pt x="2002" y="9201"/>
                  </a:cubicBezTo>
                  <a:lnTo>
                    <a:pt x="2001" y="9200"/>
                  </a:lnTo>
                  <a:lnTo>
                    <a:pt x="2001" y="9200"/>
                  </a:lnTo>
                  <a:cubicBezTo>
                    <a:pt x="2111" y="9239"/>
                    <a:pt x="2222" y="9273"/>
                    <a:pt x="2335" y="9301"/>
                  </a:cubicBezTo>
                  <a:cubicBezTo>
                    <a:pt x="2930" y="9431"/>
                    <a:pt x="3536" y="9499"/>
                    <a:pt x="4140" y="9499"/>
                  </a:cubicBezTo>
                  <a:cubicBezTo>
                    <a:pt x="4620" y="9499"/>
                    <a:pt x="5099" y="9456"/>
                    <a:pt x="5571" y="9367"/>
                  </a:cubicBezTo>
                  <a:cubicBezTo>
                    <a:pt x="7606" y="9134"/>
                    <a:pt x="9607" y="8700"/>
                    <a:pt x="11542" y="8000"/>
                  </a:cubicBezTo>
                  <a:cubicBezTo>
                    <a:pt x="13477" y="7299"/>
                    <a:pt x="15211" y="6165"/>
                    <a:pt x="16646" y="4664"/>
                  </a:cubicBezTo>
                  <a:cubicBezTo>
                    <a:pt x="17379" y="3830"/>
                    <a:pt x="18013" y="2629"/>
                    <a:pt x="17513" y="1629"/>
                  </a:cubicBezTo>
                  <a:cubicBezTo>
                    <a:pt x="17046" y="728"/>
                    <a:pt x="15912" y="461"/>
                    <a:pt x="14911" y="328"/>
                  </a:cubicBezTo>
                  <a:cubicBezTo>
                    <a:pt x="13601" y="130"/>
                    <a:pt x="12273" y="1"/>
                    <a:pt x="109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67"/>
            <p:cNvSpPr/>
            <p:nvPr/>
          </p:nvSpPr>
          <p:spPr>
            <a:xfrm>
              <a:off x="6580475" y="4512375"/>
              <a:ext cx="268550" cy="464000"/>
            </a:xfrm>
            <a:custGeom>
              <a:avLst/>
              <a:gdLst/>
              <a:ahLst/>
              <a:cxnLst/>
              <a:rect l="l" t="t" r="r" b="b"/>
              <a:pathLst>
                <a:path w="10742" h="18560" extrusionOk="0">
                  <a:moveTo>
                    <a:pt x="3075" y="0"/>
                  </a:moveTo>
                  <a:cubicBezTo>
                    <a:pt x="2308" y="0"/>
                    <a:pt x="1554" y="275"/>
                    <a:pt x="968" y="793"/>
                  </a:cubicBezTo>
                  <a:cubicBezTo>
                    <a:pt x="67" y="1694"/>
                    <a:pt x="1" y="3129"/>
                    <a:pt x="67" y="4396"/>
                  </a:cubicBezTo>
                  <a:cubicBezTo>
                    <a:pt x="167" y="6564"/>
                    <a:pt x="501" y="8699"/>
                    <a:pt x="1035" y="10801"/>
                  </a:cubicBezTo>
                  <a:cubicBezTo>
                    <a:pt x="1502" y="12669"/>
                    <a:pt x="1768" y="14737"/>
                    <a:pt x="3069" y="16171"/>
                  </a:cubicBezTo>
                  <a:cubicBezTo>
                    <a:pt x="4165" y="17440"/>
                    <a:pt x="5710" y="18559"/>
                    <a:pt x="7336" y="18559"/>
                  </a:cubicBezTo>
                  <a:cubicBezTo>
                    <a:pt x="7591" y="18559"/>
                    <a:pt x="7849" y="18532"/>
                    <a:pt x="8106" y="18473"/>
                  </a:cubicBezTo>
                  <a:cubicBezTo>
                    <a:pt x="9908" y="16071"/>
                    <a:pt x="10742" y="13102"/>
                    <a:pt x="10475" y="10100"/>
                  </a:cubicBezTo>
                  <a:cubicBezTo>
                    <a:pt x="10208" y="7131"/>
                    <a:pt x="8940" y="4329"/>
                    <a:pt x="6939" y="2128"/>
                  </a:cubicBezTo>
                  <a:cubicBezTo>
                    <a:pt x="6205" y="1260"/>
                    <a:pt x="5238" y="560"/>
                    <a:pt x="4170" y="193"/>
                  </a:cubicBezTo>
                  <a:cubicBezTo>
                    <a:pt x="3813" y="63"/>
                    <a:pt x="3443" y="0"/>
                    <a:pt x="30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67"/>
            <p:cNvSpPr/>
            <p:nvPr/>
          </p:nvSpPr>
          <p:spPr>
            <a:xfrm>
              <a:off x="6856500" y="4734000"/>
              <a:ext cx="33400" cy="110125"/>
            </a:xfrm>
            <a:custGeom>
              <a:avLst/>
              <a:gdLst/>
              <a:ahLst/>
              <a:cxnLst/>
              <a:rect l="l" t="t" r="r" b="b"/>
              <a:pathLst>
                <a:path w="1336" h="4405" extrusionOk="0">
                  <a:moveTo>
                    <a:pt x="245" y="0"/>
                  </a:moveTo>
                  <a:cubicBezTo>
                    <a:pt x="241" y="0"/>
                    <a:pt x="238" y="0"/>
                    <a:pt x="234" y="1"/>
                  </a:cubicBezTo>
                  <a:cubicBezTo>
                    <a:pt x="1" y="68"/>
                    <a:pt x="67" y="1068"/>
                    <a:pt x="301" y="2269"/>
                  </a:cubicBezTo>
                  <a:cubicBezTo>
                    <a:pt x="563" y="3482"/>
                    <a:pt x="922" y="4405"/>
                    <a:pt x="1124" y="4405"/>
                  </a:cubicBezTo>
                  <a:cubicBezTo>
                    <a:pt x="1128" y="4405"/>
                    <a:pt x="1131" y="4405"/>
                    <a:pt x="1135" y="4404"/>
                  </a:cubicBezTo>
                  <a:cubicBezTo>
                    <a:pt x="1335" y="4371"/>
                    <a:pt x="1302" y="3337"/>
                    <a:pt x="1068" y="2136"/>
                  </a:cubicBezTo>
                  <a:cubicBezTo>
                    <a:pt x="806" y="923"/>
                    <a:pt x="447" y="0"/>
                    <a:pt x="2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67"/>
            <p:cNvSpPr/>
            <p:nvPr/>
          </p:nvSpPr>
          <p:spPr>
            <a:xfrm>
              <a:off x="6882350" y="4732250"/>
              <a:ext cx="40050" cy="110225"/>
            </a:xfrm>
            <a:custGeom>
              <a:avLst/>
              <a:gdLst/>
              <a:ahLst/>
              <a:cxnLst/>
              <a:rect l="l" t="t" r="r" b="b"/>
              <a:pathLst>
                <a:path w="1602" h="4409" extrusionOk="0">
                  <a:moveTo>
                    <a:pt x="1378" y="1"/>
                  </a:moveTo>
                  <a:cubicBezTo>
                    <a:pt x="1139" y="1"/>
                    <a:pt x="725" y="913"/>
                    <a:pt x="434" y="2106"/>
                  </a:cubicBezTo>
                  <a:cubicBezTo>
                    <a:pt x="101" y="3307"/>
                    <a:pt x="1" y="4341"/>
                    <a:pt x="201" y="4407"/>
                  </a:cubicBezTo>
                  <a:cubicBezTo>
                    <a:pt x="204" y="4408"/>
                    <a:pt x="208" y="4408"/>
                    <a:pt x="212" y="4408"/>
                  </a:cubicBezTo>
                  <a:cubicBezTo>
                    <a:pt x="416" y="4408"/>
                    <a:pt x="841" y="3486"/>
                    <a:pt x="1168" y="2306"/>
                  </a:cubicBezTo>
                  <a:cubicBezTo>
                    <a:pt x="1502" y="1072"/>
                    <a:pt x="1602" y="38"/>
                    <a:pt x="1402" y="4"/>
                  </a:cubicBezTo>
                  <a:cubicBezTo>
                    <a:pt x="1394" y="2"/>
                    <a:pt x="1386" y="1"/>
                    <a:pt x="13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67"/>
            <p:cNvSpPr/>
            <p:nvPr/>
          </p:nvSpPr>
          <p:spPr>
            <a:xfrm>
              <a:off x="6899025" y="4763900"/>
              <a:ext cx="50075" cy="73850"/>
            </a:xfrm>
            <a:custGeom>
              <a:avLst/>
              <a:gdLst/>
              <a:ahLst/>
              <a:cxnLst/>
              <a:rect l="l" t="t" r="r" b="b"/>
              <a:pathLst>
                <a:path w="2003" h="2954" extrusionOk="0">
                  <a:moveTo>
                    <a:pt x="1774" y="1"/>
                  </a:moveTo>
                  <a:cubicBezTo>
                    <a:pt x="1585" y="1"/>
                    <a:pt x="1113" y="580"/>
                    <a:pt x="701" y="1340"/>
                  </a:cubicBezTo>
                  <a:cubicBezTo>
                    <a:pt x="268" y="2107"/>
                    <a:pt x="1" y="2841"/>
                    <a:pt x="201" y="2941"/>
                  </a:cubicBezTo>
                  <a:cubicBezTo>
                    <a:pt x="215" y="2949"/>
                    <a:pt x="231" y="2953"/>
                    <a:pt x="249" y="2953"/>
                  </a:cubicBezTo>
                  <a:cubicBezTo>
                    <a:pt x="459" y="2953"/>
                    <a:pt x="973" y="2440"/>
                    <a:pt x="1402" y="1674"/>
                  </a:cubicBezTo>
                  <a:cubicBezTo>
                    <a:pt x="1869" y="873"/>
                    <a:pt x="2002" y="106"/>
                    <a:pt x="1802" y="6"/>
                  </a:cubicBezTo>
                  <a:cubicBezTo>
                    <a:pt x="1794" y="2"/>
                    <a:pt x="1784" y="1"/>
                    <a:pt x="17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67"/>
            <p:cNvSpPr/>
            <p:nvPr/>
          </p:nvSpPr>
          <p:spPr>
            <a:xfrm>
              <a:off x="6920725" y="4757150"/>
              <a:ext cx="75900" cy="98175"/>
            </a:xfrm>
            <a:custGeom>
              <a:avLst/>
              <a:gdLst/>
              <a:ahLst/>
              <a:cxnLst/>
              <a:rect l="l" t="t" r="r" b="b"/>
              <a:pathLst>
                <a:path w="3036" h="3927" extrusionOk="0">
                  <a:moveTo>
                    <a:pt x="2833" y="0"/>
                  </a:moveTo>
                  <a:cubicBezTo>
                    <a:pt x="2612" y="0"/>
                    <a:pt x="1892" y="739"/>
                    <a:pt x="1201" y="1744"/>
                  </a:cubicBezTo>
                  <a:cubicBezTo>
                    <a:pt x="467" y="2811"/>
                    <a:pt x="0" y="3778"/>
                    <a:pt x="167" y="3912"/>
                  </a:cubicBezTo>
                  <a:cubicBezTo>
                    <a:pt x="182" y="3922"/>
                    <a:pt x="199" y="3926"/>
                    <a:pt x="220" y="3926"/>
                  </a:cubicBezTo>
                  <a:cubicBezTo>
                    <a:pt x="475" y="3926"/>
                    <a:pt x="1155" y="3166"/>
                    <a:pt x="1835" y="2177"/>
                  </a:cubicBezTo>
                  <a:cubicBezTo>
                    <a:pt x="2569" y="1110"/>
                    <a:pt x="3036" y="142"/>
                    <a:pt x="2869" y="9"/>
                  </a:cubicBezTo>
                  <a:cubicBezTo>
                    <a:pt x="2859" y="3"/>
                    <a:pt x="2847" y="0"/>
                    <a:pt x="28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67"/>
            <p:cNvSpPr/>
            <p:nvPr/>
          </p:nvSpPr>
          <p:spPr>
            <a:xfrm>
              <a:off x="6929900" y="4803350"/>
              <a:ext cx="95925" cy="56775"/>
            </a:xfrm>
            <a:custGeom>
              <a:avLst/>
              <a:gdLst/>
              <a:ahLst/>
              <a:cxnLst/>
              <a:rect l="l" t="t" r="r" b="b"/>
              <a:pathLst>
                <a:path w="3837" h="2271" extrusionOk="0">
                  <a:moveTo>
                    <a:pt x="3572" y="1"/>
                  </a:moveTo>
                  <a:cubicBezTo>
                    <a:pt x="3243" y="1"/>
                    <a:pt x="2493" y="288"/>
                    <a:pt x="1701" y="763"/>
                  </a:cubicBezTo>
                  <a:cubicBezTo>
                    <a:pt x="701" y="1397"/>
                    <a:pt x="0" y="2030"/>
                    <a:pt x="100" y="2231"/>
                  </a:cubicBezTo>
                  <a:cubicBezTo>
                    <a:pt x="122" y="2258"/>
                    <a:pt x="164" y="2271"/>
                    <a:pt x="222" y="2271"/>
                  </a:cubicBezTo>
                  <a:cubicBezTo>
                    <a:pt x="521" y="2271"/>
                    <a:pt x="1265" y="1932"/>
                    <a:pt x="2102" y="1430"/>
                  </a:cubicBezTo>
                  <a:cubicBezTo>
                    <a:pt x="3069" y="863"/>
                    <a:pt x="3836" y="262"/>
                    <a:pt x="3736" y="62"/>
                  </a:cubicBezTo>
                  <a:cubicBezTo>
                    <a:pt x="3715" y="21"/>
                    <a:pt x="3658" y="1"/>
                    <a:pt x="35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67"/>
            <p:cNvSpPr/>
            <p:nvPr/>
          </p:nvSpPr>
          <p:spPr>
            <a:xfrm>
              <a:off x="6939075" y="4850850"/>
              <a:ext cx="96750" cy="26200"/>
            </a:xfrm>
            <a:custGeom>
              <a:avLst/>
              <a:gdLst/>
              <a:ahLst/>
              <a:cxnLst/>
              <a:rect l="l" t="t" r="r" b="b"/>
              <a:pathLst>
                <a:path w="3870" h="1048" extrusionOk="0">
                  <a:moveTo>
                    <a:pt x="3250" y="1"/>
                  </a:moveTo>
                  <a:cubicBezTo>
                    <a:pt x="2897" y="1"/>
                    <a:pt x="2405" y="60"/>
                    <a:pt x="1868" y="164"/>
                  </a:cubicBezTo>
                  <a:cubicBezTo>
                    <a:pt x="801" y="364"/>
                    <a:pt x="0" y="697"/>
                    <a:pt x="33" y="898"/>
                  </a:cubicBezTo>
                  <a:cubicBezTo>
                    <a:pt x="50" y="998"/>
                    <a:pt x="275" y="1048"/>
                    <a:pt x="630" y="1048"/>
                  </a:cubicBezTo>
                  <a:cubicBezTo>
                    <a:pt x="984" y="1048"/>
                    <a:pt x="1468" y="998"/>
                    <a:pt x="2002" y="898"/>
                  </a:cubicBezTo>
                  <a:cubicBezTo>
                    <a:pt x="3036" y="697"/>
                    <a:pt x="3870" y="364"/>
                    <a:pt x="3803" y="164"/>
                  </a:cubicBezTo>
                  <a:cubicBezTo>
                    <a:pt x="3787" y="51"/>
                    <a:pt x="3578" y="1"/>
                    <a:pt x="3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67"/>
            <p:cNvSpPr/>
            <p:nvPr/>
          </p:nvSpPr>
          <p:spPr>
            <a:xfrm>
              <a:off x="6758100" y="4661450"/>
              <a:ext cx="99275" cy="159325"/>
            </a:xfrm>
            <a:custGeom>
              <a:avLst/>
              <a:gdLst/>
              <a:ahLst/>
              <a:cxnLst/>
              <a:rect l="l" t="t" r="r" b="b"/>
              <a:pathLst>
                <a:path w="3971" h="6373" extrusionOk="0">
                  <a:moveTo>
                    <a:pt x="34" y="1"/>
                  </a:moveTo>
                  <a:lnTo>
                    <a:pt x="34" y="1"/>
                  </a:lnTo>
                  <a:cubicBezTo>
                    <a:pt x="1" y="34"/>
                    <a:pt x="835" y="1469"/>
                    <a:pt x="1902" y="3237"/>
                  </a:cubicBezTo>
                  <a:cubicBezTo>
                    <a:pt x="2990" y="4984"/>
                    <a:pt x="3882" y="6373"/>
                    <a:pt x="3935" y="6373"/>
                  </a:cubicBezTo>
                  <a:cubicBezTo>
                    <a:pt x="3936" y="6373"/>
                    <a:pt x="3936" y="6372"/>
                    <a:pt x="3937" y="6372"/>
                  </a:cubicBezTo>
                  <a:cubicBezTo>
                    <a:pt x="3970" y="6372"/>
                    <a:pt x="3103" y="4904"/>
                    <a:pt x="2035" y="3170"/>
                  </a:cubicBezTo>
                  <a:cubicBezTo>
                    <a:pt x="968" y="1402"/>
                    <a:pt x="67" y="1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67"/>
            <p:cNvSpPr/>
            <p:nvPr/>
          </p:nvSpPr>
          <p:spPr>
            <a:xfrm>
              <a:off x="6832325" y="4704000"/>
              <a:ext cx="33375" cy="120925"/>
            </a:xfrm>
            <a:custGeom>
              <a:avLst/>
              <a:gdLst/>
              <a:ahLst/>
              <a:cxnLst/>
              <a:rect l="l" t="t" r="r" b="b"/>
              <a:pathLst>
                <a:path w="1335" h="4837" extrusionOk="0">
                  <a:moveTo>
                    <a:pt x="0" y="0"/>
                  </a:moveTo>
                  <a:cubicBezTo>
                    <a:pt x="0" y="267"/>
                    <a:pt x="34" y="500"/>
                    <a:pt x="100" y="734"/>
                  </a:cubicBezTo>
                  <a:cubicBezTo>
                    <a:pt x="201" y="1201"/>
                    <a:pt x="334" y="1801"/>
                    <a:pt x="501" y="2469"/>
                  </a:cubicBezTo>
                  <a:cubicBezTo>
                    <a:pt x="701" y="3136"/>
                    <a:pt x="901" y="3736"/>
                    <a:pt x="1034" y="4170"/>
                  </a:cubicBezTo>
                  <a:cubicBezTo>
                    <a:pt x="1101" y="4403"/>
                    <a:pt x="1201" y="4637"/>
                    <a:pt x="1335" y="4837"/>
                  </a:cubicBezTo>
                  <a:cubicBezTo>
                    <a:pt x="1268" y="4603"/>
                    <a:pt x="1235" y="4370"/>
                    <a:pt x="1135" y="4136"/>
                  </a:cubicBezTo>
                  <a:lnTo>
                    <a:pt x="668" y="2435"/>
                  </a:lnTo>
                  <a:cubicBezTo>
                    <a:pt x="467" y="1801"/>
                    <a:pt x="334" y="1201"/>
                    <a:pt x="201" y="734"/>
                  </a:cubicBezTo>
                  <a:cubicBezTo>
                    <a:pt x="167" y="467"/>
                    <a:pt x="67" y="23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67"/>
            <p:cNvSpPr/>
            <p:nvPr/>
          </p:nvSpPr>
          <p:spPr>
            <a:xfrm>
              <a:off x="6884025" y="4656450"/>
              <a:ext cx="5875" cy="177650"/>
            </a:xfrm>
            <a:custGeom>
              <a:avLst/>
              <a:gdLst/>
              <a:ahLst/>
              <a:cxnLst/>
              <a:rect l="l" t="t" r="r" b="b"/>
              <a:pathLst>
                <a:path w="235" h="7106" extrusionOk="0">
                  <a:moveTo>
                    <a:pt x="34" y="1"/>
                  </a:moveTo>
                  <a:cubicBezTo>
                    <a:pt x="1" y="1"/>
                    <a:pt x="1" y="1602"/>
                    <a:pt x="34" y="3570"/>
                  </a:cubicBezTo>
                  <a:cubicBezTo>
                    <a:pt x="67" y="5538"/>
                    <a:pt x="134" y="7106"/>
                    <a:pt x="167" y="7106"/>
                  </a:cubicBezTo>
                  <a:cubicBezTo>
                    <a:pt x="234" y="7106"/>
                    <a:pt x="201" y="5538"/>
                    <a:pt x="167" y="3570"/>
                  </a:cubicBezTo>
                  <a:cubicBezTo>
                    <a:pt x="134" y="1602"/>
                    <a:pt x="67" y="1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67"/>
            <p:cNvSpPr/>
            <p:nvPr/>
          </p:nvSpPr>
          <p:spPr>
            <a:xfrm>
              <a:off x="6895700" y="4579725"/>
              <a:ext cx="85925" cy="245200"/>
            </a:xfrm>
            <a:custGeom>
              <a:avLst/>
              <a:gdLst/>
              <a:ahLst/>
              <a:cxnLst/>
              <a:rect l="l" t="t" r="r" b="b"/>
              <a:pathLst>
                <a:path w="3437" h="9808" extrusionOk="0">
                  <a:moveTo>
                    <a:pt x="3436" y="1"/>
                  </a:moveTo>
                  <a:cubicBezTo>
                    <a:pt x="3370" y="134"/>
                    <a:pt x="3303" y="234"/>
                    <a:pt x="3270" y="368"/>
                  </a:cubicBezTo>
                  <a:cubicBezTo>
                    <a:pt x="3136" y="601"/>
                    <a:pt x="2969" y="968"/>
                    <a:pt x="2803" y="1402"/>
                  </a:cubicBezTo>
                  <a:cubicBezTo>
                    <a:pt x="2436" y="2269"/>
                    <a:pt x="1935" y="3470"/>
                    <a:pt x="1468" y="4804"/>
                  </a:cubicBezTo>
                  <a:cubicBezTo>
                    <a:pt x="1001" y="6172"/>
                    <a:pt x="601" y="7406"/>
                    <a:pt x="367" y="8307"/>
                  </a:cubicBezTo>
                  <a:cubicBezTo>
                    <a:pt x="234" y="8774"/>
                    <a:pt x="134" y="9141"/>
                    <a:pt x="101" y="9408"/>
                  </a:cubicBezTo>
                  <a:cubicBezTo>
                    <a:pt x="34" y="9541"/>
                    <a:pt x="34" y="9674"/>
                    <a:pt x="1" y="9808"/>
                  </a:cubicBezTo>
                  <a:cubicBezTo>
                    <a:pt x="67" y="9674"/>
                    <a:pt x="101" y="9541"/>
                    <a:pt x="134" y="9408"/>
                  </a:cubicBezTo>
                  <a:lnTo>
                    <a:pt x="468" y="8340"/>
                  </a:lnTo>
                  <a:cubicBezTo>
                    <a:pt x="734" y="7440"/>
                    <a:pt x="1135" y="6205"/>
                    <a:pt x="1602" y="4871"/>
                  </a:cubicBezTo>
                  <a:cubicBezTo>
                    <a:pt x="2069" y="3503"/>
                    <a:pt x="2536" y="2303"/>
                    <a:pt x="2903" y="1435"/>
                  </a:cubicBezTo>
                  <a:lnTo>
                    <a:pt x="3303" y="401"/>
                  </a:lnTo>
                  <a:cubicBezTo>
                    <a:pt x="3370" y="268"/>
                    <a:pt x="3403" y="134"/>
                    <a:pt x="34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67"/>
            <p:cNvSpPr/>
            <p:nvPr/>
          </p:nvSpPr>
          <p:spPr>
            <a:xfrm>
              <a:off x="6929900" y="4660625"/>
              <a:ext cx="108425" cy="194350"/>
            </a:xfrm>
            <a:custGeom>
              <a:avLst/>
              <a:gdLst/>
              <a:ahLst/>
              <a:cxnLst/>
              <a:rect l="l" t="t" r="r" b="b"/>
              <a:pathLst>
                <a:path w="4337" h="7774" extrusionOk="0">
                  <a:moveTo>
                    <a:pt x="4302" y="0"/>
                  </a:moveTo>
                  <a:cubicBezTo>
                    <a:pt x="4251" y="0"/>
                    <a:pt x="3258" y="1722"/>
                    <a:pt x="2102" y="3870"/>
                  </a:cubicBezTo>
                  <a:cubicBezTo>
                    <a:pt x="934" y="6005"/>
                    <a:pt x="0" y="7773"/>
                    <a:pt x="34" y="7773"/>
                  </a:cubicBezTo>
                  <a:cubicBezTo>
                    <a:pt x="34" y="7773"/>
                    <a:pt x="34" y="7773"/>
                    <a:pt x="35" y="7773"/>
                  </a:cubicBezTo>
                  <a:cubicBezTo>
                    <a:pt x="86" y="7773"/>
                    <a:pt x="1079" y="6051"/>
                    <a:pt x="2235" y="3937"/>
                  </a:cubicBezTo>
                  <a:cubicBezTo>
                    <a:pt x="3403" y="1768"/>
                    <a:pt x="4337" y="34"/>
                    <a:pt x="4303" y="1"/>
                  </a:cubicBezTo>
                  <a:cubicBezTo>
                    <a:pt x="4303" y="0"/>
                    <a:pt x="4303" y="0"/>
                    <a:pt x="4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67"/>
            <p:cNvSpPr/>
            <p:nvPr/>
          </p:nvSpPr>
          <p:spPr>
            <a:xfrm>
              <a:off x="6954075" y="4719000"/>
              <a:ext cx="175975" cy="140125"/>
            </a:xfrm>
            <a:custGeom>
              <a:avLst/>
              <a:gdLst/>
              <a:ahLst/>
              <a:cxnLst/>
              <a:rect l="l" t="t" r="r" b="b"/>
              <a:pathLst>
                <a:path w="7039" h="5605" extrusionOk="0">
                  <a:moveTo>
                    <a:pt x="7039" y="1"/>
                  </a:moveTo>
                  <a:lnTo>
                    <a:pt x="7039" y="1"/>
                  </a:lnTo>
                  <a:cubicBezTo>
                    <a:pt x="6939" y="67"/>
                    <a:pt x="6839" y="134"/>
                    <a:pt x="6772" y="234"/>
                  </a:cubicBezTo>
                  <a:lnTo>
                    <a:pt x="6038" y="868"/>
                  </a:lnTo>
                  <a:cubicBezTo>
                    <a:pt x="5438" y="1402"/>
                    <a:pt x="4570" y="2135"/>
                    <a:pt x="3603" y="2903"/>
                  </a:cubicBezTo>
                  <a:cubicBezTo>
                    <a:pt x="2636" y="3670"/>
                    <a:pt x="1735" y="4337"/>
                    <a:pt x="1068" y="4804"/>
                  </a:cubicBezTo>
                  <a:lnTo>
                    <a:pt x="301" y="5371"/>
                  </a:lnTo>
                  <a:cubicBezTo>
                    <a:pt x="201" y="5438"/>
                    <a:pt x="101" y="5504"/>
                    <a:pt x="1" y="5605"/>
                  </a:cubicBezTo>
                  <a:cubicBezTo>
                    <a:pt x="134" y="5538"/>
                    <a:pt x="234" y="5471"/>
                    <a:pt x="334" y="5404"/>
                  </a:cubicBezTo>
                  <a:cubicBezTo>
                    <a:pt x="534" y="5338"/>
                    <a:pt x="801" y="5138"/>
                    <a:pt x="1135" y="4904"/>
                  </a:cubicBezTo>
                  <a:cubicBezTo>
                    <a:pt x="1802" y="4470"/>
                    <a:pt x="2736" y="3803"/>
                    <a:pt x="3703" y="3036"/>
                  </a:cubicBezTo>
                  <a:cubicBezTo>
                    <a:pt x="4671" y="2269"/>
                    <a:pt x="5538" y="1502"/>
                    <a:pt x="6105" y="935"/>
                  </a:cubicBezTo>
                  <a:cubicBezTo>
                    <a:pt x="6405" y="668"/>
                    <a:pt x="6639" y="434"/>
                    <a:pt x="6805" y="267"/>
                  </a:cubicBezTo>
                  <a:cubicBezTo>
                    <a:pt x="6905" y="201"/>
                    <a:pt x="6972" y="101"/>
                    <a:pt x="7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67"/>
            <p:cNvSpPr/>
            <p:nvPr/>
          </p:nvSpPr>
          <p:spPr>
            <a:xfrm>
              <a:off x="6962425" y="4803225"/>
              <a:ext cx="170125" cy="74250"/>
            </a:xfrm>
            <a:custGeom>
              <a:avLst/>
              <a:gdLst/>
              <a:ahLst/>
              <a:cxnLst/>
              <a:rect l="l" t="t" r="r" b="b"/>
              <a:pathLst>
                <a:path w="6805" h="2970" extrusionOk="0">
                  <a:moveTo>
                    <a:pt x="6805" y="1"/>
                  </a:moveTo>
                  <a:cubicBezTo>
                    <a:pt x="6438" y="134"/>
                    <a:pt x="6138" y="267"/>
                    <a:pt x="5804" y="434"/>
                  </a:cubicBezTo>
                  <a:cubicBezTo>
                    <a:pt x="5204" y="734"/>
                    <a:pt x="4370" y="1135"/>
                    <a:pt x="3436" y="1535"/>
                  </a:cubicBezTo>
                  <a:cubicBezTo>
                    <a:pt x="2502" y="1935"/>
                    <a:pt x="1635" y="2302"/>
                    <a:pt x="1001" y="2536"/>
                  </a:cubicBezTo>
                  <a:cubicBezTo>
                    <a:pt x="667" y="2669"/>
                    <a:pt x="334" y="2803"/>
                    <a:pt x="0" y="2969"/>
                  </a:cubicBezTo>
                  <a:cubicBezTo>
                    <a:pt x="100" y="2936"/>
                    <a:pt x="200" y="2936"/>
                    <a:pt x="300" y="2903"/>
                  </a:cubicBezTo>
                  <a:cubicBezTo>
                    <a:pt x="467" y="2836"/>
                    <a:pt x="734" y="2736"/>
                    <a:pt x="1068" y="2636"/>
                  </a:cubicBezTo>
                  <a:cubicBezTo>
                    <a:pt x="1668" y="2402"/>
                    <a:pt x="2535" y="2102"/>
                    <a:pt x="3503" y="1668"/>
                  </a:cubicBezTo>
                  <a:cubicBezTo>
                    <a:pt x="4437" y="1268"/>
                    <a:pt x="5271" y="868"/>
                    <a:pt x="5838" y="534"/>
                  </a:cubicBezTo>
                  <a:cubicBezTo>
                    <a:pt x="6138" y="368"/>
                    <a:pt x="6371" y="234"/>
                    <a:pt x="6538" y="167"/>
                  </a:cubicBezTo>
                  <a:cubicBezTo>
                    <a:pt x="6638" y="101"/>
                    <a:pt x="6705" y="67"/>
                    <a:pt x="6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67"/>
            <p:cNvSpPr/>
            <p:nvPr/>
          </p:nvSpPr>
          <p:spPr>
            <a:xfrm>
              <a:off x="6972425" y="4848250"/>
              <a:ext cx="165975" cy="45900"/>
            </a:xfrm>
            <a:custGeom>
              <a:avLst/>
              <a:gdLst/>
              <a:ahLst/>
              <a:cxnLst/>
              <a:rect l="l" t="t" r="r" b="b"/>
              <a:pathLst>
                <a:path w="6639" h="1836" extrusionOk="0">
                  <a:moveTo>
                    <a:pt x="6638" y="1"/>
                  </a:moveTo>
                  <a:cubicBezTo>
                    <a:pt x="6305" y="68"/>
                    <a:pt x="5971" y="168"/>
                    <a:pt x="5671" y="268"/>
                  </a:cubicBezTo>
                  <a:cubicBezTo>
                    <a:pt x="5071" y="435"/>
                    <a:pt x="4237" y="701"/>
                    <a:pt x="3336" y="935"/>
                  </a:cubicBezTo>
                  <a:cubicBezTo>
                    <a:pt x="2435" y="1202"/>
                    <a:pt x="1602" y="1402"/>
                    <a:pt x="1001" y="1569"/>
                  </a:cubicBezTo>
                  <a:cubicBezTo>
                    <a:pt x="668" y="1602"/>
                    <a:pt x="334" y="1702"/>
                    <a:pt x="0" y="1836"/>
                  </a:cubicBezTo>
                  <a:cubicBezTo>
                    <a:pt x="334" y="1802"/>
                    <a:pt x="668" y="1735"/>
                    <a:pt x="1001" y="1669"/>
                  </a:cubicBezTo>
                  <a:cubicBezTo>
                    <a:pt x="1635" y="1535"/>
                    <a:pt x="2469" y="1369"/>
                    <a:pt x="3369" y="1102"/>
                  </a:cubicBezTo>
                  <a:cubicBezTo>
                    <a:pt x="4303" y="835"/>
                    <a:pt x="5104" y="568"/>
                    <a:pt x="5704" y="368"/>
                  </a:cubicBezTo>
                  <a:cubicBezTo>
                    <a:pt x="6038" y="268"/>
                    <a:pt x="6338" y="134"/>
                    <a:pt x="66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67"/>
            <p:cNvSpPr/>
            <p:nvPr/>
          </p:nvSpPr>
          <p:spPr>
            <a:xfrm>
              <a:off x="6733925" y="4633650"/>
              <a:ext cx="35875" cy="32000"/>
            </a:xfrm>
            <a:custGeom>
              <a:avLst/>
              <a:gdLst/>
              <a:ahLst/>
              <a:cxnLst/>
              <a:rect l="l" t="t" r="r" b="b"/>
              <a:pathLst>
                <a:path w="1435" h="1280" extrusionOk="0">
                  <a:moveTo>
                    <a:pt x="571" y="1"/>
                  </a:moveTo>
                  <a:cubicBezTo>
                    <a:pt x="526" y="1"/>
                    <a:pt x="480" y="4"/>
                    <a:pt x="434" y="12"/>
                  </a:cubicBezTo>
                  <a:cubicBezTo>
                    <a:pt x="234" y="45"/>
                    <a:pt x="67" y="212"/>
                    <a:pt x="34" y="412"/>
                  </a:cubicBezTo>
                  <a:cubicBezTo>
                    <a:pt x="0" y="613"/>
                    <a:pt x="67" y="846"/>
                    <a:pt x="267" y="979"/>
                  </a:cubicBezTo>
                  <a:cubicBezTo>
                    <a:pt x="401" y="1180"/>
                    <a:pt x="634" y="1280"/>
                    <a:pt x="868" y="1280"/>
                  </a:cubicBezTo>
                  <a:cubicBezTo>
                    <a:pt x="1234" y="1213"/>
                    <a:pt x="1435" y="879"/>
                    <a:pt x="1401" y="546"/>
                  </a:cubicBezTo>
                  <a:cubicBezTo>
                    <a:pt x="1254" y="221"/>
                    <a:pt x="923" y="1"/>
                    <a:pt x="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67"/>
            <p:cNvSpPr/>
            <p:nvPr/>
          </p:nvSpPr>
          <p:spPr>
            <a:xfrm>
              <a:off x="6964075" y="4556075"/>
              <a:ext cx="35900" cy="31200"/>
            </a:xfrm>
            <a:custGeom>
              <a:avLst/>
              <a:gdLst/>
              <a:ahLst/>
              <a:cxnLst/>
              <a:rect l="l" t="t" r="r" b="b"/>
              <a:pathLst>
                <a:path w="1436" h="1248" extrusionOk="0">
                  <a:moveTo>
                    <a:pt x="588" y="0"/>
                  </a:moveTo>
                  <a:cubicBezTo>
                    <a:pt x="537" y="0"/>
                    <a:pt x="486" y="4"/>
                    <a:pt x="434" y="13"/>
                  </a:cubicBezTo>
                  <a:lnTo>
                    <a:pt x="468" y="13"/>
                  </a:lnTo>
                  <a:cubicBezTo>
                    <a:pt x="268" y="46"/>
                    <a:pt x="101" y="180"/>
                    <a:pt x="34" y="380"/>
                  </a:cubicBezTo>
                  <a:cubicBezTo>
                    <a:pt x="1" y="613"/>
                    <a:pt x="101" y="813"/>
                    <a:pt x="268" y="980"/>
                  </a:cubicBezTo>
                  <a:cubicBezTo>
                    <a:pt x="401" y="1147"/>
                    <a:pt x="635" y="1247"/>
                    <a:pt x="868" y="1247"/>
                  </a:cubicBezTo>
                  <a:cubicBezTo>
                    <a:pt x="1202" y="1180"/>
                    <a:pt x="1435" y="847"/>
                    <a:pt x="1368" y="513"/>
                  </a:cubicBezTo>
                  <a:cubicBezTo>
                    <a:pt x="1252" y="193"/>
                    <a:pt x="933" y="0"/>
                    <a:pt x="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67"/>
            <p:cNvSpPr/>
            <p:nvPr/>
          </p:nvSpPr>
          <p:spPr>
            <a:xfrm>
              <a:off x="7102525" y="4707050"/>
              <a:ext cx="35050" cy="31150"/>
            </a:xfrm>
            <a:custGeom>
              <a:avLst/>
              <a:gdLst/>
              <a:ahLst/>
              <a:cxnLst/>
              <a:rect l="l" t="t" r="r" b="b"/>
              <a:pathLst>
                <a:path w="1402" h="1246" extrusionOk="0">
                  <a:moveTo>
                    <a:pt x="538" y="0"/>
                  </a:moveTo>
                  <a:cubicBezTo>
                    <a:pt x="492" y="0"/>
                    <a:pt x="446" y="4"/>
                    <a:pt x="400" y="12"/>
                  </a:cubicBezTo>
                  <a:lnTo>
                    <a:pt x="434" y="45"/>
                  </a:lnTo>
                  <a:cubicBezTo>
                    <a:pt x="234" y="45"/>
                    <a:pt x="67" y="212"/>
                    <a:pt x="0" y="412"/>
                  </a:cubicBezTo>
                  <a:cubicBezTo>
                    <a:pt x="0" y="612"/>
                    <a:pt x="67" y="845"/>
                    <a:pt x="234" y="979"/>
                  </a:cubicBezTo>
                  <a:cubicBezTo>
                    <a:pt x="400" y="1146"/>
                    <a:pt x="601" y="1246"/>
                    <a:pt x="867" y="1246"/>
                  </a:cubicBezTo>
                  <a:cubicBezTo>
                    <a:pt x="1168" y="1179"/>
                    <a:pt x="1401" y="879"/>
                    <a:pt x="1368" y="545"/>
                  </a:cubicBezTo>
                  <a:cubicBezTo>
                    <a:pt x="1220" y="220"/>
                    <a:pt x="890" y="0"/>
                    <a:pt x="5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67"/>
            <p:cNvSpPr/>
            <p:nvPr/>
          </p:nvSpPr>
          <p:spPr>
            <a:xfrm>
              <a:off x="6874850" y="4637275"/>
              <a:ext cx="24200" cy="21700"/>
            </a:xfrm>
            <a:custGeom>
              <a:avLst/>
              <a:gdLst/>
              <a:ahLst/>
              <a:cxnLst/>
              <a:rect l="l" t="t" r="r" b="b"/>
              <a:pathLst>
                <a:path w="968" h="868" extrusionOk="0">
                  <a:moveTo>
                    <a:pt x="301" y="1"/>
                  </a:moveTo>
                  <a:lnTo>
                    <a:pt x="301" y="1"/>
                  </a:lnTo>
                  <a:cubicBezTo>
                    <a:pt x="167" y="34"/>
                    <a:pt x="34" y="134"/>
                    <a:pt x="1" y="267"/>
                  </a:cubicBezTo>
                  <a:cubicBezTo>
                    <a:pt x="1" y="401"/>
                    <a:pt x="34" y="568"/>
                    <a:pt x="167" y="668"/>
                  </a:cubicBezTo>
                  <a:cubicBezTo>
                    <a:pt x="267" y="801"/>
                    <a:pt x="434" y="868"/>
                    <a:pt x="568" y="868"/>
                  </a:cubicBezTo>
                  <a:cubicBezTo>
                    <a:pt x="801" y="834"/>
                    <a:pt x="968" y="601"/>
                    <a:pt x="935" y="367"/>
                  </a:cubicBezTo>
                  <a:cubicBezTo>
                    <a:pt x="852" y="146"/>
                    <a:pt x="654" y="17"/>
                    <a:pt x="418" y="17"/>
                  </a:cubicBezTo>
                  <a:cubicBezTo>
                    <a:pt x="370" y="17"/>
                    <a:pt x="319" y="22"/>
                    <a:pt x="267" y="34"/>
                  </a:cubicBezTo>
                  <a:lnTo>
                    <a:pt x="3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67"/>
            <p:cNvSpPr/>
            <p:nvPr/>
          </p:nvSpPr>
          <p:spPr>
            <a:xfrm>
              <a:off x="7119200" y="4789875"/>
              <a:ext cx="25025" cy="21725"/>
            </a:xfrm>
            <a:custGeom>
              <a:avLst/>
              <a:gdLst/>
              <a:ahLst/>
              <a:cxnLst/>
              <a:rect l="l" t="t" r="r" b="b"/>
              <a:pathLst>
                <a:path w="1001" h="869" extrusionOk="0">
                  <a:moveTo>
                    <a:pt x="334" y="1"/>
                  </a:moveTo>
                  <a:lnTo>
                    <a:pt x="334" y="1"/>
                  </a:lnTo>
                  <a:cubicBezTo>
                    <a:pt x="167" y="34"/>
                    <a:pt x="67" y="134"/>
                    <a:pt x="34" y="268"/>
                  </a:cubicBezTo>
                  <a:cubicBezTo>
                    <a:pt x="0" y="435"/>
                    <a:pt x="67" y="568"/>
                    <a:pt x="200" y="668"/>
                  </a:cubicBezTo>
                  <a:cubicBezTo>
                    <a:pt x="300" y="801"/>
                    <a:pt x="434" y="868"/>
                    <a:pt x="601" y="868"/>
                  </a:cubicBezTo>
                  <a:cubicBezTo>
                    <a:pt x="834" y="835"/>
                    <a:pt x="1001" y="601"/>
                    <a:pt x="968" y="368"/>
                  </a:cubicBezTo>
                  <a:cubicBezTo>
                    <a:pt x="883" y="170"/>
                    <a:pt x="653" y="19"/>
                    <a:pt x="423" y="19"/>
                  </a:cubicBezTo>
                  <a:cubicBezTo>
                    <a:pt x="382" y="19"/>
                    <a:pt x="341" y="24"/>
                    <a:pt x="300" y="34"/>
                  </a:cubicBezTo>
                  <a:lnTo>
                    <a:pt x="3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67"/>
            <p:cNvSpPr/>
            <p:nvPr/>
          </p:nvSpPr>
          <p:spPr>
            <a:xfrm>
              <a:off x="7125025" y="4834925"/>
              <a:ext cx="25050" cy="21700"/>
            </a:xfrm>
            <a:custGeom>
              <a:avLst/>
              <a:gdLst/>
              <a:ahLst/>
              <a:cxnLst/>
              <a:rect l="l" t="t" r="r" b="b"/>
              <a:pathLst>
                <a:path w="1002" h="868" extrusionOk="0">
                  <a:moveTo>
                    <a:pt x="301" y="0"/>
                  </a:moveTo>
                  <a:cubicBezTo>
                    <a:pt x="168" y="34"/>
                    <a:pt x="67" y="134"/>
                    <a:pt x="34" y="267"/>
                  </a:cubicBezTo>
                  <a:cubicBezTo>
                    <a:pt x="1" y="434"/>
                    <a:pt x="67" y="567"/>
                    <a:pt x="201" y="701"/>
                  </a:cubicBezTo>
                  <a:cubicBezTo>
                    <a:pt x="301" y="801"/>
                    <a:pt x="434" y="867"/>
                    <a:pt x="601" y="867"/>
                  </a:cubicBezTo>
                  <a:cubicBezTo>
                    <a:pt x="835" y="834"/>
                    <a:pt x="1001" y="601"/>
                    <a:pt x="968" y="367"/>
                  </a:cubicBezTo>
                  <a:cubicBezTo>
                    <a:pt x="855" y="169"/>
                    <a:pt x="645" y="19"/>
                    <a:pt x="421" y="19"/>
                  </a:cubicBezTo>
                  <a:cubicBezTo>
                    <a:pt x="382" y="19"/>
                    <a:pt x="341" y="23"/>
                    <a:pt x="301" y="34"/>
                  </a:cubicBezTo>
                  <a:lnTo>
                    <a:pt x="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67"/>
            <p:cNvSpPr/>
            <p:nvPr/>
          </p:nvSpPr>
          <p:spPr>
            <a:xfrm>
              <a:off x="6815650" y="4686350"/>
              <a:ext cx="24200" cy="21000"/>
            </a:xfrm>
            <a:custGeom>
              <a:avLst/>
              <a:gdLst/>
              <a:ahLst/>
              <a:cxnLst/>
              <a:rect l="l" t="t" r="r" b="b"/>
              <a:pathLst>
                <a:path w="968" h="840" extrusionOk="0">
                  <a:moveTo>
                    <a:pt x="357" y="1"/>
                  </a:moveTo>
                  <a:cubicBezTo>
                    <a:pt x="327" y="1"/>
                    <a:pt x="297" y="2"/>
                    <a:pt x="267" y="6"/>
                  </a:cubicBezTo>
                  <a:lnTo>
                    <a:pt x="300" y="6"/>
                  </a:lnTo>
                  <a:cubicBezTo>
                    <a:pt x="167" y="6"/>
                    <a:pt x="34" y="106"/>
                    <a:pt x="0" y="239"/>
                  </a:cubicBezTo>
                  <a:cubicBezTo>
                    <a:pt x="0" y="406"/>
                    <a:pt x="34" y="573"/>
                    <a:pt x="167" y="673"/>
                  </a:cubicBezTo>
                  <a:cubicBezTo>
                    <a:pt x="267" y="773"/>
                    <a:pt x="434" y="840"/>
                    <a:pt x="567" y="840"/>
                  </a:cubicBezTo>
                  <a:cubicBezTo>
                    <a:pt x="801" y="806"/>
                    <a:pt x="968" y="606"/>
                    <a:pt x="934" y="373"/>
                  </a:cubicBezTo>
                  <a:cubicBezTo>
                    <a:pt x="844" y="133"/>
                    <a:pt x="620" y="1"/>
                    <a:pt x="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67"/>
            <p:cNvSpPr/>
            <p:nvPr/>
          </p:nvSpPr>
          <p:spPr>
            <a:xfrm>
              <a:off x="7028300" y="4642275"/>
              <a:ext cx="25050" cy="21700"/>
            </a:xfrm>
            <a:custGeom>
              <a:avLst/>
              <a:gdLst/>
              <a:ahLst/>
              <a:cxnLst/>
              <a:rect l="l" t="t" r="r" b="b"/>
              <a:pathLst>
                <a:path w="1002" h="868" extrusionOk="0">
                  <a:moveTo>
                    <a:pt x="301" y="1"/>
                  </a:moveTo>
                  <a:cubicBezTo>
                    <a:pt x="167" y="34"/>
                    <a:pt x="67" y="134"/>
                    <a:pt x="34" y="268"/>
                  </a:cubicBezTo>
                  <a:cubicBezTo>
                    <a:pt x="0" y="434"/>
                    <a:pt x="67" y="568"/>
                    <a:pt x="200" y="668"/>
                  </a:cubicBezTo>
                  <a:cubicBezTo>
                    <a:pt x="301" y="801"/>
                    <a:pt x="434" y="868"/>
                    <a:pt x="601" y="868"/>
                  </a:cubicBezTo>
                  <a:cubicBezTo>
                    <a:pt x="834" y="835"/>
                    <a:pt x="1001" y="601"/>
                    <a:pt x="968" y="368"/>
                  </a:cubicBezTo>
                  <a:cubicBezTo>
                    <a:pt x="883" y="169"/>
                    <a:pt x="654" y="19"/>
                    <a:pt x="423" y="19"/>
                  </a:cubicBezTo>
                  <a:cubicBezTo>
                    <a:pt x="382" y="19"/>
                    <a:pt x="341" y="24"/>
                    <a:pt x="301" y="34"/>
                  </a:cubicBezTo>
                  <a:lnTo>
                    <a:pt x="3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67"/>
            <p:cNvSpPr/>
            <p:nvPr/>
          </p:nvSpPr>
          <p:spPr>
            <a:xfrm>
              <a:off x="6661375" y="4779050"/>
              <a:ext cx="342750" cy="297825"/>
            </a:xfrm>
            <a:custGeom>
              <a:avLst/>
              <a:gdLst/>
              <a:ahLst/>
              <a:cxnLst/>
              <a:rect l="l" t="t" r="r" b="b"/>
              <a:pathLst>
                <a:path w="13710" h="11913" extrusionOk="0">
                  <a:moveTo>
                    <a:pt x="5070" y="0"/>
                  </a:moveTo>
                  <a:cubicBezTo>
                    <a:pt x="3536" y="0"/>
                    <a:pt x="2068" y="667"/>
                    <a:pt x="1068" y="1868"/>
                  </a:cubicBezTo>
                  <a:cubicBezTo>
                    <a:pt x="167" y="3069"/>
                    <a:pt x="0" y="6271"/>
                    <a:pt x="1568" y="8573"/>
                  </a:cubicBezTo>
                  <a:lnTo>
                    <a:pt x="1601" y="8540"/>
                  </a:lnTo>
                  <a:cubicBezTo>
                    <a:pt x="2335" y="9741"/>
                    <a:pt x="3269" y="10875"/>
                    <a:pt x="4570" y="11475"/>
                  </a:cubicBezTo>
                  <a:cubicBezTo>
                    <a:pt x="5352" y="11758"/>
                    <a:pt x="6177" y="11913"/>
                    <a:pt x="7008" y="11913"/>
                  </a:cubicBezTo>
                  <a:cubicBezTo>
                    <a:pt x="7452" y="11913"/>
                    <a:pt x="7898" y="11868"/>
                    <a:pt x="8339" y="11775"/>
                  </a:cubicBezTo>
                  <a:cubicBezTo>
                    <a:pt x="10241" y="11442"/>
                    <a:pt x="12242" y="10574"/>
                    <a:pt x="13076" y="8807"/>
                  </a:cubicBezTo>
                  <a:cubicBezTo>
                    <a:pt x="13710" y="7372"/>
                    <a:pt x="13577" y="5704"/>
                    <a:pt x="12776" y="4337"/>
                  </a:cubicBezTo>
                  <a:cubicBezTo>
                    <a:pt x="11942" y="3002"/>
                    <a:pt x="10775" y="1935"/>
                    <a:pt x="9407" y="1234"/>
                  </a:cubicBezTo>
                  <a:cubicBezTo>
                    <a:pt x="8073" y="434"/>
                    <a:pt x="6605" y="34"/>
                    <a:pt x="5070" y="0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67"/>
            <p:cNvSpPr/>
            <p:nvPr/>
          </p:nvSpPr>
          <p:spPr>
            <a:xfrm>
              <a:off x="6661375" y="4779050"/>
              <a:ext cx="342750" cy="297825"/>
            </a:xfrm>
            <a:custGeom>
              <a:avLst/>
              <a:gdLst/>
              <a:ahLst/>
              <a:cxnLst/>
              <a:rect l="l" t="t" r="r" b="b"/>
              <a:pathLst>
                <a:path w="13710" h="11913" extrusionOk="0">
                  <a:moveTo>
                    <a:pt x="5070" y="0"/>
                  </a:moveTo>
                  <a:cubicBezTo>
                    <a:pt x="3536" y="0"/>
                    <a:pt x="2068" y="667"/>
                    <a:pt x="1068" y="1868"/>
                  </a:cubicBezTo>
                  <a:cubicBezTo>
                    <a:pt x="167" y="3069"/>
                    <a:pt x="0" y="6271"/>
                    <a:pt x="1568" y="8573"/>
                  </a:cubicBezTo>
                  <a:lnTo>
                    <a:pt x="1601" y="8540"/>
                  </a:lnTo>
                  <a:cubicBezTo>
                    <a:pt x="2335" y="9741"/>
                    <a:pt x="3269" y="10875"/>
                    <a:pt x="4570" y="11475"/>
                  </a:cubicBezTo>
                  <a:cubicBezTo>
                    <a:pt x="5352" y="11758"/>
                    <a:pt x="6177" y="11913"/>
                    <a:pt x="7008" y="11913"/>
                  </a:cubicBezTo>
                  <a:cubicBezTo>
                    <a:pt x="7452" y="11913"/>
                    <a:pt x="7898" y="11868"/>
                    <a:pt x="8339" y="11775"/>
                  </a:cubicBezTo>
                  <a:cubicBezTo>
                    <a:pt x="10241" y="11442"/>
                    <a:pt x="12242" y="10574"/>
                    <a:pt x="13076" y="8807"/>
                  </a:cubicBezTo>
                  <a:cubicBezTo>
                    <a:pt x="13710" y="7372"/>
                    <a:pt x="13577" y="5704"/>
                    <a:pt x="12776" y="4337"/>
                  </a:cubicBezTo>
                  <a:cubicBezTo>
                    <a:pt x="11942" y="3002"/>
                    <a:pt x="10775" y="1935"/>
                    <a:pt x="9407" y="1234"/>
                  </a:cubicBezTo>
                  <a:cubicBezTo>
                    <a:pt x="8073" y="434"/>
                    <a:pt x="6605" y="34"/>
                    <a:pt x="50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6" name="Google Shape;2356;p67"/>
          <p:cNvGrpSpPr/>
          <p:nvPr/>
        </p:nvGrpSpPr>
        <p:grpSpPr>
          <a:xfrm rot="1149520" flipH="1">
            <a:off x="6241791" y="1111197"/>
            <a:ext cx="1706536" cy="930716"/>
            <a:chOff x="6580475" y="4360025"/>
            <a:chExt cx="1366000" cy="745050"/>
          </a:xfrm>
        </p:grpSpPr>
        <p:sp>
          <p:nvSpPr>
            <p:cNvPr id="2357" name="Google Shape;2357;p67"/>
            <p:cNvSpPr/>
            <p:nvPr/>
          </p:nvSpPr>
          <p:spPr>
            <a:xfrm>
              <a:off x="7103350" y="4568900"/>
              <a:ext cx="843125" cy="435325"/>
            </a:xfrm>
            <a:custGeom>
              <a:avLst/>
              <a:gdLst/>
              <a:ahLst/>
              <a:cxnLst/>
              <a:rect l="l" t="t" r="r" b="b"/>
              <a:pathLst>
                <a:path w="33725" h="17413" extrusionOk="0">
                  <a:moveTo>
                    <a:pt x="19581" y="0"/>
                  </a:moveTo>
                  <a:lnTo>
                    <a:pt x="19581" y="0"/>
                  </a:lnTo>
                  <a:cubicBezTo>
                    <a:pt x="14477" y="734"/>
                    <a:pt x="10575" y="4904"/>
                    <a:pt x="10174" y="10041"/>
                  </a:cubicBezTo>
                  <a:cubicBezTo>
                    <a:pt x="7372" y="10975"/>
                    <a:pt x="4871" y="11909"/>
                    <a:pt x="3069" y="12643"/>
                  </a:cubicBezTo>
                  <a:lnTo>
                    <a:pt x="2903" y="12743"/>
                  </a:lnTo>
                  <a:cubicBezTo>
                    <a:pt x="4604" y="11475"/>
                    <a:pt x="6772" y="9173"/>
                    <a:pt x="7739" y="7372"/>
                  </a:cubicBezTo>
                  <a:cubicBezTo>
                    <a:pt x="8707" y="5471"/>
                    <a:pt x="9541" y="3503"/>
                    <a:pt x="10208" y="1468"/>
                  </a:cubicBezTo>
                  <a:lnTo>
                    <a:pt x="10208" y="1468"/>
                  </a:lnTo>
                  <a:cubicBezTo>
                    <a:pt x="5271" y="2936"/>
                    <a:pt x="2135" y="7706"/>
                    <a:pt x="2702" y="12809"/>
                  </a:cubicBezTo>
                  <a:cubicBezTo>
                    <a:pt x="1001" y="13510"/>
                    <a:pt x="0" y="14010"/>
                    <a:pt x="34" y="14077"/>
                  </a:cubicBezTo>
                  <a:cubicBezTo>
                    <a:pt x="37" y="14087"/>
                    <a:pt x="53" y="14092"/>
                    <a:pt x="82" y="14092"/>
                  </a:cubicBezTo>
                  <a:cubicBezTo>
                    <a:pt x="329" y="14092"/>
                    <a:pt x="1504" y="13712"/>
                    <a:pt x="3269" y="13143"/>
                  </a:cubicBezTo>
                  <a:lnTo>
                    <a:pt x="4170" y="12809"/>
                  </a:lnTo>
                  <a:cubicBezTo>
                    <a:pt x="5604" y="14811"/>
                    <a:pt x="6872" y="15678"/>
                    <a:pt x="9274" y="16379"/>
                  </a:cubicBezTo>
                  <a:cubicBezTo>
                    <a:pt x="11776" y="17112"/>
                    <a:pt x="14344" y="17246"/>
                    <a:pt x="16946" y="17413"/>
                  </a:cubicBezTo>
                  <a:cubicBezTo>
                    <a:pt x="15008" y="14066"/>
                    <a:pt x="11443" y="12062"/>
                    <a:pt x="7659" y="12062"/>
                  </a:cubicBezTo>
                  <a:cubicBezTo>
                    <a:pt x="7144" y="12062"/>
                    <a:pt x="6625" y="12100"/>
                    <a:pt x="6105" y="12176"/>
                  </a:cubicBezTo>
                  <a:cubicBezTo>
                    <a:pt x="7539" y="11675"/>
                    <a:pt x="9174" y="11142"/>
                    <a:pt x="10942" y="10574"/>
                  </a:cubicBezTo>
                  <a:lnTo>
                    <a:pt x="12176" y="10141"/>
                  </a:lnTo>
                  <a:cubicBezTo>
                    <a:pt x="13777" y="11709"/>
                    <a:pt x="15678" y="12909"/>
                    <a:pt x="17746" y="13677"/>
                  </a:cubicBezTo>
                  <a:cubicBezTo>
                    <a:pt x="18723" y="13997"/>
                    <a:pt x="19756" y="14171"/>
                    <a:pt x="20780" y="14171"/>
                  </a:cubicBezTo>
                  <a:cubicBezTo>
                    <a:pt x="22101" y="14171"/>
                    <a:pt x="23405" y="13882"/>
                    <a:pt x="24551" y="13243"/>
                  </a:cubicBezTo>
                  <a:cubicBezTo>
                    <a:pt x="23017" y="11275"/>
                    <a:pt x="20815" y="9941"/>
                    <a:pt x="18380" y="9474"/>
                  </a:cubicBezTo>
                  <a:cubicBezTo>
                    <a:pt x="17480" y="9274"/>
                    <a:pt x="16546" y="9107"/>
                    <a:pt x="15612" y="9040"/>
                  </a:cubicBezTo>
                  <a:lnTo>
                    <a:pt x="18647" y="8106"/>
                  </a:lnTo>
                  <a:cubicBezTo>
                    <a:pt x="19248" y="7906"/>
                    <a:pt x="19781" y="7739"/>
                    <a:pt x="20215" y="7606"/>
                  </a:cubicBezTo>
                  <a:cubicBezTo>
                    <a:pt x="20802" y="7683"/>
                    <a:pt x="21387" y="7721"/>
                    <a:pt x="21968" y="7721"/>
                  </a:cubicBezTo>
                  <a:cubicBezTo>
                    <a:pt x="26872" y="7721"/>
                    <a:pt x="31458" y="5011"/>
                    <a:pt x="33725" y="567"/>
                  </a:cubicBezTo>
                  <a:cubicBezTo>
                    <a:pt x="32977" y="414"/>
                    <a:pt x="32219" y="339"/>
                    <a:pt x="31463" y="339"/>
                  </a:cubicBezTo>
                  <a:cubicBezTo>
                    <a:pt x="29422" y="339"/>
                    <a:pt x="27396" y="888"/>
                    <a:pt x="25619" y="1935"/>
                  </a:cubicBezTo>
                  <a:cubicBezTo>
                    <a:pt x="23250" y="3303"/>
                    <a:pt x="20682" y="4804"/>
                    <a:pt x="19781" y="7339"/>
                  </a:cubicBezTo>
                  <a:cubicBezTo>
                    <a:pt x="19381" y="7439"/>
                    <a:pt x="18947" y="7539"/>
                    <a:pt x="18480" y="7639"/>
                  </a:cubicBezTo>
                  <a:cubicBezTo>
                    <a:pt x="16512" y="8106"/>
                    <a:pt x="13877" y="8840"/>
                    <a:pt x="10975" y="9774"/>
                  </a:cubicBezTo>
                  <a:cubicBezTo>
                    <a:pt x="12743" y="8773"/>
                    <a:pt x="14411" y="7572"/>
                    <a:pt x="15878" y="6138"/>
                  </a:cubicBezTo>
                  <a:cubicBezTo>
                    <a:pt x="17680" y="4503"/>
                    <a:pt x="18981" y="2369"/>
                    <a:pt x="195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67"/>
            <p:cNvSpPr/>
            <p:nvPr/>
          </p:nvSpPr>
          <p:spPr>
            <a:xfrm>
              <a:off x="6703900" y="4360025"/>
              <a:ext cx="410325" cy="542150"/>
            </a:xfrm>
            <a:custGeom>
              <a:avLst/>
              <a:gdLst/>
              <a:ahLst/>
              <a:cxnLst/>
              <a:rect l="l" t="t" r="r" b="b"/>
              <a:pathLst>
                <a:path w="16413" h="21686" extrusionOk="0">
                  <a:moveTo>
                    <a:pt x="8912" y="1"/>
                  </a:moveTo>
                  <a:cubicBezTo>
                    <a:pt x="8676" y="1"/>
                    <a:pt x="8441" y="17"/>
                    <a:pt x="8206" y="49"/>
                  </a:cubicBezTo>
                  <a:cubicBezTo>
                    <a:pt x="6572" y="349"/>
                    <a:pt x="5204" y="1584"/>
                    <a:pt x="4170" y="2951"/>
                  </a:cubicBezTo>
                  <a:cubicBezTo>
                    <a:pt x="1201" y="6754"/>
                    <a:pt x="0" y="11624"/>
                    <a:pt x="834" y="16394"/>
                  </a:cubicBezTo>
                  <a:cubicBezTo>
                    <a:pt x="1168" y="18262"/>
                    <a:pt x="2002" y="20197"/>
                    <a:pt x="3703" y="20864"/>
                  </a:cubicBezTo>
                  <a:lnTo>
                    <a:pt x="4270" y="20898"/>
                  </a:lnTo>
                  <a:cubicBezTo>
                    <a:pt x="5044" y="21436"/>
                    <a:pt x="5987" y="21686"/>
                    <a:pt x="6959" y="21686"/>
                  </a:cubicBezTo>
                  <a:cubicBezTo>
                    <a:pt x="7915" y="21686"/>
                    <a:pt x="8898" y="21444"/>
                    <a:pt x="9774" y="20998"/>
                  </a:cubicBezTo>
                  <a:cubicBezTo>
                    <a:pt x="11542" y="20097"/>
                    <a:pt x="12943" y="18496"/>
                    <a:pt x="13977" y="16761"/>
                  </a:cubicBezTo>
                  <a:cubicBezTo>
                    <a:pt x="15545" y="14126"/>
                    <a:pt x="16412" y="11024"/>
                    <a:pt x="16112" y="8022"/>
                  </a:cubicBezTo>
                  <a:cubicBezTo>
                    <a:pt x="15812" y="5053"/>
                    <a:pt x="14211" y="2217"/>
                    <a:pt x="11709" y="783"/>
                  </a:cubicBezTo>
                  <a:cubicBezTo>
                    <a:pt x="10850" y="273"/>
                    <a:pt x="9883" y="1"/>
                    <a:pt x="8912" y="1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67"/>
            <p:cNvSpPr/>
            <p:nvPr/>
          </p:nvSpPr>
          <p:spPr>
            <a:xfrm>
              <a:off x="6703900" y="4360025"/>
              <a:ext cx="410325" cy="542150"/>
            </a:xfrm>
            <a:custGeom>
              <a:avLst/>
              <a:gdLst/>
              <a:ahLst/>
              <a:cxnLst/>
              <a:rect l="l" t="t" r="r" b="b"/>
              <a:pathLst>
                <a:path w="16413" h="21686" extrusionOk="0">
                  <a:moveTo>
                    <a:pt x="8912" y="1"/>
                  </a:moveTo>
                  <a:cubicBezTo>
                    <a:pt x="8676" y="1"/>
                    <a:pt x="8441" y="17"/>
                    <a:pt x="8206" y="49"/>
                  </a:cubicBezTo>
                  <a:cubicBezTo>
                    <a:pt x="6572" y="349"/>
                    <a:pt x="5204" y="1584"/>
                    <a:pt x="4170" y="2951"/>
                  </a:cubicBezTo>
                  <a:cubicBezTo>
                    <a:pt x="1201" y="6754"/>
                    <a:pt x="0" y="11624"/>
                    <a:pt x="834" y="16394"/>
                  </a:cubicBezTo>
                  <a:cubicBezTo>
                    <a:pt x="1168" y="18262"/>
                    <a:pt x="2002" y="20197"/>
                    <a:pt x="3703" y="20864"/>
                  </a:cubicBezTo>
                  <a:lnTo>
                    <a:pt x="4270" y="20898"/>
                  </a:lnTo>
                  <a:cubicBezTo>
                    <a:pt x="5044" y="21436"/>
                    <a:pt x="5987" y="21686"/>
                    <a:pt x="6959" y="21686"/>
                  </a:cubicBezTo>
                  <a:cubicBezTo>
                    <a:pt x="7915" y="21686"/>
                    <a:pt x="8898" y="21444"/>
                    <a:pt x="9774" y="20998"/>
                  </a:cubicBezTo>
                  <a:cubicBezTo>
                    <a:pt x="11542" y="20097"/>
                    <a:pt x="12943" y="18496"/>
                    <a:pt x="13977" y="16761"/>
                  </a:cubicBezTo>
                  <a:cubicBezTo>
                    <a:pt x="15545" y="14126"/>
                    <a:pt x="16412" y="11024"/>
                    <a:pt x="16112" y="8022"/>
                  </a:cubicBezTo>
                  <a:cubicBezTo>
                    <a:pt x="15812" y="5053"/>
                    <a:pt x="14211" y="2217"/>
                    <a:pt x="11709" y="783"/>
                  </a:cubicBezTo>
                  <a:cubicBezTo>
                    <a:pt x="10850" y="273"/>
                    <a:pt x="9883" y="1"/>
                    <a:pt x="89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67"/>
            <p:cNvSpPr/>
            <p:nvPr/>
          </p:nvSpPr>
          <p:spPr>
            <a:xfrm>
              <a:off x="6909050" y="4608600"/>
              <a:ext cx="481200" cy="327300"/>
            </a:xfrm>
            <a:custGeom>
              <a:avLst/>
              <a:gdLst/>
              <a:ahLst/>
              <a:cxnLst/>
              <a:rect l="l" t="t" r="r" b="b"/>
              <a:pathLst>
                <a:path w="19248" h="13092" extrusionOk="0">
                  <a:moveTo>
                    <a:pt x="13926" y="1"/>
                  </a:moveTo>
                  <a:cubicBezTo>
                    <a:pt x="13104" y="1"/>
                    <a:pt x="12282" y="151"/>
                    <a:pt x="11508" y="447"/>
                  </a:cubicBezTo>
                  <a:cubicBezTo>
                    <a:pt x="9907" y="1047"/>
                    <a:pt x="8473" y="1981"/>
                    <a:pt x="7272" y="3149"/>
                  </a:cubicBezTo>
                  <a:cubicBezTo>
                    <a:pt x="4390" y="5733"/>
                    <a:pt x="2166" y="8975"/>
                    <a:pt x="796" y="12614"/>
                  </a:cubicBezTo>
                  <a:lnTo>
                    <a:pt x="796" y="12614"/>
                  </a:lnTo>
                  <a:cubicBezTo>
                    <a:pt x="527" y="12528"/>
                    <a:pt x="261" y="12431"/>
                    <a:pt x="0" y="12322"/>
                  </a:cubicBezTo>
                  <a:lnTo>
                    <a:pt x="0" y="12322"/>
                  </a:lnTo>
                  <a:lnTo>
                    <a:pt x="767" y="12689"/>
                  </a:lnTo>
                  <a:cubicBezTo>
                    <a:pt x="777" y="12664"/>
                    <a:pt x="786" y="12639"/>
                    <a:pt x="796" y="12614"/>
                  </a:cubicBezTo>
                  <a:lnTo>
                    <a:pt x="796" y="12614"/>
                  </a:lnTo>
                  <a:cubicBezTo>
                    <a:pt x="1796" y="12933"/>
                    <a:pt x="2846" y="13092"/>
                    <a:pt x="3900" y="13092"/>
                  </a:cubicBezTo>
                  <a:cubicBezTo>
                    <a:pt x="4302" y="13092"/>
                    <a:pt x="4704" y="13069"/>
                    <a:pt x="5104" y="13023"/>
                  </a:cubicBezTo>
                  <a:cubicBezTo>
                    <a:pt x="6838" y="12856"/>
                    <a:pt x="8540" y="12489"/>
                    <a:pt x="10208" y="11955"/>
                  </a:cubicBezTo>
                  <a:cubicBezTo>
                    <a:pt x="12776" y="11188"/>
                    <a:pt x="15411" y="10221"/>
                    <a:pt x="17346" y="8319"/>
                  </a:cubicBezTo>
                  <a:cubicBezTo>
                    <a:pt x="18413" y="7285"/>
                    <a:pt x="19247" y="5884"/>
                    <a:pt x="19181" y="4350"/>
                  </a:cubicBezTo>
                  <a:cubicBezTo>
                    <a:pt x="19147" y="2682"/>
                    <a:pt x="17946" y="1181"/>
                    <a:pt x="16412" y="480"/>
                  </a:cubicBezTo>
                  <a:cubicBezTo>
                    <a:pt x="15618" y="159"/>
                    <a:pt x="14772" y="1"/>
                    <a:pt x="13926" y="1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67"/>
            <p:cNvSpPr/>
            <p:nvPr/>
          </p:nvSpPr>
          <p:spPr>
            <a:xfrm>
              <a:off x="6909050" y="4608600"/>
              <a:ext cx="481200" cy="327300"/>
            </a:xfrm>
            <a:custGeom>
              <a:avLst/>
              <a:gdLst/>
              <a:ahLst/>
              <a:cxnLst/>
              <a:rect l="l" t="t" r="r" b="b"/>
              <a:pathLst>
                <a:path w="19248" h="13092" extrusionOk="0">
                  <a:moveTo>
                    <a:pt x="13926" y="1"/>
                  </a:moveTo>
                  <a:cubicBezTo>
                    <a:pt x="13104" y="1"/>
                    <a:pt x="12282" y="151"/>
                    <a:pt x="11508" y="447"/>
                  </a:cubicBezTo>
                  <a:cubicBezTo>
                    <a:pt x="9907" y="1047"/>
                    <a:pt x="8473" y="1981"/>
                    <a:pt x="7272" y="3149"/>
                  </a:cubicBezTo>
                  <a:cubicBezTo>
                    <a:pt x="4390" y="5733"/>
                    <a:pt x="2166" y="8975"/>
                    <a:pt x="796" y="12614"/>
                  </a:cubicBezTo>
                  <a:lnTo>
                    <a:pt x="796" y="12614"/>
                  </a:lnTo>
                  <a:cubicBezTo>
                    <a:pt x="527" y="12528"/>
                    <a:pt x="261" y="12431"/>
                    <a:pt x="0" y="12322"/>
                  </a:cubicBezTo>
                  <a:lnTo>
                    <a:pt x="0" y="12322"/>
                  </a:lnTo>
                  <a:lnTo>
                    <a:pt x="767" y="12689"/>
                  </a:lnTo>
                  <a:cubicBezTo>
                    <a:pt x="777" y="12664"/>
                    <a:pt x="786" y="12639"/>
                    <a:pt x="796" y="12614"/>
                  </a:cubicBezTo>
                  <a:lnTo>
                    <a:pt x="796" y="12614"/>
                  </a:lnTo>
                  <a:cubicBezTo>
                    <a:pt x="1796" y="12933"/>
                    <a:pt x="2846" y="13092"/>
                    <a:pt x="3900" y="13092"/>
                  </a:cubicBezTo>
                  <a:cubicBezTo>
                    <a:pt x="4302" y="13092"/>
                    <a:pt x="4704" y="13069"/>
                    <a:pt x="5104" y="13023"/>
                  </a:cubicBezTo>
                  <a:cubicBezTo>
                    <a:pt x="6838" y="12856"/>
                    <a:pt x="8540" y="12489"/>
                    <a:pt x="10208" y="11955"/>
                  </a:cubicBezTo>
                  <a:cubicBezTo>
                    <a:pt x="12776" y="11188"/>
                    <a:pt x="15411" y="10221"/>
                    <a:pt x="17346" y="8319"/>
                  </a:cubicBezTo>
                  <a:cubicBezTo>
                    <a:pt x="18413" y="7285"/>
                    <a:pt x="19247" y="5884"/>
                    <a:pt x="19181" y="4350"/>
                  </a:cubicBezTo>
                  <a:cubicBezTo>
                    <a:pt x="19147" y="2682"/>
                    <a:pt x="17946" y="1181"/>
                    <a:pt x="16412" y="480"/>
                  </a:cubicBezTo>
                  <a:cubicBezTo>
                    <a:pt x="15618" y="159"/>
                    <a:pt x="14772" y="1"/>
                    <a:pt x="13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67"/>
            <p:cNvSpPr/>
            <p:nvPr/>
          </p:nvSpPr>
          <p:spPr>
            <a:xfrm>
              <a:off x="6879025" y="4867600"/>
              <a:ext cx="450350" cy="237475"/>
            </a:xfrm>
            <a:custGeom>
              <a:avLst/>
              <a:gdLst/>
              <a:ahLst/>
              <a:cxnLst/>
              <a:rect l="l" t="t" r="r" b="b"/>
              <a:pathLst>
                <a:path w="18014" h="9499" extrusionOk="0">
                  <a:moveTo>
                    <a:pt x="10945" y="1"/>
                  </a:moveTo>
                  <a:cubicBezTo>
                    <a:pt x="9804" y="1"/>
                    <a:pt x="8665" y="96"/>
                    <a:pt x="7539" y="328"/>
                  </a:cubicBezTo>
                  <a:cubicBezTo>
                    <a:pt x="5137" y="795"/>
                    <a:pt x="2802" y="2029"/>
                    <a:pt x="1301" y="4030"/>
                  </a:cubicBezTo>
                  <a:cubicBezTo>
                    <a:pt x="668" y="4831"/>
                    <a:pt x="301" y="5832"/>
                    <a:pt x="267" y="6866"/>
                  </a:cubicBezTo>
                  <a:cubicBezTo>
                    <a:pt x="276" y="7132"/>
                    <a:pt x="323" y="7389"/>
                    <a:pt x="406" y="7632"/>
                  </a:cubicBezTo>
                  <a:lnTo>
                    <a:pt x="406" y="7632"/>
                  </a:lnTo>
                  <a:lnTo>
                    <a:pt x="0" y="7233"/>
                  </a:lnTo>
                  <a:lnTo>
                    <a:pt x="0" y="7233"/>
                  </a:lnTo>
                  <a:cubicBezTo>
                    <a:pt x="222" y="7996"/>
                    <a:pt x="808" y="8614"/>
                    <a:pt x="1529" y="8993"/>
                  </a:cubicBezTo>
                  <a:lnTo>
                    <a:pt x="1529" y="8993"/>
                  </a:lnTo>
                  <a:cubicBezTo>
                    <a:pt x="1676" y="9077"/>
                    <a:pt x="1834" y="9147"/>
                    <a:pt x="2002" y="9201"/>
                  </a:cubicBezTo>
                  <a:lnTo>
                    <a:pt x="2001" y="9200"/>
                  </a:lnTo>
                  <a:lnTo>
                    <a:pt x="2001" y="9200"/>
                  </a:lnTo>
                  <a:cubicBezTo>
                    <a:pt x="2111" y="9239"/>
                    <a:pt x="2222" y="9273"/>
                    <a:pt x="2335" y="9301"/>
                  </a:cubicBezTo>
                  <a:cubicBezTo>
                    <a:pt x="2930" y="9431"/>
                    <a:pt x="3536" y="9499"/>
                    <a:pt x="4140" y="9499"/>
                  </a:cubicBezTo>
                  <a:cubicBezTo>
                    <a:pt x="4620" y="9499"/>
                    <a:pt x="5099" y="9456"/>
                    <a:pt x="5571" y="9367"/>
                  </a:cubicBezTo>
                  <a:cubicBezTo>
                    <a:pt x="7606" y="9134"/>
                    <a:pt x="9607" y="8700"/>
                    <a:pt x="11542" y="8000"/>
                  </a:cubicBezTo>
                  <a:cubicBezTo>
                    <a:pt x="13477" y="7299"/>
                    <a:pt x="15211" y="6165"/>
                    <a:pt x="16646" y="4664"/>
                  </a:cubicBezTo>
                  <a:cubicBezTo>
                    <a:pt x="17379" y="3830"/>
                    <a:pt x="18013" y="2629"/>
                    <a:pt x="17513" y="1629"/>
                  </a:cubicBezTo>
                  <a:cubicBezTo>
                    <a:pt x="17046" y="728"/>
                    <a:pt x="15912" y="461"/>
                    <a:pt x="14911" y="328"/>
                  </a:cubicBezTo>
                  <a:cubicBezTo>
                    <a:pt x="13601" y="130"/>
                    <a:pt x="12273" y="1"/>
                    <a:pt x="10945" y="1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67"/>
            <p:cNvSpPr/>
            <p:nvPr/>
          </p:nvSpPr>
          <p:spPr>
            <a:xfrm>
              <a:off x="6879025" y="4867600"/>
              <a:ext cx="450350" cy="237475"/>
            </a:xfrm>
            <a:custGeom>
              <a:avLst/>
              <a:gdLst/>
              <a:ahLst/>
              <a:cxnLst/>
              <a:rect l="l" t="t" r="r" b="b"/>
              <a:pathLst>
                <a:path w="18014" h="9499" extrusionOk="0">
                  <a:moveTo>
                    <a:pt x="10945" y="1"/>
                  </a:moveTo>
                  <a:cubicBezTo>
                    <a:pt x="9804" y="1"/>
                    <a:pt x="8665" y="96"/>
                    <a:pt x="7539" y="328"/>
                  </a:cubicBezTo>
                  <a:cubicBezTo>
                    <a:pt x="5137" y="795"/>
                    <a:pt x="2802" y="2029"/>
                    <a:pt x="1301" y="4030"/>
                  </a:cubicBezTo>
                  <a:cubicBezTo>
                    <a:pt x="668" y="4831"/>
                    <a:pt x="301" y="5832"/>
                    <a:pt x="267" y="6866"/>
                  </a:cubicBezTo>
                  <a:cubicBezTo>
                    <a:pt x="276" y="7132"/>
                    <a:pt x="323" y="7389"/>
                    <a:pt x="406" y="7632"/>
                  </a:cubicBezTo>
                  <a:lnTo>
                    <a:pt x="406" y="7632"/>
                  </a:lnTo>
                  <a:lnTo>
                    <a:pt x="0" y="7233"/>
                  </a:lnTo>
                  <a:lnTo>
                    <a:pt x="0" y="7233"/>
                  </a:lnTo>
                  <a:cubicBezTo>
                    <a:pt x="222" y="7996"/>
                    <a:pt x="808" y="8614"/>
                    <a:pt x="1529" y="8993"/>
                  </a:cubicBezTo>
                  <a:lnTo>
                    <a:pt x="1529" y="8993"/>
                  </a:lnTo>
                  <a:cubicBezTo>
                    <a:pt x="1676" y="9077"/>
                    <a:pt x="1834" y="9147"/>
                    <a:pt x="2002" y="9201"/>
                  </a:cubicBezTo>
                  <a:lnTo>
                    <a:pt x="2001" y="9200"/>
                  </a:lnTo>
                  <a:lnTo>
                    <a:pt x="2001" y="9200"/>
                  </a:lnTo>
                  <a:cubicBezTo>
                    <a:pt x="2111" y="9239"/>
                    <a:pt x="2222" y="9273"/>
                    <a:pt x="2335" y="9301"/>
                  </a:cubicBezTo>
                  <a:cubicBezTo>
                    <a:pt x="2930" y="9431"/>
                    <a:pt x="3536" y="9499"/>
                    <a:pt x="4140" y="9499"/>
                  </a:cubicBezTo>
                  <a:cubicBezTo>
                    <a:pt x="4620" y="9499"/>
                    <a:pt x="5099" y="9456"/>
                    <a:pt x="5571" y="9367"/>
                  </a:cubicBezTo>
                  <a:cubicBezTo>
                    <a:pt x="7606" y="9134"/>
                    <a:pt x="9607" y="8700"/>
                    <a:pt x="11542" y="8000"/>
                  </a:cubicBezTo>
                  <a:cubicBezTo>
                    <a:pt x="13477" y="7299"/>
                    <a:pt x="15211" y="6165"/>
                    <a:pt x="16646" y="4664"/>
                  </a:cubicBezTo>
                  <a:cubicBezTo>
                    <a:pt x="17379" y="3830"/>
                    <a:pt x="18013" y="2629"/>
                    <a:pt x="17513" y="1629"/>
                  </a:cubicBezTo>
                  <a:cubicBezTo>
                    <a:pt x="17046" y="728"/>
                    <a:pt x="15912" y="461"/>
                    <a:pt x="14911" y="328"/>
                  </a:cubicBezTo>
                  <a:cubicBezTo>
                    <a:pt x="13601" y="130"/>
                    <a:pt x="12273" y="1"/>
                    <a:pt x="109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67"/>
            <p:cNvSpPr/>
            <p:nvPr/>
          </p:nvSpPr>
          <p:spPr>
            <a:xfrm>
              <a:off x="6580475" y="4512375"/>
              <a:ext cx="268550" cy="464000"/>
            </a:xfrm>
            <a:custGeom>
              <a:avLst/>
              <a:gdLst/>
              <a:ahLst/>
              <a:cxnLst/>
              <a:rect l="l" t="t" r="r" b="b"/>
              <a:pathLst>
                <a:path w="10742" h="18560" extrusionOk="0">
                  <a:moveTo>
                    <a:pt x="3075" y="0"/>
                  </a:moveTo>
                  <a:cubicBezTo>
                    <a:pt x="2308" y="0"/>
                    <a:pt x="1554" y="275"/>
                    <a:pt x="968" y="793"/>
                  </a:cubicBezTo>
                  <a:cubicBezTo>
                    <a:pt x="67" y="1694"/>
                    <a:pt x="1" y="3129"/>
                    <a:pt x="67" y="4396"/>
                  </a:cubicBezTo>
                  <a:cubicBezTo>
                    <a:pt x="167" y="6564"/>
                    <a:pt x="501" y="8699"/>
                    <a:pt x="1035" y="10801"/>
                  </a:cubicBezTo>
                  <a:cubicBezTo>
                    <a:pt x="1502" y="12669"/>
                    <a:pt x="1768" y="14737"/>
                    <a:pt x="3069" y="16171"/>
                  </a:cubicBezTo>
                  <a:cubicBezTo>
                    <a:pt x="4165" y="17440"/>
                    <a:pt x="5710" y="18559"/>
                    <a:pt x="7336" y="18559"/>
                  </a:cubicBezTo>
                  <a:cubicBezTo>
                    <a:pt x="7591" y="18559"/>
                    <a:pt x="7849" y="18532"/>
                    <a:pt x="8106" y="18473"/>
                  </a:cubicBezTo>
                  <a:cubicBezTo>
                    <a:pt x="9908" y="16071"/>
                    <a:pt x="10742" y="13102"/>
                    <a:pt x="10475" y="10100"/>
                  </a:cubicBezTo>
                  <a:cubicBezTo>
                    <a:pt x="10208" y="7131"/>
                    <a:pt x="8940" y="4329"/>
                    <a:pt x="6939" y="2128"/>
                  </a:cubicBezTo>
                  <a:cubicBezTo>
                    <a:pt x="6205" y="1260"/>
                    <a:pt x="5238" y="560"/>
                    <a:pt x="4170" y="193"/>
                  </a:cubicBezTo>
                  <a:cubicBezTo>
                    <a:pt x="3813" y="63"/>
                    <a:pt x="3443" y="0"/>
                    <a:pt x="30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67"/>
            <p:cNvSpPr/>
            <p:nvPr/>
          </p:nvSpPr>
          <p:spPr>
            <a:xfrm>
              <a:off x="6856500" y="4734000"/>
              <a:ext cx="33400" cy="110125"/>
            </a:xfrm>
            <a:custGeom>
              <a:avLst/>
              <a:gdLst/>
              <a:ahLst/>
              <a:cxnLst/>
              <a:rect l="l" t="t" r="r" b="b"/>
              <a:pathLst>
                <a:path w="1336" h="4405" extrusionOk="0">
                  <a:moveTo>
                    <a:pt x="245" y="0"/>
                  </a:moveTo>
                  <a:cubicBezTo>
                    <a:pt x="241" y="0"/>
                    <a:pt x="238" y="0"/>
                    <a:pt x="234" y="1"/>
                  </a:cubicBezTo>
                  <a:cubicBezTo>
                    <a:pt x="1" y="68"/>
                    <a:pt x="67" y="1068"/>
                    <a:pt x="301" y="2269"/>
                  </a:cubicBezTo>
                  <a:cubicBezTo>
                    <a:pt x="563" y="3482"/>
                    <a:pt x="922" y="4405"/>
                    <a:pt x="1124" y="4405"/>
                  </a:cubicBezTo>
                  <a:cubicBezTo>
                    <a:pt x="1128" y="4405"/>
                    <a:pt x="1131" y="4405"/>
                    <a:pt x="1135" y="4404"/>
                  </a:cubicBezTo>
                  <a:cubicBezTo>
                    <a:pt x="1335" y="4371"/>
                    <a:pt x="1302" y="3337"/>
                    <a:pt x="1068" y="2136"/>
                  </a:cubicBezTo>
                  <a:cubicBezTo>
                    <a:pt x="806" y="923"/>
                    <a:pt x="447" y="0"/>
                    <a:pt x="2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67"/>
            <p:cNvSpPr/>
            <p:nvPr/>
          </p:nvSpPr>
          <p:spPr>
            <a:xfrm>
              <a:off x="6882350" y="4732250"/>
              <a:ext cx="40050" cy="110225"/>
            </a:xfrm>
            <a:custGeom>
              <a:avLst/>
              <a:gdLst/>
              <a:ahLst/>
              <a:cxnLst/>
              <a:rect l="l" t="t" r="r" b="b"/>
              <a:pathLst>
                <a:path w="1602" h="4409" extrusionOk="0">
                  <a:moveTo>
                    <a:pt x="1378" y="1"/>
                  </a:moveTo>
                  <a:cubicBezTo>
                    <a:pt x="1139" y="1"/>
                    <a:pt x="725" y="913"/>
                    <a:pt x="434" y="2106"/>
                  </a:cubicBezTo>
                  <a:cubicBezTo>
                    <a:pt x="101" y="3307"/>
                    <a:pt x="1" y="4341"/>
                    <a:pt x="201" y="4407"/>
                  </a:cubicBezTo>
                  <a:cubicBezTo>
                    <a:pt x="204" y="4408"/>
                    <a:pt x="208" y="4408"/>
                    <a:pt x="212" y="4408"/>
                  </a:cubicBezTo>
                  <a:cubicBezTo>
                    <a:pt x="416" y="4408"/>
                    <a:pt x="841" y="3486"/>
                    <a:pt x="1168" y="2306"/>
                  </a:cubicBezTo>
                  <a:cubicBezTo>
                    <a:pt x="1502" y="1072"/>
                    <a:pt x="1602" y="38"/>
                    <a:pt x="1402" y="4"/>
                  </a:cubicBezTo>
                  <a:cubicBezTo>
                    <a:pt x="1394" y="2"/>
                    <a:pt x="1386" y="1"/>
                    <a:pt x="13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67"/>
            <p:cNvSpPr/>
            <p:nvPr/>
          </p:nvSpPr>
          <p:spPr>
            <a:xfrm>
              <a:off x="6899025" y="4763900"/>
              <a:ext cx="50075" cy="73850"/>
            </a:xfrm>
            <a:custGeom>
              <a:avLst/>
              <a:gdLst/>
              <a:ahLst/>
              <a:cxnLst/>
              <a:rect l="l" t="t" r="r" b="b"/>
              <a:pathLst>
                <a:path w="2003" h="2954" extrusionOk="0">
                  <a:moveTo>
                    <a:pt x="1774" y="1"/>
                  </a:moveTo>
                  <a:cubicBezTo>
                    <a:pt x="1585" y="1"/>
                    <a:pt x="1113" y="580"/>
                    <a:pt x="701" y="1340"/>
                  </a:cubicBezTo>
                  <a:cubicBezTo>
                    <a:pt x="268" y="2107"/>
                    <a:pt x="1" y="2841"/>
                    <a:pt x="201" y="2941"/>
                  </a:cubicBezTo>
                  <a:cubicBezTo>
                    <a:pt x="215" y="2949"/>
                    <a:pt x="231" y="2953"/>
                    <a:pt x="249" y="2953"/>
                  </a:cubicBezTo>
                  <a:cubicBezTo>
                    <a:pt x="459" y="2953"/>
                    <a:pt x="973" y="2440"/>
                    <a:pt x="1402" y="1674"/>
                  </a:cubicBezTo>
                  <a:cubicBezTo>
                    <a:pt x="1869" y="873"/>
                    <a:pt x="2002" y="106"/>
                    <a:pt x="1802" y="6"/>
                  </a:cubicBezTo>
                  <a:cubicBezTo>
                    <a:pt x="1794" y="2"/>
                    <a:pt x="1784" y="1"/>
                    <a:pt x="17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67"/>
            <p:cNvSpPr/>
            <p:nvPr/>
          </p:nvSpPr>
          <p:spPr>
            <a:xfrm>
              <a:off x="6920725" y="4757150"/>
              <a:ext cx="75900" cy="98175"/>
            </a:xfrm>
            <a:custGeom>
              <a:avLst/>
              <a:gdLst/>
              <a:ahLst/>
              <a:cxnLst/>
              <a:rect l="l" t="t" r="r" b="b"/>
              <a:pathLst>
                <a:path w="3036" h="3927" extrusionOk="0">
                  <a:moveTo>
                    <a:pt x="2833" y="0"/>
                  </a:moveTo>
                  <a:cubicBezTo>
                    <a:pt x="2612" y="0"/>
                    <a:pt x="1892" y="739"/>
                    <a:pt x="1201" y="1744"/>
                  </a:cubicBezTo>
                  <a:cubicBezTo>
                    <a:pt x="467" y="2811"/>
                    <a:pt x="0" y="3778"/>
                    <a:pt x="167" y="3912"/>
                  </a:cubicBezTo>
                  <a:cubicBezTo>
                    <a:pt x="182" y="3922"/>
                    <a:pt x="199" y="3926"/>
                    <a:pt x="220" y="3926"/>
                  </a:cubicBezTo>
                  <a:cubicBezTo>
                    <a:pt x="475" y="3926"/>
                    <a:pt x="1155" y="3166"/>
                    <a:pt x="1835" y="2177"/>
                  </a:cubicBezTo>
                  <a:cubicBezTo>
                    <a:pt x="2569" y="1110"/>
                    <a:pt x="3036" y="142"/>
                    <a:pt x="2869" y="9"/>
                  </a:cubicBezTo>
                  <a:cubicBezTo>
                    <a:pt x="2859" y="3"/>
                    <a:pt x="2847" y="0"/>
                    <a:pt x="28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67"/>
            <p:cNvSpPr/>
            <p:nvPr/>
          </p:nvSpPr>
          <p:spPr>
            <a:xfrm>
              <a:off x="6929900" y="4803350"/>
              <a:ext cx="95925" cy="56775"/>
            </a:xfrm>
            <a:custGeom>
              <a:avLst/>
              <a:gdLst/>
              <a:ahLst/>
              <a:cxnLst/>
              <a:rect l="l" t="t" r="r" b="b"/>
              <a:pathLst>
                <a:path w="3837" h="2271" extrusionOk="0">
                  <a:moveTo>
                    <a:pt x="3572" y="1"/>
                  </a:moveTo>
                  <a:cubicBezTo>
                    <a:pt x="3243" y="1"/>
                    <a:pt x="2493" y="288"/>
                    <a:pt x="1701" y="763"/>
                  </a:cubicBezTo>
                  <a:cubicBezTo>
                    <a:pt x="701" y="1397"/>
                    <a:pt x="0" y="2030"/>
                    <a:pt x="100" y="2231"/>
                  </a:cubicBezTo>
                  <a:cubicBezTo>
                    <a:pt x="122" y="2258"/>
                    <a:pt x="164" y="2271"/>
                    <a:pt x="222" y="2271"/>
                  </a:cubicBezTo>
                  <a:cubicBezTo>
                    <a:pt x="521" y="2271"/>
                    <a:pt x="1265" y="1932"/>
                    <a:pt x="2102" y="1430"/>
                  </a:cubicBezTo>
                  <a:cubicBezTo>
                    <a:pt x="3069" y="863"/>
                    <a:pt x="3836" y="262"/>
                    <a:pt x="3736" y="62"/>
                  </a:cubicBezTo>
                  <a:cubicBezTo>
                    <a:pt x="3715" y="21"/>
                    <a:pt x="3658" y="1"/>
                    <a:pt x="35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67"/>
            <p:cNvSpPr/>
            <p:nvPr/>
          </p:nvSpPr>
          <p:spPr>
            <a:xfrm>
              <a:off x="6939075" y="4850850"/>
              <a:ext cx="96750" cy="26200"/>
            </a:xfrm>
            <a:custGeom>
              <a:avLst/>
              <a:gdLst/>
              <a:ahLst/>
              <a:cxnLst/>
              <a:rect l="l" t="t" r="r" b="b"/>
              <a:pathLst>
                <a:path w="3870" h="1048" extrusionOk="0">
                  <a:moveTo>
                    <a:pt x="3250" y="1"/>
                  </a:moveTo>
                  <a:cubicBezTo>
                    <a:pt x="2897" y="1"/>
                    <a:pt x="2405" y="60"/>
                    <a:pt x="1868" y="164"/>
                  </a:cubicBezTo>
                  <a:cubicBezTo>
                    <a:pt x="801" y="364"/>
                    <a:pt x="0" y="697"/>
                    <a:pt x="33" y="898"/>
                  </a:cubicBezTo>
                  <a:cubicBezTo>
                    <a:pt x="50" y="998"/>
                    <a:pt x="275" y="1048"/>
                    <a:pt x="630" y="1048"/>
                  </a:cubicBezTo>
                  <a:cubicBezTo>
                    <a:pt x="984" y="1048"/>
                    <a:pt x="1468" y="998"/>
                    <a:pt x="2002" y="898"/>
                  </a:cubicBezTo>
                  <a:cubicBezTo>
                    <a:pt x="3036" y="697"/>
                    <a:pt x="3870" y="364"/>
                    <a:pt x="3803" y="164"/>
                  </a:cubicBezTo>
                  <a:cubicBezTo>
                    <a:pt x="3787" y="51"/>
                    <a:pt x="3578" y="1"/>
                    <a:pt x="3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67"/>
            <p:cNvSpPr/>
            <p:nvPr/>
          </p:nvSpPr>
          <p:spPr>
            <a:xfrm>
              <a:off x="6758100" y="4661450"/>
              <a:ext cx="99275" cy="159325"/>
            </a:xfrm>
            <a:custGeom>
              <a:avLst/>
              <a:gdLst/>
              <a:ahLst/>
              <a:cxnLst/>
              <a:rect l="l" t="t" r="r" b="b"/>
              <a:pathLst>
                <a:path w="3971" h="6373" extrusionOk="0">
                  <a:moveTo>
                    <a:pt x="34" y="1"/>
                  </a:moveTo>
                  <a:lnTo>
                    <a:pt x="34" y="1"/>
                  </a:lnTo>
                  <a:cubicBezTo>
                    <a:pt x="1" y="34"/>
                    <a:pt x="835" y="1469"/>
                    <a:pt x="1902" y="3237"/>
                  </a:cubicBezTo>
                  <a:cubicBezTo>
                    <a:pt x="2990" y="4984"/>
                    <a:pt x="3882" y="6373"/>
                    <a:pt x="3935" y="6373"/>
                  </a:cubicBezTo>
                  <a:cubicBezTo>
                    <a:pt x="3936" y="6373"/>
                    <a:pt x="3936" y="6372"/>
                    <a:pt x="3937" y="6372"/>
                  </a:cubicBezTo>
                  <a:cubicBezTo>
                    <a:pt x="3970" y="6372"/>
                    <a:pt x="3103" y="4904"/>
                    <a:pt x="2035" y="3170"/>
                  </a:cubicBezTo>
                  <a:cubicBezTo>
                    <a:pt x="968" y="1402"/>
                    <a:pt x="67" y="1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67"/>
            <p:cNvSpPr/>
            <p:nvPr/>
          </p:nvSpPr>
          <p:spPr>
            <a:xfrm>
              <a:off x="6832325" y="4704000"/>
              <a:ext cx="33375" cy="120925"/>
            </a:xfrm>
            <a:custGeom>
              <a:avLst/>
              <a:gdLst/>
              <a:ahLst/>
              <a:cxnLst/>
              <a:rect l="l" t="t" r="r" b="b"/>
              <a:pathLst>
                <a:path w="1335" h="4837" extrusionOk="0">
                  <a:moveTo>
                    <a:pt x="0" y="0"/>
                  </a:moveTo>
                  <a:cubicBezTo>
                    <a:pt x="0" y="267"/>
                    <a:pt x="34" y="500"/>
                    <a:pt x="100" y="734"/>
                  </a:cubicBezTo>
                  <a:cubicBezTo>
                    <a:pt x="201" y="1201"/>
                    <a:pt x="334" y="1801"/>
                    <a:pt x="501" y="2469"/>
                  </a:cubicBezTo>
                  <a:cubicBezTo>
                    <a:pt x="701" y="3136"/>
                    <a:pt x="901" y="3736"/>
                    <a:pt x="1034" y="4170"/>
                  </a:cubicBezTo>
                  <a:cubicBezTo>
                    <a:pt x="1101" y="4403"/>
                    <a:pt x="1201" y="4637"/>
                    <a:pt x="1335" y="4837"/>
                  </a:cubicBezTo>
                  <a:cubicBezTo>
                    <a:pt x="1268" y="4603"/>
                    <a:pt x="1235" y="4370"/>
                    <a:pt x="1135" y="4136"/>
                  </a:cubicBezTo>
                  <a:lnTo>
                    <a:pt x="668" y="2435"/>
                  </a:lnTo>
                  <a:cubicBezTo>
                    <a:pt x="467" y="1801"/>
                    <a:pt x="334" y="1201"/>
                    <a:pt x="201" y="734"/>
                  </a:cubicBezTo>
                  <a:cubicBezTo>
                    <a:pt x="167" y="467"/>
                    <a:pt x="67" y="23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67"/>
            <p:cNvSpPr/>
            <p:nvPr/>
          </p:nvSpPr>
          <p:spPr>
            <a:xfrm>
              <a:off x="6884025" y="4656450"/>
              <a:ext cx="5875" cy="177650"/>
            </a:xfrm>
            <a:custGeom>
              <a:avLst/>
              <a:gdLst/>
              <a:ahLst/>
              <a:cxnLst/>
              <a:rect l="l" t="t" r="r" b="b"/>
              <a:pathLst>
                <a:path w="235" h="7106" extrusionOk="0">
                  <a:moveTo>
                    <a:pt x="34" y="1"/>
                  </a:moveTo>
                  <a:cubicBezTo>
                    <a:pt x="1" y="1"/>
                    <a:pt x="1" y="1602"/>
                    <a:pt x="34" y="3570"/>
                  </a:cubicBezTo>
                  <a:cubicBezTo>
                    <a:pt x="67" y="5538"/>
                    <a:pt x="134" y="7106"/>
                    <a:pt x="167" y="7106"/>
                  </a:cubicBezTo>
                  <a:cubicBezTo>
                    <a:pt x="234" y="7106"/>
                    <a:pt x="201" y="5538"/>
                    <a:pt x="167" y="3570"/>
                  </a:cubicBezTo>
                  <a:cubicBezTo>
                    <a:pt x="134" y="1602"/>
                    <a:pt x="67" y="1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67"/>
            <p:cNvSpPr/>
            <p:nvPr/>
          </p:nvSpPr>
          <p:spPr>
            <a:xfrm>
              <a:off x="6895700" y="4579725"/>
              <a:ext cx="85925" cy="245200"/>
            </a:xfrm>
            <a:custGeom>
              <a:avLst/>
              <a:gdLst/>
              <a:ahLst/>
              <a:cxnLst/>
              <a:rect l="l" t="t" r="r" b="b"/>
              <a:pathLst>
                <a:path w="3437" h="9808" extrusionOk="0">
                  <a:moveTo>
                    <a:pt x="3436" y="1"/>
                  </a:moveTo>
                  <a:cubicBezTo>
                    <a:pt x="3370" y="134"/>
                    <a:pt x="3303" y="234"/>
                    <a:pt x="3270" y="368"/>
                  </a:cubicBezTo>
                  <a:cubicBezTo>
                    <a:pt x="3136" y="601"/>
                    <a:pt x="2969" y="968"/>
                    <a:pt x="2803" y="1402"/>
                  </a:cubicBezTo>
                  <a:cubicBezTo>
                    <a:pt x="2436" y="2269"/>
                    <a:pt x="1935" y="3470"/>
                    <a:pt x="1468" y="4804"/>
                  </a:cubicBezTo>
                  <a:cubicBezTo>
                    <a:pt x="1001" y="6172"/>
                    <a:pt x="601" y="7406"/>
                    <a:pt x="367" y="8307"/>
                  </a:cubicBezTo>
                  <a:cubicBezTo>
                    <a:pt x="234" y="8774"/>
                    <a:pt x="134" y="9141"/>
                    <a:pt x="101" y="9408"/>
                  </a:cubicBezTo>
                  <a:cubicBezTo>
                    <a:pt x="34" y="9541"/>
                    <a:pt x="34" y="9674"/>
                    <a:pt x="1" y="9808"/>
                  </a:cubicBezTo>
                  <a:cubicBezTo>
                    <a:pt x="67" y="9674"/>
                    <a:pt x="101" y="9541"/>
                    <a:pt x="134" y="9408"/>
                  </a:cubicBezTo>
                  <a:lnTo>
                    <a:pt x="468" y="8340"/>
                  </a:lnTo>
                  <a:cubicBezTo>
                    <a:pt x="734" y="7440"/>
                    <a:pt x="1135" y="6205"/>
                    <a:pt x="1602" y="4871"/>
                  </a:cubicBezTo>
                  <a:cubicBezTo>
                    <a:pt x="2069" y="3503"/>
                    <a:pt x="2536" y="2303"/>
                    <a:pt x="2903" y="1435"/>
                  </a:cubicBezTo>
                  <a:lnTo>
                    <a:pt x="3303" y="401"/>
                  </a:lnTo>
                  <a:cubicBezTo>
                    <a:pt x="3370" y="268"/>
                    <a:pt x="3403" y="134"/>
                    <a:pt x="34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67"/>
            <p:cNvSpPr/>
            <p:nvPr/>
          </p:nvSpPr>
          <p:spPr>
            <a:xfrm>
              <a:off x="6929900" y="4660625"/>
              <a:ext cx="108425" cy="194350"/>
            </a:xfrm>
            <a:custGeom>
              <a:avLst/>
              <a:gdLst/>
              <a:ahLst/>
              <a:cxnLst/>
              <a:rect l="l" t="t" r="r" b="b"/>
              <a:pathLst>
                <a:path w="4337" h="7774" extrusionOk="0">
                  <a:moveTo>
                    <a:pt x="4302" y="0"/>
                  </a:moveTo>
                  <a:cubicBezTo>
                    <a:pt x="4251" y="0"/>
                    <a:pt x="3258" y="1722"/>
                    <a:pt x="2102" y="3870"/>
                  </a:cubicBezTo>
                  <a:cubicBezTo>
                    <a:pt x="934" y="6005"/>
                    <a:pt x="0" y="7773"/>
                    <a:pt x="34" y="7773"/>
                  </a:cubicBezTo>
                  <a:cubicBezTo>
                    <a:pt x="34" y="7773"/>
                    <a:pt x="34" y="7773"/>
                    <a:pt x="35" y="7773"/>
                  </a:cubicBezTo>
                  <a:cubicBezTo>
                    <a:pt x="86" y="7773"/>
                    <a:pt x="1079" y="6051"/>
                    <a:pt x="2235" y="3937"/>
                  </a:cubicBezTo>
                  <a:cubicBezTo>
                    <a:pt x="3403" y="1768"/>
                    <a:pt x="4337" y="34"/>
                    <a:pt x="4303" y="1"/>
                  </a:cubicBezTo>
                  <a:cubicBezTo>
                    <a:pt x="4303" y="0"/>
                    <a:pt x="4303" y="0"/>
                    <a:pt x="4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67"/>
            <p:cNvSpPr/>
            <p:nvPr/>
          </p:nvSpPr>
          <p:spPr>
            <a:xfrm>
              <a:off x="6954075" y="4719000"/>
              <a:ext cx="175975" cy="140125"/>
            </a:xfrm>
            <a:custGeom>
              <a:avLst/>
              <a:gdLst/>
              <a:ahLst/>
              <a:cxnLst/>
              <a:rect l="l" t="t" r="r" b="b"/>
              <a:pathLst>
                <a:path w="7039" h="5605" extrusionOk="0">
                  <a:moveTo>
                    <a:pt x="7039" y="1"/>
                  </a:moveTo>
                  <a:lnTo>
                    <a:pt x="7039" y="1"/>
                  </a:lnTo>
                  <a:cubicBezTo>
                    <a:pt x="6939" y="67"/>
                    <a:pt x="6839" y="134"/>
                    <a:pt x="6772" y="234"/>
                  </a:cubicBezTo>
                  <a:lnTo>
                    <a:pt x="6038" y="868"/>
                  </a:lnTo>
                  <a:cubicBezTo>
                    <a:pt x="5438" y="1402"/>
                    <a:pt x="4570" y="2135"/>
                    <a:pt x="3603" y="2903"/>
                  </a:cubicBezTo>
                  <a:cubicBezTo>
                    <a:pt x="2636" y="3670"/>
                    <a:pt x="1735" y="4337"/>
                    <a:pt x="1068" y="4804"/>
                  </a:cubicBezTo>
                  <a:lnTo>
                    <a:pt x="301" y="5371"/>
                  </a:lnTo>
                  <a:cubicBezTo>
                    <a:pt x="201" y="5438"/>
                    <a:pt x="101" y="5504"/>
                    <a:pt x="1" y="5605"/>
                  </a:cubicBezTo>
                  <a:cubicBezTo>
                    <a:pt x="134" y="5538"/>
                    <a:pt x="234" y="5471"/>
                    <a:pt x="334" y="5404"/>
                  </a:cubicBezTo>
                  <a:cubicBezTo>
                    <a:pt x="534" y="5338"/>
                    <a:pt x="801" y="5138"/>
                    <a:pt x="1135" y="4904"/>
                  </a:cubicBezTo>
                  <a:cubicBezTo>
                    <a:pt x="1802" y="4470"/>
                    <a:pt x="2736" y="3803"/>
                    <a:pt x="3703" y="3036"/>
                  </a:cubicBezTo>
                  <a:cubicBezTo>
                    <a:pt x="4671" y="2269"/>
                    <a:pt x="5538" y="1502"/>
                    <a:pt x="6105" y="935"/>
                  </a:cubicBezTo>
                  <a:cubicBezTo>
                    <a:pt x="6405" y="668"/>
                    <a:pt x="6639" y="434"/>
                    <a:pt x="6805" y="267"/>
                  </a:cubicBezTo>
                  <a:cubicBezTo>
                    <a:pt x="6905" y="201"/>
                    <a:pt x="6972" y="101"/>
                    <a:pt x="7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67"/>
            <p:cNvSpPr/>
            <p:nvPr/>
          </p:nvSpPr>
          <p:spPr>
            <a:xfrm>
              <a:off x="6962425" y="4803225"/>
              <a:ext cx="170125" cy="74250"/>
            </a:xfrm>
            <a:custGeom>
              <a:avLst/>
              <a:gdLst/>
              <a:ahLst/>
              <a:cxnLst/>
              <a:rect l="l" t="t" r="r" b="b"/>
              <a:pathLst>
                <a:path w="6805" h="2970" extrusionOk="0">
                  <a:moveTo>
                    <a:pt x="6805" y="1"/>
                  </a:moveTo>
                  <a:cubicBezTo>
                    <a:pt x="6438" y="134"/>
                    <a:pt x="6138" y="267"/>
                    <a:pt x="5804" y="434"/>
                  </a:cubicBezTo>
                  <a:cubicBezTo>
                    <a:pt x="5204" y="734"/>
                    <a:pt x="4370" y="1135"/>
                    <a:pt x="3436" y="1535"/>
                  </a:cubicBezTo>
                  <a:cubicBezTo>
                    <a:pt x="2502" y="1935"/>
                    <a:pt x="1635" y="2302"/>
                    <a:pt x="1001" y="2536"/>
                  </a:cubicBezTo>
                  <a:cubicBezTo>
                    <a:pt x="667" y="2669"/>
                    <a:pt x="334" y="2803"/>
                    <a:pt x="0" y="2969"/>
                  </a:cubicBezTo>
                  <a:cubicBezTo>
                    <a:pt x="100" y="2936"/>
                    <a:pt x="200" y="2936"/>
                    <a:pt x="300" y="2903"/>
                  </a:cubicBezTo>
                  <a:cubicBezTo>
                    <a:pt x="467" y="2836"/>
                    <a:pt x="734" y="2736"/>
                    <a:pt x="1068" y="2636"/>
                  </a:cubicBezTo>
                  <a:cubicBezTo>
                    <a:pt x="1668" y="2402"/>
                    <a:pt x="2535" y="2102"/>
                    <a:pt x="3503" y="1668"/>
                  </a:cubicBezTo>
                  <a:cubicBezTo>
                    <a:pt x="4437" y="1268"/>
                    <a:pt x="5271" y="868"/>
                    <a:pt x="5838" y="534"/>
                  </a:cubicBezTo>
                  <a:cubicBezTo>
                    <a:pt x="6138" y="368"/>
                    <a:pt x="6371" y="234"/>
                    <a:pt x="6538" y="167"/>
                  </a:cubicBezTo>
                  <a:cubicBezTo>
                    <a:pt x="6638" y="101"/>
                    <a:pt x="6705" y="67"/>
                    <a:pt x="6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67"/>
            <p:cNvSpPr/>
            <p:nvPr/>
          </p:nvSpPr>
          <p:spPr>
            <a:xfrm>
              <a:off x="6972425" y="4848250"/>
              <a:ext cx="165975" cy="45900"/>
            </a:xfrm>
            <a:custGeom>
              <a:avLst/>
              <a:gdLst/>
              <a:ahLst/>
              <a:cxnLst/>
              <a:rect l="l" t="t" r="r" b="b"/>
              <a:pathLst>
                <a:path w="6639" h="1836" extrusionOk="0">
                  <a:moveTo>
                    <a:pt x="6638" y="1"/>
                  </a:moveTo>
                  <a:cubicBezTo>
                    <a:pt x="6305" y="68"/>
                    <a:pt x="5971" y="168"/>
                    <a:pt x="5671" y="268"/>
                  </a:cubicBezTo>
                  <a:cubicBezTo>
                    <a:pt x="5071" y="435"/>
                    <a:pt x="4237" y="701"/>
                    <a:pt x="3336" y="935"/>
                  </a:cubicBezTo>
                  <a:cubicBezTo>
                    <a:pt x="2435" y="1202"/>
                    <a:pt x="1602" y="1402"/>
                    <a:pt x="1001" y="1569"/>
                  </a:cubicBezTo>
                  <a:cubicBezTo>
                    <a:pt x="668" y="1602"/>
                    <a:pt x="334" y="1702"/>
                    <a:pt x="0" y="1836"/>
                  </a:cubicBezTo>
                  <a:cubicBezTo>
                    <a:pt x="334" y="1802"/>
                    <a:pt x="668" y="1735"/>
                    <a:pt x="1001" y="1669"/>
                  </a:cubicBezTo>
                  <a:cubicBezTo>
                    <a:pt x="1635" y="1535"/>
                    <a:pt x="2469" y="1369"/>
                    <a:pt x="3369" y="1102"/>
                  </a:cubicBezTo>
                  <a:cubicBezTo>
                    <a:pt x="4303" y="835"/>
                    <a:pt x="5104" y="568"/>
                    <a:pt x="5704" y="368"/>
                  </a:cubicBezTo>
                  <a:cubicBezTo>
                    <a:pt x="6038" y="268"/>
                    <a:pt x="6338" y="134"/>
                    <a:pt x="66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67"/>
            <p:cNvSpPr/>
            <p:nvPr/>
          </p:nvSpPr>
          <p:spPr>
            <a:xfrm>
              <a:off x="6733925" y="4633650"/>
              <a:ext cx="35875" cy="32000"/>
            </a:xfrm>
            <a:custGeom>
              <a:avLst/>
              <a:gdLst/>
              <a:ahLst/>
              <a:cxnLst/>
              <a:rect l="l" t="t" r="r" b="b"/>
              <a:pathLst>
                <a:path w="1435" h="1280" extrusionOk="0">
                  <a:moveTo>
                    <a:pt x="571" y="1"/>
                  </a:moveTo>
                  <a:cubicBezTo>
                    <a:pt x="526" y="1"/>
                    <a:pt x="480" y="4"/>
                    <a:pt x="434" y="12"/>
                  </a:cubicBezTo>
                  <a:cubicBezTo>
                    <a:pt x="234" y="45"/>
                    <a:pt x="67" y="212"/>
                    <a:pt x="34" y="412"/>
                  </a:cubicBezTo>
                  <a:cubicBezTo>
                    <a:pt x="0" y="613"/>
                    <a:pt x="67" y="846"/>
                    <a:pt x="267" y="979"/>
                  </a:cubicBezTo>
                  <a:cubicBezTo>
                    <a:pt x="401" y="1180"/>
                    <a:pt x="634" y="1280"/>
                    <a:pt x="868" y="1280"/>
                  </a:cubicBezTo>
                  <a:cubicBezTo>
                    <a:pt x="1234" y="1213"/>
                    <a:pt x="1435" y="879"/>
                    <a:pt x="1401" y="546"/>
                  </a:cubicBezTo>
                  <a:cubicBezTo>
                    <a:pt x="1254" y="221"/>
                    <a:pt x="923" y="1"/>
                    <a:pt x="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67"/>
            <p:cNvSpPr/>
            <p:nvPr/>
          </p:nvSpPr>
          <p:spPr>
            <a:xfrm>
              <a:off x="6964075" y="4556075"/>
              <a:ext cx="35900" cy="31200"/>
            </a:xfrm>
            <a:custGeom>
              <a:avLst/>
              <a:gdLst/>
              <a:ahLst/>
              <a:cxnLst/>
              <a:rect l="l" t="t" r="r" b="b"/>
              <a:pathLst>
                <a:path w="1436" h="1248" extrusionOk="0">
                  <a:moveTo>
                    <a:pt x="588" y="0"/>
                  </a:moveTo>
                  <a:cubicBezTo>
                    <a:pt x="537" y="0"/>
                    <a:pt x="486" y="4"/>
                    <a:pt x="434" y="13"/>
                  </a:cubicBezTo>
                  <a:lnTo>
                    <a:pt x="468" y="13"/>
                  </a:lnTo>
                  <a:cubicBezTo>
                    <a:pt x="268" y="46"/>
                    <a:pt x="101" y="180"/>
                    <a:pt x="34" y="380"/>
                  </a:cubicBezTo>
                  <a:cubicBezTo>
                    <a:pt x="1" y="613"/>
                    <a:pt x="101" y="813"/>
                    <a:pt x="268" y="980"/>
                  </a:cubicBezTo>
                  <a:cubicBezTo>
                    <a:pt x="401" y="1147"/>
                    <a:pt x="635" y="1247"/>
                    <a:pt x="868" y="1247"/>
                  </a:cubicBezTo>
                  <a:cubicBezTo>
                    <a:pt x="1202" y="1180"/>
                    <a:pt x="1435" y="847"/>
                    <a:pt x="1368" y="513"/>
                  </a:cubicBezTo>
                  <a:cubicBezTo>
                    <a:pt x="1252" y="193"/>
                    <a:pt x="933" y="0"/>
                    <a:pt x="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67"/>
            <p:cNvSpPr/>
            <p:nvPr/>
          </p:nvSpPr>
          <p:spPr>
            <a:xfrm>
              <a:off x="7102525" y="4707050"/>
              <a:ext cx="35050" cy="31150"/>
            </a:xfrm>
            <a:custGeom>
              <a:avLst/>
              <a:gdLst/>
              <a:ahLst/>
              <a:cxnLst/>
              <a:rect l="l" t="t" r="r" b="b"/>
              <a:pathLst>
                <a:path w="1402" h="1246" extrusionOk="0">
                  <a:moveTo>
                    <a:pt x="538" y="0"/>
                  </a:moveTo>
                  <a:cubicBezTo>
                    <a:pt x="492" y="0"/>
                    <a:pt x="446" y="4"/>
                    <a:pt x="400" y="12"/>
                  </a:cubicBezTo>
                  <a:lnTo>
                    <a:pt x="434" y="45"/>
                  </a:lnTo>
                  <a:cubicBezTo>
                    <a:pt x="234" y="45"/>
                    <a:pt x="67" y="212"/>
                    <a:pt x="0" y="412"/>
                  </a:cubicBezTo>
                  <a:cubicBezTo>
                    <a:pt x="0" y="612"/>
                    <a:pt x="67" y="845"/>
                    <a:pt x="234" y="979"/>
                  </a:cubicBezTo>
                  <a:cubicBezTo>
                    <a:pt x="400" y="1146"/>
                    <a:pt x="601" y="1246"/>
                    <a:pt x="867" y="1246"/>
                  </a:cubicBezTo>
                  <a:cubicBezTo>
                    <a:pt x="1168" y="1179"/>
                    <a:pt x="1401" y="879"/>
                    <a:pt x="1368" y="545"/>
                  </a:cubicBezTo>
                  <a:cubicBezTo>
                    <a:pt x="1220" y="220"/>
                    <a:pt x="890" y="0"/>
                    <a:pt x="5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67"/>
            <p:cNvSpPr/>
            <p:nvPr/>
          </p:nvSpPr>
          <p:spPr>
            <a:xfrm>
              <a:off x="6874850" y="4637275"/>
              <a:ext cx="24200" cy="21700"/>
            </a:xfrm>
            <a:custGeom>
              <a:avLst/>
              <a:gdLst/>
              <a:ahLst/>
              <a:cxnLst/>
              <a:rect l="l" t="t" r="r" b="b"/>
              <a:pathLst>
                <a:path w="968" h="868" extrusionOk="0">
                  <a:moveTo>
                    <a:pt x="301" y="1"/>
                  </a:moveTo>
                  <a:lnTo>
                    <a:pt x="301" y="1"/>
                  </a:lnTo>
                  <a:cubicBezTo>
                    <a:pt x="167" y="34"/>
                    <a:pt x="34" y="134"/>
                    <a:pt x="1" y="267"/>
                  </a:cubicBezTo>
                  <a:cubicBezTo>
                    <a:pt x="1" y="401"/>
                    <a:pt x="34" y="568"/>
                    <a:pt x="167" y="668"/>
                  </a:cubicBezTo>
                  <a:cubicBezTo>
                    <a:pt x="267" y="801"/>
                    <a:pt x="434" y="868"/>
                    <a:pt x="568" y="868"/>
                  </a:cubicBezTo>
                  <a:cubicBezTo>
                    <a:pt x="801" y="834"/>
                    <a:pt x="968" y="601"/>
                    <a:pt x="935" y="367"/>
                  </a:cubicBezTo>
                  <a:cubicBezTo>
                    <a:pt x="852" y="146"/>
                    <a:pt x="654" y="17"/>
                    <a:pt x="418" y="17"/>
                  </a:cubicBezTo>
                  <a:cubicBezTo>
                    <a:pt x="370" y="17"/>
                    <a:pt x="319" y="22"/>
                    <a:pt x="267" y="34"/>
                  </a:cubicBezTo>
                  <a:lnTo>
                    <a:pt x="3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67"/>
            <p:cNvSpPr/>
            <p:nvPr/>
          </p:nvSpPr>
          <p:spPr>
            <a:xfrm>
              <a:off x="7119200" y="4789875"/>
              <a:ext cx="25025" cy="21725"/>
            </a:xfrm>
            <a:custGeom>
              <a:avLst/>
              <a:gdLst/>
              <a:ahLst/>
              <a:cxnLst/>
              <a:rect l="l" t="t" r="r" b="b"/>
              <a:pathLst>
                <a:path w="1001" h="869" extrusionOk="0">
                  <a:moveTo>
                    <a:pt x="334" y="1"/>
                  </a:moveTo>
                  <a:lnTo>
                    <a:pt x="334" y="1"/>
                  </a:lnTo>
                  <a:cubicBezTo>
                    <a:pt x="167" y="34"/>
                    <a:pt x="67" y="134"/>
                    <a:pt x="34" y="268"/>
                  </a:cubicBezTo>
                  <a:cubicBezTo>
                    <a:pt x="0" y="435"/>
                    <a:pt x="67" y="568"/>
                    <a:pt x="200" y="668"/>
                  </a:cubicBezTo>
                  <a:cubicBezTo>
                    <a:pt x="300" y="801"/>
                    <a:pt x="434" y="868"/>
                    <a:pt x="601" y="868"/>
                  </a:cubicBezTo>
                  <a:cubicBezTo>
                    <a:pt x="834" y="835"/>
                    <a:pt x="1001" y="601"/>
                    <a:pt x="968" y="368"/>
                  </a:cubicBezTo>
                  <a:cubicBezTo>
                    <a:pt x="883" y="170"/>
                    <a:pt x="653" y="19"/>
                    <a:pt x="423" y="19"/>
                  </a:cubicBezTo>
                  <a:cubicBezTo>
                    <a:pt x="382" y="19"/>
                    <a:pt x="341" y="24"/>
                    <a:pt x="300" y="34"/>
                  </a:cubicBezTo>
                  <a:lnTo>
                    <a:pt x="3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67"/>
            <p:cNvSpPr/>
            <p:nvPr/>
          </p:nvSpPr>
          <p:spPr>
            <a:xfrm>
              <a:off x="7125025" y="4834925"/>
              <a:ext cx="25050" cy="21700"/>
            </a:xfrm>
            <a:custGeom>
              <a:avLst/>
              <a:gdLst/>
              <a:ahLst/>
              <a:cxnLst/>
              <a:rect l="l" t="t" r="r" b="b"/>
              <a:pathLst>
                <a:path w="1002" h="868" extrusionOk="0">
                  <a:moveTo>
                    <a:pt x="301" y="0"/>
                  </a:moveTo>
                  <a:cubicBezTo>
                    <a:pt x="168" y="34"/>
                    <a:pt x="67" y="134"/>
                    <a:pt x="34" y="267"/>
                  </a:cubicBezTo>
                  <a:cubicBezTo>
                    <a:pt x="1" y="434"/>
                    <a:pt x="67" y="567"/>
                    <a:pt x="201" y="701"/>
                  </a:cubicBezTo>
                  <a:cubicBezTo>
                    <a:pt x="301" y="801"/>
                    <a:pt x="434" y="867"/>
                    <a:pt x="601" y="867"/>
                  </a:cubicBezTo>
                  <a:cubicBezTo>
                    <a:pt x="835" y="834"/>
                    <a:pt x="1001" y="601"/>
                    <a:pt x="968" y="367"/>
                  </a:cubicBezTo>
                  <a:cubicBezTo>
                    <a:pt x="855" y="169"/>
                    <a:pt x="645" y="19"/>
                    <a:pt x="421" y="19"/>
                  </a:cubicBezTo>
                  <a:cubicBezTo>
                    <a:pt x="382" y="19"/>
                    <a:pt x="341" y="23"/>
                    <a:pt x="301" y="34"/>
                  </a:cubicBezTo>
                  <a:lnTo>
                    <a:pt x="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67"/>
            <p:cNvSpPr/>
            <p:nvPr/>
          </p:nvSpPr>
          <p:spPr>
            <a:xfrm>
              <a:off x="6815650" y="4686350"/>
              <a:ext cx="24200" cy="21000"/>
            </a:xfrm>
            <a:custGeom>
              <a:avLst/>
              <a:gdLst/>
              <a:ahLst/>
              <a:cxnLst/>
              <a:rect l="l" t="t" r="r" b="b"/>
              <a:pathLst>
                <a:path w="968" h="840" extrusionOk="0">
                  <a:moveTo>
                    <a:pt x="357" y="1"/>
                  </a:moveTo>
                  <a:cubicBezTo>
                    <a:pt x="327" y="1"/>
                    <a:pt x="297" y="2"/>
                    <a:pt x="267" y="6"/>
                  </a:cubicBezTo>
                  <a:lnTo>
                    <a:pt x="300" y="6"/>
                  </a:lnTo>
                  <a:cubicBezTo>
                    <a:pt x="167" y="6"/>
                    <a:pt x="34" y="106"/>
                    <a:pt x="0" y="239"/>
                  </a:cubicBezTo>
                  <a:cubicBezTo>
                    <a:pt x="0" y="406"/>
                    <a:pt x="34" y="573"/>
                    <a:pt x="167" y="673"/>
                  </a:cubicBezTo>
                  <a:cubicBezTo>
                    <a:pt x="267" y="773"/>
                    <a:pt x="434" y="840"/>
                    <a:pt x="567" y="840"/>
                  </a:cubicBezTo>
                  <a:cubicBezTo>
                    <a:pt x="801" y="806"/>
                    <a:pt x="968" y="606"/>
                    <a:pt x="934" y="373"/>
                  </a:cubicBezTo>
                  <a:cubicBezTo>
                    <a:pt x="844" y="133"/>
                    <a:pt x="620" y="1"/>
                    <a:pt x="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67"/>
            <p:cNvSpPr/>
            <p:nvPr/>
          </p:nvSpPr>
          <p:spPr>
            <a:xfrm>
              <a:off x="7028300" y="4642275"/>
              <a:ext cx="25050" cy="21700"/>
            </a:xfrm>
            <a:custGeom>
              <a:avLst/>
              <a:gdLst/>
              <a:ahLst/>
              <a:cxnLst/>
              <a:rect l="l" t="t" r="r" b="b"/>
              <a:pathLst>
                <a:path w="1002" h="868" extrusionOk="0">
                  <a:moveTo>
                    <a:pt x="301" y="1"/>
                  </a:moveTo>
                  <a:cubicBezTo>
                    <a:pt x="167" y="34"/>
                    <a:pt x="67" y="134"/>
                    <a:pt x="34" y="268"/>
                  </a:cubicBezTo>
                  <a:cubicBezTo>
                    <a:pt x="0" y="434"/>
                    <a:pt x="67" y="568"/>
                    <a:pt x="200" y="668"/>
                  </a:cubicBezTo>
                  <a:cubicBezTo>
                    <a:pt x="301" y="801"/>
                    <a:pt x="434" y="868"/>
                    <a:pt x="601" y="868"/>
                  </a:cubicBezTo>
                  <a:cubicBezTo>
                    <a:pt x="834" y="835"/>
                    <a:pt x="1001" y="601"/>
                    <a:pt x="968" y="368"/>
                  </a:cubicBezTo>
                  <a:cubicBezTo>
                    <a:pt x="883" y="169"/>
                    <a:pt x="654" y="19"/>
                    <a:pt x="423" y="19"/>
                  </a:cubicBezTo>
                  <a:cubicBezTo>
                    <a:pt x="382" y="19"/>
                    <a:pt x="341" y="24"/>
                    <a:pt x="301" y="34"/>
                  </a:cubicBezTo>
                  <a:lnTo>
                    <a:pt x="3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67"/>
            <p:cNvSpPr/>
            <p:nvPr/>
          </p:nvSpPr>
          <p:spPr>
            <a:xfrm>
              <a:off x="6661375" y="4779050"/>
              <a:ext cx="342750" cy="297825"/>
            </a:xfrm>
            <a:custGeom>
              <a:avLst/>
              <a:gdLst/>
              <a:ahLst/>
              <a:cxnLst/>
              <a:rect l="l" t="t" r="r" b="b"/>
              <a:pathLst>
                <a:path w="13710" h="11913" extrusionOk="0">
                  <a:moveTo>
                    <a:pt x="5070" y="0"/>
                  </a:moveTo>
                  <a:cubicBezTo>
                    <a:pt x="3536" y="0"/>
                    <a:pt x="2068" y="667"/>
                    <a:pt x="1068" y="1868"/>
                  </a:cubicBezTo>
                  <a:cubicBezTo>
                    <a:pt x="167" y="3069"/>
                    <a:pt x="0" y="6271"/>
                    <a:pt x="1568" y="8573"/>
                  </a:cubicBezTo>
                  <a:lnTo>
                    <a:pt x="1601" y="8540"/>
                  </a:lnTo>
                  <a:cubicBezTo>
                    <a:pt x="2335" y="9741"/>
                    <a:pt x="3269" y="10875"/>
                    <a:pt x="4570" y="11475"/>
                  </a:cubicBezTo>
                  <a:cubicBezTo>
                    <a:pt x="5352" y="11758"/>
                    <a:pt x="6177" y="11913"/>
                    <a:pt x="7008" y="11913"/>
                  </a:cubicBezTo>
                  <a:cubicBezTo>
                    <a:pt x="7452" y="11913"/>
                    <a:pt x="7898" y="11868"/>
                    <a:pt x="8339" y="11775"/>
                  </a:cubicBezTo>
                  <a:cubicBezTo>
                    <a:pt x="10241" y="11442"/>
                    <a:pt x="12242" y="10574"/>
                    <a:pt x="13076" y="8807"/>
                  </a:cubicBezTo>
                  <a:cubicBezTo>
                    <a:pt x="13710" y="7372"/>
                    <a:pt x="13577" y="5704"/>
                    <a:pt x="12776" y="4337"/>
                  </a:cubicBezTo>
                  <a:cubicBezTo>
                    <a:pt x="11942" y="3002"/>
                    <a:pt x="10775" y="1935"/>
                    <a:pt x="9407" y="1234"/>
                  </a:cubicBezTo>
                  <a:cubicBezTo>
                    <a:pt x="8073" y="434"/>
                    <a:pt x="6605" y="34"/>
                    <a:pt x="5070" y="0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67"/>
            <p:cNvSpPr/>
            <p:nvPr/>
          </p:nvSpPr>
          <p:spPr>
            <a:xfrm>
              <a:off x="6661375" y="4779050"/>
              <a:ext cx="342750" cy="297825"/>
            </a:xfrm>
            <a:custGeom>
              <a:avLst/>
              <a:gdLst/>
              <a:ahLst/>
              <a:cxnLst/>
              <a:rect l="l" t="t" r="r" b="b"/>
              <a:pathLst>
                <a:path w="13710" h="11913" extrusionOk="0">
                  <a:moveTo>
                    <a:pt x="5070" y="0"/>
                  </a:moveTo>
                  <a:cubicBezTo>
                    <a:pt x="3536" y="0"/>
                    <a:pt x="2068" y="667"/>
                    <a:pt x="1068" y="1868"/>
                  </a:cubicBezTo>
                  <a:cubicBezTo>
                    <a:pt x="167" y="3069"/>
                    <a:pt x="0" y="6271"/>
                    <a:pt x="1568" y="8573"/>
                  </a:cubicBezTo>
                  <a:lnTo>
                    <a:pt x="1601" y="8540"/>
                  </a:lnTo>
                  <a:cubicBezTo>
                    <a:pt x="2335" y="9741"/>
                    <a:pt x="3269" y="10875"/>
                    <a:pt x="4570" y="11475"/>
                  </a:cubicBezTo>
                  <a:cubicBezTo>
                    <a:pt x="5352" y="11758"/>
                    <a:pt x="6177" y="11913"/>
                    <a:pt x="7008" y="11913"/>
                  </a:cubicBezTo>
                  <a:cubicBezTo>
                    <a:pt x="7452" y="11913"/>
                    <a:pt x="7898" y="11868"/>
                    <a:pt x="8339" y="11775"/>
                  </a:cubicBezTo>
                  <a:cubicBezTo>
                    <a:pt x="10241" y="11442"/>
                    <a:pt x="12242" y="10574"/>
                    <a:pt x="13076" y="8807"/>
                  </a:cubicBezTo>
                  <a:cubicBezTo>
                    <a:pt x="13710" y="7372"/>
                    <a:pt x="13577" y="5704"/>
                    <a:pt x="12776" y="4337"/>
                  </a:cubicBezTo>
                  <a:cubicBezTo>
                    <a:pt x="11942" y="3002"/>
                    <a:pt x="10775" y="1935"/>
                    <a:pt x="9407" y="1234"/>
                  </a:cubicBezTo>
                  <a:cubicBezTo>
                    <a:pt x="8073" y="434"/>
                    <a:pt x="6605" y="34"/>
                    <a:pt x="50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F7CC99F-3DE8-6108-88D5-1CE8DF1E7E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" y="1152474"/>
            <a:ext cx="8128000" cy="3846245"/>
          </a:xfrm>
        </p:spPr>
        <p:txBody>
          <a:bodyPr/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lphaLcPeriod"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Bayi yang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telah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mengalami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hipotermi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memiliki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risiko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besar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terjadi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kematian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sehingga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ketika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terjadi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hipotermi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maka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tindakan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harus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dilakukan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pertama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adalah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hangatkan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bayi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penyinaran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inkubator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ID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eriod"/>
            </a:pP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Selanjutnya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cara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mudah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bisa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dilakukan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oleh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setiap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orang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yaitu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metode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kanguru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yaitu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metode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memanfaatkan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panas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tubuh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ibu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Bayi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ditelungkupkan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dada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ibu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sehingga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terjadi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kontak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langsung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kulit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ibu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menjaga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kehangatan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maka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bayi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ibu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harus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berada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satu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pakaian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bahkan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selimut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sehingga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suhu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bayi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tetap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hangat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dekapan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ibu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ID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eriod"/>
            </a:pP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Apabila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setelah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dilakukan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tindakan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tersebut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bayi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tetap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masih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dingin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maka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selimuti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bayi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ibu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pakaian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selimut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telah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disetrika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terlebih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dahulu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dilakukan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secara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berulang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sampai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suhu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tubuh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bayi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kembali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hangat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ID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+mj-lt"/>
              <a:buAutoNum type="alphaLcPeriod"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Bayi yang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mengalami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hipotermi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biasanya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akan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mengalami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hipoglikemia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sehingga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ibu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harus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memberikan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bayinya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ASI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sedikit-sedikit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tetapi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sering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Bila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bayi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mau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menghisap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reflek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hisapnya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lemah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maka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diberikan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infus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glukosa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10%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sebanyak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60-80 ml/kg per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hari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Anik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2013).</a:t>
            </a:r>
            <a:endParaRPr lang="en-ID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ID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81E7B370-0FA2-741B-40C7-809ABE1A1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Penanganan</a:t>
            </a:r>
            <a:r>
              <a:rPr lang="en-US" dirty="0"/>
              <a:t> </a:t>
            </a:r>
            <a:r>
              <a:rPr lang="en-US" dirty="0" err="1"/>
              <a:t>Hipotermia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6998683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3" name="Google Shape;2903;p80"/>
          <p:cNvSpPr txBox="1">
            <a:spLocks noGrp="1"/>
          </p:cNvSpPr>
          <p:nvPr>
            <p:ph type="title"/>
          </p:nvPr>
        </p:nvSpPr>
        <p:spPr>
          <a:xfrm>
            <a:off x="4294981" y="1527592"/>
            <a:ext cx="4417088" cy="16849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BAYI RESIKO TINGGI DAN PENATALAKSANAANNYA</a:t>
            </a:r>
            <a:endParaRPr sz="2800" dirty="0"/>
          </a:p>
        </p:txBody>
      </p:sp>
      <p:grpSp>
        <p:nvGrpSpPr>
          <p:cNvPr id="2918" name="Google Shape;2918;p80"/>
          <p:cNvGrpSpPr/>
          <p:nvPr/>
        </p:nvGrpSpPr>
        <p:grpSpPr>
          <a:xfrm>
            <a:off x="484632" y="910987"/>
            <a:ext cx="3737518" cy="4232555"/>
            <a:chOff x="1273175" y="825425"/>
            <a:chExt cx="3432695" cy="3887357"/>
          </a:xfrm>
        </p:grpSpPr>
        <p:sp>
          <p:nvSpPr>
            <p:cNvPr id="2919" name="Google Shape;2919;p80"/>
            <p:cNvSpPr/>
            <p:nvPr/>
          </p:nvSpPr>
          <p:spPr>
            <a:xfrm flipH="1">
              <a:off x="2017117" y="1175530"/>
              <a:ext cx="846450" cy="1048435"/>
            </a:xfrm>
            <a:custGeom>
              <a:avLst/>
              <a:gdLst/>
              <a:ahLst/>
              <a:cxnLst/>
              <a:rect l="l" t="t" r="r" b="b"/>
              <a:pathLst>
                <a:path w="16813" h="20825" extrusionOk="0">
                  <a:moveTo>
                    <a:pt x="4916" y="0"/>
                  </a:moveTo>
                  <a:cubicBezTo>
                    <a:pt x="2075" y="0"/>
                    <a:pt x="0" y="1979"/>
                    <a:pt x="200" y="4179"/>
                  </a:cubicBezTo>
                  <a:cubicBezTo>
                    <a:pt x="200" y="4179"/>
                    <a:pt x="600" y="7081"/>
                    <a:pt x="1501" y="11284"/>
                  </a:cubicBezTo>
                  <a:cubicBezTo>
                    <a:pt x="1501" y="11284"/>
                    <a:pt x="1334" y="12585"/>
                    <a:pt x="801" y="13419"/>
                  </a:cubicBezTo>
                  <a:cubicBezTo>
                    <a:pt x="367" y="14119"/>
                    <a:pt x="1067" y="14520"/>
                    <a:pt x="2001" y="14586"/>
                  </a:cubicBezTo>
                  <a:cubicBezTo>
                    <a:pt x="3202" y="18642"/>
                    <a:pt x="5684" y="19603"/>
                    <a:pt x="7363" y="19603"/>
                  </a:cubicBezTo>
                  <a:cubicBezTo>
                    <a:pt x="7783" y="19603"/>
                    <a:pt x="8153" y="19543"/>
                    <a:pt x="8439" y="19456"/>
                  </a:cubicBezTo>
                  <a:cubicBezTo>
                    <a:pt x="9874" y="19023"/>
                    <a:pt x="10241" y="18856"/>
                    <a:pt x="10241" y="18856"/>
                  </a:cubicBezTo>
                  <a:lnTo>
                    <a:pt x="11141" y="20824"/>
                  </a:lnTo>
                  <a:lnTo>
                    <a:pt x="15745" y="15587"/>
                  </a:lnTo>
                  <a:lnTo>
                    <a:pt x="14911" y="12652"/>
                  </a:lnTo>
                  <a:cubicBezTo>
                    <a:pt x="14911" y="12652"/>
                    <a:pt x="16812" y="9149"/>
                    <a:pt x="15511" y="6447"/>
                  </a:cubicBezTo>
                  <a:cubicBezTo>
                    <a:pt x="14722" y="4850"/>
                    <a:pt x="13444" y="4523"/>
                    <a:pt x="12530" y="4523"/>
                  </a:cubicBezTo>
                  <a:cubicBezTo>
                    <a:pt x="11899" y="4523"/>
                    <a:pt x="11442" y="4679"/>
                    <a:pt x="11442" y="4679"/>
                  </a:cubicBezTo>
                  <a:cubicBezTo>
                    <a:pt x="11442" y="4679"/>
                    <a:pt x="9974" y="1043"/>
                    <a:pt x="6405" y="176"/>
                  </a:cubicBezTo>
                  <a:cubicBezTo>
                    <a:pt x="5892" y="56"/>
                    <a:pt x="5393" y="0"/>
                    <a:pt x="49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80"/>
            <p:cNvSpPr/>
            <p:nvPr/>
          </p:nvSpPr>
          <p:spPr>
            <a:xfrm flipH="1">
              <a:off x="1753485" y="3901200"/>
              <a:ext cx="2760970" cy="808239"/>
            </a:xfrm>
            <a:custGeom>
              <a:avLst/>
              <a:gdLst/>
              <a:ahLst/>
              <a:cxnLst/>
              <a:rect l="l" t="t" r="r" b="b"/>
              <a:pathLst>
                <a:path w="54841" h="16054" extrusionOk="0">
                  <a:moveTo>
                    <a:pt x="12207" y="1"/>
                  </a:moveTo>
                  <a:cubicBezTo>
                    <a:pt x="6724" y="1"/>
                    <a:pt x="2496" y="939"/>
                    <a:pt x="601" y="6213"/>
                  </a:cubicBezTo>
                  <a:cubicBezTo>
                    <a:pt x="335" y="6981"/>
                    <a:pt x="168" y="7781"/>
                    <a:pt x="134" y="8615"/>
                  </a:cubicBezTo>
                  <a:cubicBezTo>
                    <a:pt x="1" y="11184"/>
                    <a:pt x="868" y="13952"/>
                    <a:pt x="1769" y="16054"/>
                  </a:cubicBezTo>
                  <a:lnTo>
                    <a:pt x="54840" y="16054"/>
                  </a:lnTo>
                  <a:cubicBezTo>
                    <a:pt x="54707" y="16020"/>
                    <a:pt x="54540" y="15987"/>
                    <a:pt x="54373" y="15920"/>
                  </a:cubicBezTo>
                  <a:cubicBezTo>
                    <a:pt x="49736" y="14719"/>
                    <a:pt x="41664" y="11751"/>
                    <a:pt x="36360" y="8715"/>
                  </a:cubicBezTo>
                  <a:cubicBezTo>
                    <a:pt x="36327" y="8715"/>
                    <a:pt x="36327" y="8682"/>
                    <a:pt x="36294" y="8682"/>
                  </a:cubicBezTo>
                  <a:cubicBezTo>
                    <a:pt x="35893" y="8448"/>
                    <a:pt x="35493" y="8215"/>
                    <a:pt x="35126" y="7981"/>
                  </a:cubicBezTo>
                  <a:cubicBezTo>
                    <a:pt x="34826" y="7781"/>
                    <a:pt x="34526" y="7581"/>
                    <a:pt x="34225" y="7381"/>
                  </a:cubicBezTo>
                  <a:cubicBezTo>
                    <a:pt x="34192" y="7347"/>
                    <a:pt x="34159" y="7347"/>
                    <a:pt x="34092" y="7314"/>
                  </a:cubicBezTo>
                  <a:cubicBezTo>
                    <a:pt x="33658" y="7014"/>
                    <a:pt x="33258" y="6747"/>
                    <a:pt x="32858" y="6480"/>
                  </a:cubicBezTo>
                  <a:cubicBezTo>
                    <a:pt x="32291" y="6113"/>
                    <a:pt x="31757" y="5813"/>
                    <a:pt x="31290" y="5546"/>
                  </a:cubicBezTo>
                  <a:cubicBezTo>
                    <a:pt x="31056" y="5413"/>
                    <a:pt x="30823" y="5313"/>
                    <a:pt x="30623" y="5179"/>
                  </a:cubicBezTo>
                  <a:cubicBezTo>
                    <a:pt x="28788" y="4212"/>
                    <a:pt x="27487" y="3812"/>
                    <a:pt x="26620" y="3645"/>
                  </a:cubicBezTo>
                  <a:cubicBezTo>
                    <a:pt x="26220" y="3559"/>
                    <a:pt x="25911" y="3535"/>
                    <a:pt x="25690" y="3535"/>
                  </a:cubicBezTo>
                  <a:cubicBezTo>
                    <a:pt x="25394" y="3535"/>
                    <a:pt x="25252" y="3578"/>
                    <a:pt x="25252" y="3578"/>
                  </a:cubicBezTo>
                  <a:cubicBezTo>
                    <a:pt x="25252" y="3578"/>
                    <a:pt x="25186" y="3545"/>
                    <a:pt x="25119" y="3478"/>
                  </a:cubicBezTo>
                  <a:cubicBezTo>
                    <a:pt x="25019" y="3445"/>
                    <a:pt x="24952" y="3411"/>
                    <a:pt x="24852" y="3345"/>
                  </a:cubicBezTo>
                  <a:cubicBezTo>
                    <a:pt x="24785" y="3311"/>
                    <a:pt x="24719" y="3278"/>
                    <a:pt x="24619" y="3245"/>
                  </a:cubicBezTo>
                  <a:cubicBezTo>
                    <a:pt x="24018" y="2944"/>
                    <a:pt x="23017" y="2444"/>
                    <a:pt x="21783" y="1977"/>
                  </a:cubicBezTo>
                  <a:cubicBezTo>
                    <a:pt x="19815" y="1176"/>
                    <a:pt x="17247" y="342"/>
                    <a:pt x="14578" y="109"/>
                  </a:cubicBezTo>
                  <a:cubicBezTo>
                    <a:pt x="14111" y="42"/>
                    <a:pt x="13644" y="9"/>
                    <a:pt x="13144" y="9"/>
                  </a:cubicBezTo>
                  <a:cubicBezTo>
                    <a:pt x="12828" y="4"/>
                    <a:pt x="12516" y="1"/>
                    <a:pt x="122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80"/>
            <p:cNvSpPr/>
            <p:nvPr/>
          </p:nvSpPr>
          <p:spPr>
            <a:xfrm flipH="1">
              <a:off x="3160832" y="2991150"/>
              <a:ext cx="1545038" cy="912553"/>
            </a:xfrm>
            <a:custGeom>
              <a:avLst/>
              <a:gdLst/>
              <a:ahLst/>
              <a:cxnLst/>
              <a:rect l="l" t="t" r="r" b="b"/>
              <a:pathLst>
                <a:path w="30689" h="18126" extrusionOk="0">
                  <a:moveTo>
                    <a:pt x="9497" y="0"/>
                  </a:moveTo>
                  <a:cubicBezTo>
                    <a:pt x="9467" y="0"/>
                    <a:pt x="9437" y="2"/>
                    <a:pt x="9407" y="5"/>
                  </a:cubicBezTo>
                  <a:lnTo>
                    <a:pt x="834" y="639"/>
                  </a:lnTo>
                  <a:cubicBezTo>
                    <a:pt x="300" y="672"/>
                    <a:pt x="0" y="1239"/>
                    <a:pt x="267" y="1673"/>
                  </a:cubicBezTo>
                  <a:lnTo>
                    <a:pt x="9073" y="17118"/>
                  </a:lnTo>
                  <a:cubicBezTo>
                    <a:pt x="9414" y="17736"/>
                    <a:pt x="10070" y="18125"/>
                    <a:pt x="10802" y="18125"/>
                  </a:cubicBezTo>
                  <a:cubicBezTo>
                    <a:pt x="10859" y="18125"/>
                    <a:pt x="10917" y="18123"/>
                    <a:pt x="10975" y="18118"/>
                  </a:cubicBezTo>
                  <a:lnTo>
                    <a:pt x="30689" y="16450"/>
                  </a:lnTo>
                  <a:lnTo>
                    <a:pt x="30689" y="14516"/>
                  </a:lnTo>
                  <a:lnTo>
                    <a:pt x="17479" y="14682"/>
                  </a:lnTo>
                  <a:lnTo>
                    <a:pt x="10107" y="372"/>
                  </a:lnTo>
                  <a:cubicBezTo>
                    <a:pt x="9988" y="132"/>
                    <a:pt x="9760" y="0"/>
                    <a:pt x="94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80"/>
            <p:cNvSpPr/>
            <p:nvPr/>
          </p:nvSpPr>
          <p:spPr>
            <a:xfrm flipH="1">
              <a:off x="1273175" y="1993850"/>
              <a:ext cx="1980019" cy="2718932"/>
            </a:xfrm>
            <a:custGeom>
              <a:avLst/>
              <a:gdLst/>
              <a:ahLst/>
              <a:cxnLst/>
              <a:rect l="l" t="t" r="r" b="b"/>
              <a:pathLst>
                <a:path w="39329" h="54006" extrusionOk="0">
                  <a:moveTo>
                    <a:pt x="29788" y="0"/>
                  </a:moveTo>
                  <a:cubicBezTo>
                    <a:pt x="29788" y="0"/>
                    <a:pt x="23250" y="1701"/>
                    <a:pt x="19581" y="3769"/>
                  </a:cubicBezTo>
                  <a:cubicBezTo>
                    <a:pt x="19281" y="3936"/>
                    <a:pt x="19014" y="4103"/>
                    <a:pt x="18747" y="4270"/>
                  </a:cubicBezTo>
                  <a:cubicBezTo>
                    <a:pt x="18613" y="4370"/>
                    <a:pt x="18480" y="4470"/>
                    <a:pt x="18347" y="4570"/>
                  </a:cubicBezTo>
                  <a:cubicBezTo>
                    <a:pt x="17913" y="4904"/>
                    <a:pt x="17579" y="5237"/>
                    <a:pt x="17379" y="5571"/>
                  </a:cubicBezTo>
                  <a:cubicBezTo>
                    <a:pt x="17313" y="5671"/>
                    <a:pt x="17246" y="5771"/>
                    <a:pt x="17179" y="5871"/>
                  </a:cubicBezTo>
                  <a:cubicBezTo>
                    <a:pt x="16512" y="7005"/>
                    <a:pt x="16212" y="8173"/>
                    <a:pt x="16045" y="9540"/>
                  </a:cubicBezTo>
                  <a:cubicBezTo>
                    <a:pt x="16012" y="9774"/>
                    <a:pt x="15978" y="9974"/>
                    <a:pt x="15978" y="10207"/>
                  </a:cubicBezTo>
                  <a:cubicBezTo>
                    <a:pt x="15945" y="10508"/>
                    <a:pt x="15912" y="10774"/>
                    <a:pt x="15878" y="11075"/>
                  </a:cubicBezTo>
                  <a:cubicBezTo>
                    <a:pt x="15878" y="11342"/>
                    <a:pt x="15845" y="11608"/>
                    <a:pt x="15845" y="11909"/>
                  </a:cubicBezTo>
                  <a:cubicBezTo>
                    <a:pt x="15811" y="12242"/>
                    <a:pt x="15778" y="12642"/>
                    <a:pt x="15745" y="13043"/>
                  </a:cubicBezTo>
                  <a:cubicBezTo>
                    <a:pt x="15678" y="14144"/>
                    <a:pt x="15611" y="15378"/>
                    <a:pt x="15445" y="16745"/>
                  </a:cubicBezTo>
                  <a:cubicBezTo>
                    <a:pt x="15344" y="17613"/>
                    <a:pt x="15044" y="18747"/>
                    <a:pt x="14644" y="20081"/>
                  </a:cubicBezTo>
                  <a:cubicBezTo>
                    <a:pt x="14611" y="20215"/>
                    <a:pt x="14544" y="20348"/>
                    <a:pt x="14511" y="20481"/>
                  </a:cubicBezTo>
                  <a:cubicBezTo>
                    <a:pt x="14410" y="20782"/>
                    <a:pt x="14344" y="21048"/>
                    <a:pt x="14244" y="21349"/>
                  </a:cubicBezTo>
                  <a:cubicBezTo>
                    <a:pt x="14177" y="21482"/>
                    <a:pt x="14144" y="21616"/>
                    <a:pt x="14077" y="21749"/>
                  </a:cubicBezTo>
                  <a:cubicBezTo>
                    <a:pt x="14010" y="21983"/>
                    <a:pt x="13910" y="22249"/>
                    <a:pt x="13810" y="22483"/>
                  </a:cubicBezTo>
                  <a:cubicBezTo>
                    <a:pt x="13343" y="23817"/>
                    <a:pt x="12743" y="25252"/>
                    <a:pt x="12142" y="26686"/>
                  </a:cubicBezTo>
                  <a:cubicBezTo>
                    <a:pt x="12109" y="26719"/>
                    <a:pt x="12109" y="26753"/>
                    <a:pt x="12075" y="26786"/>
                  </a:cubicBezTo>
                  <a:cubicBezTo>
                    <a:pt x="12042" y="26919"/>
                    <a:pt x="11975" y="27019"/>
                    <a:pt x="11942" y="27153"/>
                  </a:cubicBezTo>
                  <a:lnTo>
                    <a:pt x="11909" y="27153"/>
                  </a:lnTo>
                  <a:cubicBezTo>
                    <a:pt x="11475" y="28120"/>
                    <a:pt x="11041" y="29121"/>
                    <a:pt x="10541" y="30055"/>
                  </a:cubicBezTo>
                  <a:cubicBezTo>
                    <a:pt x="10374" y="30422"/>
                    <a:pt x="10207" y="30755"/>
                    <a:pt x="10041" y="31089"/>
                  </a:cubicBezTo>
                  <a:cubicBezTo>
                    <a:pt x="10007" y="31156"/>
                    <a:pt x="9974" y="31222"/>
                    <a:pt x="9941" y="31256"/>
                  </a:cubicBezTo>
                  <a:cubicBezTo>
                    <a:pt x="9807" y="31556"/>
                    <a:pt x="9640" y="31823"/>
                    <a:pt x="9507" y="32090"/>
                  </a:cubicBezTo>
                  <a:cubicBezTo>
                    <a:pt x="9273" y="32523"/>
                    <a:pt x="9040" y="32924"/>
                    <a:pt x="8806" y="33324"/>
                  </a:cubicBezTo>
                  <a:cubicBezTo>
                    <a:pt x="8540" y="33791"/>
                    <a:pt x="8306" y="34225"/>
                    <a:pt x="8039" y="34625"/>
                  </a:cubicBezTo>
                  <a:cubicBezTo>
                    <a:pt x="7706" y="35159"/>
                    <a:pt x="7372" y="35692"/>
                    <a:pt x="7039" y="36126"/>
                  </a:cubicBezTo>
                  <a:cubicBezTo>
                    <a:pt x="6805" y="36460"/>
                    <a:pt x="6572" y="36726"/>
                    <a:pt x="6371" y="36993"/>
                  </a:cubicBezTo>
                  <a:cubicBezTo>
                    <a:pt x="5571" y="37961"/>
                    <a:pt x="4837" y="38561"/>
                    <a:pt x="4237" y="38628"/>
                  </a:cubicBezTo>
                  <a:cubicBezTo>
                    <a:pt x="3536" y="38694"/>
                    <a:pt x="2969" y="38828"/>
                    <a:pt x="2469" y="39061"/>
                  </a:cubicBezTo>
                  <a:cubicBezTo>
                    <a:pt x="2469" y="39061"/>
                    <a:pt x="2435" y="39095"/>
                    <a:pt x="2402" y="39095"/>
                  </a:cubicBezTo>
                  <a:cubicBezTo>
                    <a:pt x="2268" y="39161"/>
                    <a:pt x="2135" y="39228"/>
                    <a:pt x="2002" y="39295"/>
                  </a:cubicBezTo>
                  <a:cubicBezTo>
                    <a:pt x="1902" y="39362"/>
                    <a:pt x="1835" y="39395"/>
                    <a:pt x="1735" y="39462"/>
                  </a:cubicBezTo>
                  <a:cubicBezTo>
                    <a:pt x="1401" y="39662"/>
                    <a:pt x="1134" y="39929"/>
                    <a:pt x="901" y="40162"/>
                  </a:cubicBezTo>
                  <a:cubicBezTo>
                    <a:pt x="734" y="40329"/>
                    <a:pt x="601" y="40496"/>
                    <a:pt x="467" y="40663"/>
                  </a:cubicBezTo>
                  <a:cubicBezTo>
                    <a:pt x="300" y="40896"/>
                    <a:pt x="200" y="41063"/>
                    <a:pt x="134" y="41230"/>
                  </a:cubicBezTo>
                  <a:cubicBezTo>
                    <a:pt x="100" y="41263"/>
                    <a:pt x="67" y="41330"/>
                    <a:pt x="67" y="41363"/>
                  </a:cubicBezTo>
                  <a:cubicBezTo>
                    <a:pt x="34" y="41430"/>
                    <a:pt x="0" y="41463"/>
                    <a:pt x="0" y="41463"/>
                  </a:cubicBezTo>
                  <a:cubicBezTo>
                    <a:pt x="667" y="41463"/>
                    <a:pt x="1535" y="41697"/>
                    <a:pt x="2502" y="42164"/>
                  </a:cubicBezTo>
                  <a:cubicBezTo>
                    <a:pt x="3569" y="42631"/>
                    <a:pt x="4804" y="43364"/>
                    <a:pt x="6071" y="44232"/>
                  </a:cubicBezTo>
                  <a:cubicBezTo>
                    <a:pt x="6171" y="44298"/>
                    <a:pt x="6305" y="44365"/>
                    <a:pt x="6405" y="44465"/>
                  </a:cubicBezTo>
                  <a:cubicBezTo>
                    <a:pt x="6838" y="44732"/>
                    <a:pt x="7239" y="45032"/>
                    <a:pt x="7639" y="45333"/>
                  </a:cubicBezTo>
                  <a:cubicBezTo>
                    <a:pt x="8306" y="45833"/>
                    <a:pt x="8940" y="46333"/>
                    <a:pt x="9574" y="46834"/>
                  </a:cubicBezTo>
                  <a:cubicBezTo>
                    <a:pt x="9874" y="47067"/>
                    <a:pt x="10141" y="47301"/>
                    <a:pt x="10408" y="47534"/>
                  </a:cubicBezTo>
                  <a:cubicBezTo>
                    <a:pt x="10441" y="47567"/>
                    <a:pt x="10474" y="47567"/>
                    <a:pt x="10508" y="47601"/>
                  </a:cubicBezTo>
                  <a:cubicBezTo>
                    <a:pt x="10808" y="47868"/>
                    <a:pt x="11108" y="48135"/>
                    <a:pt x="11375" y="48368"/>
                  </a:cubicBezTo>
                  <a:cubicBezTo>
                    <a:pt x="11775" y="48735"/>
                    <a:pt x="12242" y="49102"/>
                    <a:pt x="12776" y="49502"/>
                  </a:cubicBezTo>
                  <a:cubicBezTo>
                    <a:pt x="14877" y="51070"/>
                    <a:pt x="17946" y="52771"/>
                    <a:pt x="21182" y="53939"/>
                  </a:cubicBezTo>
                  <a:lnTo>
                    <a:pt x="29788" y="53939"/>
                  </a:lnTo>
                  <a:cubicBezTo>
                    <a:pt x="29888" y="53972"/>
                    <a:pt x="29988" y="53972"/>
                    <a:pt x="30055" y="54005"/>
                  </a:cubicBezTo>
                  <a:lnTo>
                    <a:pt x="33090" y="54005"/>
                  </a:lnTo>
                  <a:cubicBezTo>
                    <a:pt x="33124" y="53972"/>
                    <a:pt x="33157" y="53972"/>
                    <a:pt x="33191" y="53939"/>
                  </a:cubicBezTo>
                  <a:cubicBezTo>
                    <a:pt x="38027" y="50536"/>
                    <a:pt x="38995" y="40496"/>
                    <a:pt x="39161" y="30155"/>
                  </a:cubicBezTo>
                  <a:cubicBezTo>
                    <a:pt x="39328" y="18480"/>
                    <a:pt x="35459" y="7072"/>
                    <a:pt x="35492" y="7072"/>
                  </a:cubicBezTo>
                  <a:cubicBezTo>
                    <a:pt x="34725" y="5070"/>
                    <a:pt x="33457" y="3436"/>
                    <a:pt x="32323" y="2202"/>
                  </a:cubicBezTo>
                  <a:cubicBezTo>
                    <a:pt x="30989" y="801"/>
                    <a:pt x="29788" y="0"/>
                    <a:pt x="297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80"/>
            <p:cNvSpPr/>
            <p:nvPr/>
          </p:nvSpPr>
          <p:spPr>
            <a:xfrm flipH="1">
              <a:off x="2798074" y="4428975"/>
              <a:ext cx="413131" cy="280472"/>
            </a:xfrm>
            <a:custGeom>
              <a:avLst/>
              <a:gdLst/>
              <a:ahLst/>
              <a:cxnLst/>
              <a:rect l="l" t="t" r="r" b="b"/>
              <a:pathLst>
                <a:path w="8206" h="5571" extrusionOk="0">
                  <a:moveTo>
                    <a:pt x="1735" y="0"/>
                  </a:moveTo>
                  <a:cubicBezTo>
                    <a:pt x="1735" y="0"/>
                    <a:pt x="1601" y="200"/>
                    <a:pt x="1401" y="500"/>
                  </a:cubicBezTo>
                  <a:lnTo>
                    <a:pt x="1268" y="734"/>
                  </a:lnTo>
                  <a:cubicBezTo>
                    <a:pt x="1134" y="934"/>
                    <a:pt x="967" y="1168"/>
                    <a:pt x="834" y="1401"/>
                  </a:cubicBezTo>
                  <a:lnTo>
                    <a:pt x="801" y="1468"/>
                  </a:lnTo>
                  <a:cubicBezTo>
                    <a:pt x="467" y="2001"/>
                    <a:pt x="167" y="2502"/>
                    <a:pt x="134" y="2735"/>
                  </a:cubicBezTo>
                  <a:cubicBezTo>
                    <a:pt x="0" y="3236"/>
                    <a:pt x="300" y="3803"/>
                    <a:pt x="1134" y="4503"/>
                  </a:cubicBezTo>
                  <a:cubicBezTo>
                    <a:pt x="1468" y="4770"/>
                    <a:pt x="2002" y="5170"/>
                    <a:pt x="2535" y="5571"/>
                  </a:cubicBezTo>
                  <a:lnTo>
                    <a:pt x="7572" y="5571"/>
                  </a:lnTo>
                  <a:cubicBezTo>
                    <a:pt x="7572" y="5504"/>
                    <a:pt x="7572" y="5471"/>
                    <a:pt x="7572" y="5471"/>
                  </a:cubicBezTo>
                  <a:cubicBezTo>
                    <a:pt x="7572" y="5471"/>
                    <a:pt x="7625" y="5479"/>
                    <a:pt x="7699" y="5479"/>
                  </a:cubicBezTo>
                  <a:cubicBezTo>
                    <a:pt x="7828" y="5479"/>
                    <a:pt x="8021" y="5452"/>
                    <a:pt x="8106" y="5304"/>
                  </a:cubicBezTo>
                  <a:cubicBezTo>
                    <a:pt x="8206" y="5070"/>
                    <a:pt x="8073" y="4803"/>
                    <a:pt x="7772" y="4637"/>
                  </a:cubicBezTo>
                  <a:cubicBezTo>
                    <a:pt x="7505" y="4437"/>
                    <a:pt x="7038" y="4236"/>
                    <a:pt x="7038" y="4236"/>
                  </a:cubicBezTo>
                  <a:lnTo>
                    <a:pt x="5004" y="2669"/>
                  </a:lnTo>
                  <a:lnTo>
                    <a:pt x="5070" y="2569"/>
                  </a:lnTo>
                  <a:lnTo>
                    <a:pt x="5271" y="2335"/>
                  </a:lnTo>
                  <a:lnTo>
                    <a:pt x="5304" y="2335"/>
                  </a:lnTo>
                  <a:lnTo>
                    <a:pt x="5504" y="2068"/>
                  </a:lnTo>
                  <a:lnTo>
                    <a:pt x="5471" y="2068"/>
                  </a:lnTo>
                  <a:lnTo>
                    <a:pt x="1735" y="0"/>
                  </a:lnTo>
                  <a:close/>
                </a:path>
              </a:pathLst>
            </a:custGeom>
            <a:solidFill>
              <a:srgbClr val="FBB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80"/>
            <p:cNvSpPr/>
            <p:nvPr/>
          </p:nvSpPr>
          <p:spPr>
            <a:xfrm flipH="1">
              <a:off x="2594834" y="3636281"/>
              <a:ext cx="785986" cy="911949"/>
            </a:xfrm>
            <a:custGeom>
              <a:avLst/>
              <a:gdLst/>
              <a:ahLst/>
              <a:cxnLst/>
              <a:rect l="l" t="t" r="r" b="b"/>
              <a:pathLst>
                <a:path w="15612" h="18114" extrusionOk="0">
                  <a:moveTo>
                    <a:pt x="2168" y="0"/>
                  </a:moveTo>
                  <a:cubicBezTo>
                    <a:pt x="2168" y="0"/>
                    <a:pt x="0" y="5071"/>
                    <a:pt x="1701" y="7906"/>
                  </a:cubicBezTo>
                  <a:cubicBezTo>
                    <a:pt x="3436" y="10775"/>
                    <a:pt x="6538" y="11309"/>
                    <a:pt x="6538" y="11309"/>
                  </a:cubicBezTo>
                  <a:cubicBezTo>
                    <a:pt x="6538" y="11309"/>
                    <a:pt x="4770" y="14344"/>
                    <a:pt x="4236" y="15712"/>
                  </a:cubicBezTo>
                  <a:cubicBezTo>
                    <a:pt x="4236" y="15712"/>
                    <a:pt x="5938" y="17880"/>
                    <a:pt x="9173" y="18113"/>
                  </a:cubicBezTo>
                  <a:cubicBezTo>
                    <a:pt x="9173" y="18113"/>
                    <a:pt x="13877" y="14978"/>
                    <a:pt x="14744" y="12176"/>
                  </a:cubicBezTo>
                  <a:cubicBezTo>
                    <a:pt x="15611" y="9374"/>
                    <a:pt x="9907" y="5071"/>
                    <a:pt x="8940" y="4404"/>
                  </a:cubicBezTo>
                  <a:cubicBezTo>
                    <a:pt x="7972" y="3736"/>
                    <a:pt x="5637" y="1635"/>
                    <a:pt x="5637" y="1635"/>
                  </a:cubicBezTo>
                  <a:lnTo>
                    <a:pt x="21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80"/>
            <p:cNvSpPr/>
            <p:nvPr/>
          </p:nvSpPr>
          <p:spPr>
            <a:xfrm flipH="1">
              <a:off x="3029827" y="3546766"/>
              <a:ext cx="1170572" cy="531240"/>
            </a:xfrm>
            <a:custGeom>
              <a:avLst/>
              <a:gdLst/>
              <a:ahLst/>
              <a:cxnLst/>
              <a:rect l="l" t="t" r="r" b="b"/>
              <a:pathLst>
                <a:path w="23251" h="10552" extrusionOk="0">
                  <a:moveTo>
                    <a:pt x="2194" y="0"/>
                  </a:moveTo>
                  <a:cubicBezTo>
                    <a:pt x="1413" y="0"/>
                    <a:pt x="828" y="605"/>
                    <a:pt x="735" y="978"/>
                  </a:cubicBezTo>
                  <a:cubicBezTo>
                    <a:pt x="711" y="1107"/>
                    <a:pt x="795" y="1157"/>
                    <a:pt x="935" y="1157"/>
                  </a:cubicBezTo>
                  <a:cubicBezTo>
                    <a:pt x="1193" y="1157"/>
                    <a:pt x="1644" y="984"/>
                    <a:pt x="1969" y="811"/>
                  </a:cubicBezTo>
                  <a:cubicBezTo>
                    <a:pt x="1969" y="811"/>
                    <a:pt x="2903" y="1045"/>
                    <a:pt x="3303" y="1311"/>
                  </a:cubicBezTo>
                  <a:lnTo>
                    <a:pt x="3270" y="1412"/>
                  </a:lnTo>
                  <a:cubicBezTo>
                    <a:pt x="3059" y="1321"/>
                    <a:pt x="2415" y="1068"/>
                    <a:pt x="1752" y="1068"/>
                  </a:cubicBezTo>
                  <a:cubicBezTo>
                    <a:pt x="1680" y="1068"/>
                    <a:pt x="1607" y="1071"/>
                    <a:pt x="1535" y="1078"/>
                  </a:cubicBezTo>
                  <a:cubicBezTo>
                    <a:pt x="701" y="1145"/>
                    <a:pt x="168" y="1912"/>
                    <a:pt x="134" y="2312"/>
                  </a:cubicBezTo>
                  <a:cubicBezTo>
                    <a:pt x="134" y="2427"/>
                    <a:pt x="194" y="2473"/>
                    <a:pt x="290" y="2473"/>
                  </a:cubicBezTo>
                  <a:cubicBezTo>
                    <a:pt x="529" y="2473"/>
                    <a:pt x="992" y="2184"/>
                    <a:pt x="1302" y="1945"/>
                  </a:cubicBezTo>
                  <a:cubicBezTo>
                    <a:pt x="1302" y="1945"/>
                    <a:pt x="2469" y="2012"/>
                    <a:pt x="2836" y="2212"/>
                  </a:cubicBezTo>
                  <a:cubicBezTo>
                    <a:pt x="2869" y="2212"/>
                    <a:pt x="2869" y="2212"/>
                    <a:pt x="2903" y="2245"/>
                  </a:cubicBezTo>
                  <a:lnTo>
                    <a:pt x="2869" y="2312"/>
                  </a:lnTo>
                  <a:cubicBezTo>
                    <a:pt x="2572" y="2223"/>
                    <a:pt x="2114" y="2107"/>
                    <a:pt x="1663" y="2107"/>
                  </a:cubicBezTo>
                  <a:cubicBezTo>
                    <a:pt x="1609" y="2107"/>
                    <a:pt x="1555" y="2108"/>
                    <a:pt x="1502" y="2112"/>
                  </a:cubicBezTo>
                  <a:cubicBezTo>
                    <a:pt x="635" y="2179"/>
                    <a:pt x="101" y="2946"/>
                    <a:pt x="101" y="3346"/>
                  </a:cubicBezTo>
                  <a:cubicBezTo>
                    <a:pt x="101" y="3461"/>
                    <a:pt x="161" y="3507"/>
                    <a:pt x="256" y="3507"/>
                  </a:cubicBezTo>
                  <a:cubicBezTo>
                    <a:pt x="496" y="3507"/>
                    <a:pt x="959" y="3218"/>
                    <a:pt x="1268" y="2979"/>
                  </a:cubicBezTo>
                  <a:cubicBezTo>
                    <a:pt x="1268" y="2979"/>
                    <a:pt x="2036" y="3013"/>
                    <a:pt x="2536" y="3146"/>
                  </a:cubicBezTo>
                  <a:lnTo>
                    <a:pt x="2469" y="3280"/>
                  </a:lnTo>
                  <a:cubicBezTo>
                    <a:pt x="2202" y="3213"/>
                    <a:pt x="1935" y="3179"/>
                    <a:pt x="1702" y="3179"/>
                  </a:cubicBezTo>
                  <a:cubicBezTo>
                    <a:pt x="868" y="3179"/>
                    <a:pt x="1" y="3980"/>
                    <a:pt x="334" y="4214"/>
                  </a:cubicBezTo>
                  <a:cubicBezTo>
                    <a:pt x="402" y="4266"/>
                    <a:pt x="492" y="4287"/>
                    <a:pt x="591" y="4287"/>
                  </a:cubicBezTo>
                  <a:cubicBezTo>
                    <a:pt x="929" y="4287"/>
                    <a:pt x="1368" y="4047"/>
                    <a:pt x="1368" y="4047"/>
                  </a:cubicBezTo>
                  <a:cubicBezTo>
                    <a:pt x="1368" y="4047"/>
                    <a:pt x="2536" y="4214"/>
                    <a:pt x="3236" y="4547"/>
                  </a:cubicBezTo>
                  <a:cubicBezTo>
                    <a:pt x="3737" y="4947"/>
                    <a:pt x="4771" y="5748"/>
                    <a:pt x="5638" y="6215"/>
                  </a:cubicBezTo>
                  <a:cubicBezTo>
                    <a:pt x="6806" y="6815"/>
                    <a:pt x="7773" y="6982"/>
                    <a:pt x="7773" y="6982"/>
                  </a:cubicBezTo>
                  <a:cubicBezTo>
                    <a:pt x="7773" y="6982"/>
                    <a:pt x="9074" y="7349"/>
                    <a:pt x="13777" y="8550"/>
                  </a:cubicBezTo>
                  <a:cubicBezTo>
                    <a:pt x="15112" y="8917"/>
                    <a:pt x="16479" y="9217"/>
                    <a:pt x="17713" y="9484"/>
                  </a:cubicBezTo>
                  <a:cubicBezTo>
                    <a:pt x="19014" y="9784"/>
                    <a:pt x="20182" y="10018"/>
                    <a:pt x="21116" y="10184"/>
                  </a:cubicBezTo>
                  <a:cubicBezTo>
                    <a:pt x="22417" y="10418"/>
                    <a:pt x="23251" y="10551"/>
                    <a:pt x="23251" y="10551"/>
                  </a:cubicBezTo>
                  <a:lnTo>
                    <a:pt x="16112" y="2412"/>
                  </a:lnTo>
                  <a:cubicBezTo>
                    <a:pt x="15812" y="2479"/>
                    <a:pt x="15478" y="2512"/>
                    <a:pt x="15112" y="2546"/>
                  </a:cubicBezTo>
                  <a:cubicBezTo>
                    <a:pt x="14745" y="2612"/>
                    <a:pt x="14344" y="2646"/>
                    <a:pt x="13944" y="2679"/>
                  </a:cubicBezTo>
                  <a:cubicBezTo>
                    <a:pt x="12622" y="2778"/>
                    <a:pt x="11252" y="2806"/>
                    <a:pt x="10230" y="2806"/>
                  </a:cubicBezTo>
                  <a:cubicBezTo>
                    <a:pt x="9525" y="2806"/>
                    <a:pt x="8985" y="2793"/>
                    <a:pt x="8740" y="2779"/>
                  </a:cubicBezTo>
                  <a:cubicBezTo>
                    <a:pt x="8740" y="2779"/>
                    <a:pt x="7206" y="1178"/>
                    <a:pt x="5305" y="711"/>
                  </a:cubicBezTo>
                  <a:cubicBezTo>
                    <a:pt x="4408" y="503"/>
                    <a:pt x="3981" y="463"/>
                    <a:pt x="3786" y="463"/>
                  </a:cubicBezTo>
                  <a:cubicBezTo>
                    <a:pt x="3670" y="463"/>
                    <a:pt x="3637" y="478"/>
                    <a:pt x="3637" y="478"/>
                  </a:cubicBezTo>
                  <a:cubicBezTo>
                    <a:pt x="3470" y="377"/>
                    <a:pt x="3303" y="277"/>
                    <a:pt x="3070" y="211"/>
                  </a:cubicBezTo>
                  <a:cubicBezTo>
                    <a:pt x="2836" y="111"/>
                    <a:pt x="2603" y="44"/>
                    <a:pt x="2369" y="11"/>
                  </a:cubicBezTo>
                  <a:cubicBezTo>
                    <a:pt x="2310" y="4"/>
                    <a:pt x="2251" y="0"/>
                    <a:pt x="21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80"/>
            <p:cNvSpPr/>
            <p:nvPr/>
          </p:nvSpPr>
          <p:spPr>
            <a:xfrm flipH="1">
              <a:off x="2383232" y="2998098"/>
              <a:ext cx="890150" cy="779290"/>
            </a:xfrm>
            <a:custGeom>
              <a:avLst/>
              <a:gdLst/>
              <a:ahLst/>
              <a:cxnLst/>
              <a:rect l="l" t="t" r="r" b="b"/>
              <a:pathLst>
                <a:path w="17681" h="15479" extrusionOk="0">
                  <a:moveTo>
                    <a:pt x="11276" y="1"/>
                  </a:moveTo>
                  <a:cubicBezTo>
                    <a:pt x="11276" y="1"/>
                    <a:pt x="8941" y="701"/>
                    <a:pt x="5305" y="3637"/>
                  </a:cubicBezTo>
                  <a:cubicBezTo>
                    <a:pt x="1702" y="6539"/>
                    <a:pt x="101" y="10642"/>
                    <a:pt x="34" y="12676"/>
                  </a:cubicBezTo>
                  <a:cubicBezTo>
                    <a:pt x="1" y="14678"/>
                    <a:pt x="4271" y="15478"/>
                    <a:pt x="4271" y="15478"/>
                  </a:cubicBezTo>
                  <a:cubicBezTo>
                    <a:pt x="4271" y="15478"/>
                    <a:pt x="12577" y="10341"/>
                    <a:pt x="15078" y="7039"/>
                  </a:cubicBezTo>
                  <a:cubicBezTo>
                    <a:pt x="17613" y="3770"/>
                    <a:pt x="17680" y="2669"/>
                    <a:pt x="17680" y="2669"/>
                  </a:cubicBezTo>
                  <a:lnTo>
                    <a:pt x="112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80"/>
            <p:cNvSpPr/>
            <p:nvPr/>
          </p:nvSpPr>
          <p:spPr>
            <a:xfrm flipH="1">
              <a:off x="2426923" y="3072307"/>
              <a:ext cx="266526" cy="275186"/>
            </a:xfrm>
            <a:custGeom>
              <a:avLst/>
              <a:gdLst/>
              <a:ahLst/>
              <a:cxnLst/>
              <a:rect l="l" t="t" r="r" b="b"/>
              <a:pathLst>
                <a:path w="5294" h="5466" extrusionOk="0">
                  <a:moveTo>
                    <a:pt x="1649" y="0"/>
                  </a:moveTo>
                  <a:cubicBezTo>
                    <a:pt x="1468" y="0"/>
                    <a:pt x="1368" y="57"/>
                    <a:pt x="1391" y="195"/>
                  </a:cubicBezTo>
                  <a:cubicBezTo>
                    <a:pt x="1552" y="967"/>
                    <a:pt x="2364" y="2235"/>
                    <a:pt x="1764" y="2235"/>
                  </a:cubicBezTo>
                  <a:cubicBezTo>
                    <a:pt x="1742" y="2235"/>
                    <a:pt x="1718" y="2233"/>
                    <a:pt x="1691" y="2229"/>
                  </a:cubicBezTo>
                  <a:cubicBezTo>
                    <a:pt x="1613" y="2219"/>
                    <a:pt x="1531" y="2214"/>
                    <a:pt x="1449" y="2214"/>
                  </a:cubicBezTo>
                  <a:cubicBezTo>
                    <a:pt x="762" y="2214"/>
                    <a:pt x="1" y="2558"/>
                    <a:pt x="90" y="2796"/>
                  </a:cubicBezTo>
                  <a:cubicBezTo>
                    <a:pt x="190" y="3030"/>
                    <a:pt x="757" y="5465"/>
                    <a:pt x="757" y="5465"/>
                  </a:cubicBezTo>
                  <a:cubicBezTo>
                    <a:pt x="2092" y="4998"/>
                    <a:pt x="5294" y="1329"/>
                    <a:pt x="5294" y="1329"/>
                  </a:cubicBezTo>
                  <a:cubicBezTo>
                    <a:pt x="5294" y="1329"/>
                    <a:pt x="2523" y="0"/>
                    <a:pt x="16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80"/>
            <p:cNvSpPr/>
            <p:nvPr/>
          </p:nvSpPr>
          <p:spPr>
            <a:xfrm flipH="1">
              <a:off x="2215327" y="3488516"/>
              <a:ext cx="742287" cy="287923"/>
            </a:xfrm>
            <a:custGeom>
              <a:avLst/>
              <a:gdLst/>
              <a:ahLst/>
              <a:cxnLst/>
              <a:rect l="l" t="t" r="r" b="b"/>
              <a:pathLst>
                <a:path w="14744" h="5719" extrusionOk="0">
                  <a:moveTo>
                    <a:pt x="1568" y="0"/>
                  </a:moveTo>
                  <a:lnTo>
                    <a:pt x="0" y="1168"/>
                  </a:lnTo>
                  <a:cubicBezTo>
                    <a:pt x="0" y="1168"/>
                    <a:pt x="167" y="3136"/>
                    <a:pt x="2068" y="4837"/>
                  </a:cubicBezTo>
                  <a:cubicBezTo>
                    <a:pt x="2820" y="5510"/>
                    <a:pt x="4203" y="5718"/>
                    <a:pt x="5644" y="5718"/>
                  </a:cubicBezTo>
                  <a:cubicBezTo>
                    <a:pt x="7847" y="5718"/>
                    <a:pt x="10184" y="5231"/>
                    <a:pt x="10608" y="5170"/>
                  </a:cubicBezTo>
                  <a:cubicBezTo>
                    <a:pt x="10647" y="5164"/>
                    <a:pt x="10691" y="5162"/>
                    <a:pt x="10738" y="5162"/>
                  </a:cubicBezTo>
                  <a:cubicBezTo>
                    <a:pt x="11316" y="5162"/>
                    <a:pt x="12392" y="5583"/>
                    <a:pt x="13161" y="5583"/>
                  </a:cubicBezTo>
                  <a:cubicBezTo>
                    <a:pt x="13373" y="5583"/>
                    <a:pt x="13561" y="5552"/>
                    <a:pt x="13710" y="5471"/>
                  </a:cubicBezTo>
                  <a:cubicBezTo>
                    <a:pt x="14444" y="5070"/>
                    <a:pt x="14744" y="3869"/>
                    <a:pt x="14744" y="3869"/>
                  </a:cubicBezTo>
                  <a:cubicBezTo>
                    <a:pt x="14744" y="3869"/>
                    <a:pt x="5671" y="3869"/>
                    <a:pt x="4537" y="3169"/>
                  </a:cubicBezTo>
                  <a:cubicBezTo>
                    <a:pt x="3436" y="2468"/>
                    <a:pt x="1568" y="0"/>
                    <a:pt x="1568" y="0"/>
                  </a:cubicBezTo>
                  <a:close/>
                </a:path>
              </a:pathLst>
            </a:custGeom>
            <a:solidFill>
              <a:srgbClr val="DA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80"/>
            <p:cNvSpPr/>
            <p:nvPr/>
          </p:nvSpPr>
          <p:spPr>
            <a:xfrm flipH="1">
              <a:off x="1867692" y="2287467"/>
              <a:ext cx="886726" cy="853297"/>
            </a:xfrm>
            <a:custGeom>
              <a:avLst/>
              <a:gdLst/>
              <a:ahLst/>
              <a:cxnLst/>
              <a:rect l="l" t="t" r="r" b="b"/>
              <a:pathLst>
                <a:path w="17613" h="16949" extrusionOk="0">
                  <a:moveTo>
                    <a:pt x="8069" y="0"/>
                  </a:moveTo>
                  <a:cubicBezTo>
                    <a:pt x="5358" y="0"/>
                    <a:pt x="3316" y="786"/>
                    <a:pt x="2602" y="1807"/>
                  </a:cubicBezTo>
                  <a:cubicBezTo>
                    <a:pt x="2602" y="1807"/>
                    <a:pt x="1601" y="4175"/>
                    <a:pt x="1268" y="6810"/>
                  </a:cubicBezTo>
                  <a:cubicBezTo>
                    <a:pt x="968" y="9412"/>
                    <a:pt x="0" y="11380"/>
                    <a:pt x="868" y="13849"/>
                  </a:cubicBezTo>
                  <a:cubicBezTo>
                    <a:pt x="1515" y="15791"/>
                    <a:pt x="3609" y="16949"/>
                    <a:pt x="5824" y="16949"/>
                  </a:cubicBezTo>
                  <a:cubicBezTo>
                    <a:pt x="6463" y="16949"/>
                    <a:pt x="7112" y="16852"/>
                    <a:pt x="7739" y="16651"/>
                  </a:cubicBezTo>
                  <a:cubicBezTo>
                    <a:pt x="10574" y="15784"/>
                    <a:pt x="14377" y="12248"/>
                    <a:pt x="16012" y="9012"/>
                  </a:cubicBezTo>
                  <a:cubicBezTo>
                    <a:pt x="17613" y="5776"/>
                    <a:pt x="14711" y="906"/>
                    <a:pt x="10741" y="239"/>
                  </a:cubicBezTo>
                  <a:cubicBezTo>
                    <a:pt x="9800" y="74"/>
                    <a:pt x="8903" y="0"/>
                    <a:pt x="8069" y="0"/>
                  </a:cubicBezTo>
                  <a:close/>
                </a:path>
              </a:pathLst>
            </a:custGeom>
            <a:solidFill>
              <a:srgbClr val="FBB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80"/>
            <p:cNvSpPr/>
            <p:nvPr/>
          </p:nvSpPr>
          <p:spPr>
            <a:xfrm flipH="1">
              <a:off x="2111154" y="3547270"/>
              <a:ext cx="275488" cy="202236"/>
            </a:xfrm>
            <a:custGeom>
              <a:avLst/>
              <a:gdLst/>
              <a:ahLst/>
              <a:cxnLst/>
              <a:rect l="l" t="t" r="r" b="b"/>
              <a:pathLst>
                <a:path w="5472" h="4017" extrusionOk="0">
                  <a:moveTo>
                    <a:pt x="3136" y="1"/>
                  </a:moveTo>
                  <a:cubicBezTo>
                    <a:pt x="2235" y="1"/>
                    <a:pt x="734" y="267"/>
                    <a:pt x="734" y="267"/>
                  </a:cubicBezTo>
                  <a:lnTo>
                    <a:pt x="0" y="134"/>
                  </a:lnTo>
                  <a:lnTo>
                    <a:pt x="67" y="2936"/>
                  </a:lnTo>
                  <a:lnTo>
                    <a:pt x="634" y="2969"/>
                  </a:lnTo>
                  <a:cubicBezTo>
                    <a:pt x="634" y="2969"/>
                    <a:pt x="801" y="3203"/>
                    <a:pt x="1268" y="3403"/>
                  </a:cubicBezTo>
                  <a:cubicBezTo>
                    <a:pt x="1735" y="3603"/>
                    <a:pt x="3203" y="3903"/>
                    <a:pt x="3370" y="4003"/>
                  </a:cubicBezTo>
                  <a:cubicBezTo>
                    <a:pt x="3396" y="4012"/>
                    <a:pt x="3423" y="4016"/>
                    <a:pt x="3450" y="4016"/>
                  </a:cubicBezTo>
                  <a:cubicBezTo>
                    <a:pt x="3628" y="4016"/>
                    <a:pt x="3803" y="3839"/>
                    <a:pt x="3803" y="3636"/>
                  </a:cubicBezTo>
                  <a:cubicBezTo>
                    <a:pt x="3803" y="3403"/>
                    <a:pt x="3236" y="3069"/>
                    <a:pt x="3236" y="3069"/>
                  </a:cubicBezTo>
                  <a:lnTo>
                    <a:pt x="3236" y="3069"/>
                  </a:lnTo>
                  <a:cubicBezTo>
                    <a:pt x="3236" y="3069"/>
                    <a:pt x="4003" y="3370"/>
                    <a:pt x="4203" y="3403"/>
                  </a:cubicBezTo>
                  <a:cubicBezTo>
                    <a:pt x="4262" y="3411"/>
                    <a:pt x="4320" y="3418"/>
                    <a:pt x="4375" y="3418"/>
                  </a:cubicBezTo>
                  <a:cubicBezTo>
                    <a:pt x="4539" y="3418"/>
                    <a:pt x="4670" y="3361"/>
                    <a:pt x="4670" y="3136"/>
                  </a:cubicBezTo>
                  <a:cubicBezTo>
                    <a:pt x="4637" y="2803"/>
                    <a:pt x="3737" y="2469"/>
                    <a:pt x="3736" y="2469"/>
                  </a:cubicBezTo>
                  <a:lnTo>
                    <a:pt x="3736" y="2469"/>
                  </a:lnTo>
                  <a:cubicBezTo>
                    <a:pt x="3737" y="2469"/>
                    <a:pt x="4705" y="2772"/>
                    <a:pt x="4970" y="2772"/>
                  </a:cubicBezTo>
                  <a:cubicBezTo>
                    <a:pt x="4983" y="2772"/>
                    <a:pt x="4995" y="2771"/>
                    <a:pt x="5004" y="2769"/>
                  </a:cubicBezTo>
                  <a:cubicBezTo>
                    <a:pt x="5238" y="2769"/>
                    <a:pt x="5471" y="2502"/>
                    <a:pt x="5304" y="2269"/>
                  </a:cubicBezTo>
                  <a:cubicBezTo>
                    <a:pt x="5171" y="2035"/>
                    <a:pt x="3870" y="1668"/>
                    <a:pt x="3870" y="1668"/>
                  </a:cubicBezTo>
                  <a:lnTo>
                    <a:pt x="3870" y="1668"/>
                  </a:lnTo>
                  <a:cubicBezTo>
                    <a:pt x="3870" y="1668"/>
                    <a:pt x="4535" y="1768"/>
                    <a:pt x="4961" y="1768"/>
                  </a:cubicBezTo>
                  <a:cubicBezTo>
                    <a:pt x="5139" y="1768"/>
                    <a:pt x="5275" y="1751"/>
                    <a:pt x="5304" y="1702"/>
                  </a:cubicBezTo>
                  <a:cubicBezTo>
                    <a:pt x="5438" y="1568"/>
                    <a:pt x="5471" y="1301"/>
                    <a:pt x="4871" y="1101"/>
                  </a:cubicBezTo>
                  <a:cubicBezTo>
                    <a:pt x="4270" y="935"/>
                    <a:pt x="2936" y="834"/>
                    <a:pt x="2936" y="834"/>
                  </a:cubicBezTo>
                  <a:cubicBezTo>
                    <a:pt x="2936" y="834"/>
                    <a:pt x="3837" y="634"/>
                    <a:pt x="3903" y="434"/>
                  </a:cubicBezTo>
                  <a:cubicBezTo>
                    <a:pt x="3970" y="234"/>
                    <a:pt x="4037" y="1"/>
                    <a:pt x="3136" y="1"/>
                  </a:cubicBezTo>
                  <a:close/>
                </a:path>
              </a:pathLst>
            </a:custGeom>
            <a:solidFill>
              <a:srgbClr val="E3A6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80"/>
            <p:cNvSpPr/>
            <p:nvPr/>
          </p:nvSpPr>
          <p:spPr>
            <a:xfrm flipH="1">
              <a:off x="2373158" y="3123308"/>
              <a:ext cx="574386" cy="595279"/>
            </a:xfrm>
            <a:custGeom>
              <a:avLst/>
              <a:gdLst/>
              <a:ahLst/>
              <a:cxnLst/>
              <a:rect l="l" t="t" r="r" b="b"/>
              <a:pathLst>
                <a:path w="11409" h="11824" extrusionOk="0">
                  <a:moveTo>
                    <a:pt x="2902" y="1"/>
                  </a:moveTo>
                  <a:cubicBezTo>
                    <a:pt x="1673" y="1"/>
                    <a:pt x="496" y="977"/>
                    <a:pt x="0" y="2984"/>
                  </a:cubicBezTo>
                  <a:cubicBezTo>
                    <a:pt x="0" y="2984"/>
                    <a:pt x="100" y="8121"/>
                    <a:pt x="2202" y="10456"/>
                  </a:cubicBezTo>
                  <a:cubicBezTo>
                    <a:pt x="3188" y="11537"/>
                    <a:pt x="5233" y="11823"/>
                    <a:pt x="7125" y="11823"/>
                  </a:cubicBezTo>
                  <a:cubicBezTo>
                    <a:pt x="9264" y="11823"/>
                    <a:pt x="11208" y="11457"/>
                    <a:pt x="11208" y="11457"/>
                  </a:cubicBezTo>
                  <a:lnTo>
                    <a:pt x="11408" y="8121"/>
                  </a:lnTo>
                  <a:lnTo>
                    <a:pt x="6171" y="7387"/>
                  </a:lnTo>
                  <a:cubicBezTo>
                    <a:pt x="6171" y="7387"/>
                    <a:pt x="5771" y="1250"/>
                    <a:pt x="4170" y="349"/>
                  </a:cubicBezTo>
                  <a:cubicBezTo>
                    <a:pt x="3758" y="118"/>
                    <a:pt x="3327" y="1"/>
                    <a:pt x="29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80"/>
            <p:cNvSpPr/>
            <p:nvPr/>
          </p:nvSpPr>
          <p:spPr>
            <a:xfrm flipH="1">
              <a:off x="2551175" y="1526792"/>
              <a:ext cx="178070" cy="77028"/>
            </a:xfrm>
            <a:custGeom>
              <a:avLst/>
              <a:gdLst/>
              <a:ahLst/>
              <a:cxnLst/>
              <a:rect l="l" t="t" r="r" b="b"/>
              <a:pathLst>
                <a:path w="3537" h="1530" extrusionOk="0">
                  <a:moveTo>
                    <a:pt x="1981" y="1"/>
                  </a:moveTo>
                  <a:cubicBezTo>
                    <a:pt x="1743" y="1"/>
                    <a:pt x="1490" y="31"/>
                    <a:pt x="1235" y="104"/>
                  </a:cubicBezTo>
                  <a:cubicBezTo>
                    <a:pt x="34" y="471"/>
                    <a:pt x="1" y="1371"/>
                    <a:pt x="1" y="1371"/>
                  </a:cubicBezTo>
                  <a:cubicBezTo>
                    <a:pt x="53" y="1485"/>
                    <a:pt x="119" y="1530"/>
                    <a:pt x="199" y="1530"/>
                  </a:cubicBezTo>
                  <a:cubicBezTo>
                    <a:pt x="428" y="1530"/>
                    <a:pt x="775" y="1168"/>
                    <a:pt x="1268" y="971"/>
                  </a:cubicBezTo>
                  <a:cubicBezTo>
                    <a:pt x="1969" y="704"/>
                    <a:pt x="3536" y="771"/>
                    <a:pt x="3503" y="538"/>
                  </a:cubicBezTo>
                  <a:cubicBezTo>
                    <a:pt x="3503" y="381"/>
                    <a:pt x="2832" y="1"/>
                    <a:pt x="19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80"/>
            <p:cNvSpPr/>
            <p:nvPr/>
          </p:nvSpPr>
          <p:spPr>
            <a:xfrm flipH="1">
              <a:off x="1486483" y="825425"/>
              <a:ext cx="1523138" cy="1511206"/>
            </a:xfrm>
            <a:custGeom>
              <a:avLst/>
              <a:gdLst/>
              <a:ahLst/>
              <a:cxnLst/>
              <a:rect l="l" t="t" r="r" b="b"/>
              <a:pathLst>
                <a:path w="30254" h="30017" extrusionOk="0">
                  <a:moveTo>
                    <a:pt x="6871" y="1426"/>
                  </a:moveTo>
                  <a:lnTo>
                    <a:pt x="6871" y="1426"/>
                  </a:lnTo>
                  <a:cubicBezTo>
                    <a:pt x="4569" y="2527"/>
                    <a:pt x="2968" y="4128"/>
                    <a:pt x="1934" y="5762"/>
                  </a:cubicBezTo>
                  <a:cubicBezTo>
                    <a:pt x="2167" y="4995"/>
                    <a:pt x="2701" y="3928"/>
                    <a:pt x="3868" y="2960"/>
                  </a:cubicBezTo>
                  <a:cubicBezTo>
                    <a:pt x="4869" y="2126"/>
                    <a:pt x="5970" y="1659"/>
                    <a:pt x="6871" y="1426"/>
                  </a:cubicBezTo>
                  <a:close/>
                  <a:moveTo>
                    <a:pt x="26318" y="26210"/>
                  </a:moveTo>
                  <a:lnTo>
                    <a:pt x="26318" y="26210"/>
                  </a:lnTo>
                  <a:cubicBezTo>
                    <a:pt x="26051" y="27311"/>
                    <a:pt x="25450" y="28479"/>
                    <a:pt x="24049" y="29046"/>
                  </a:cubicBezTo>
                  <a:cubicBezTo>
                    <a:pt x="23228" y="29374"/>
                    <a:pt x="22546" y="29488"/>
                    <a:pt x="21995" y="29488"/>
                  </a:cubicBezTo>
                  <a:cubicBezTo>
                    <a:pt x="21651" y="29488"/>
                    <a:pt x="21358" y="29443"/>
                    <a:pt x="21114" y="29379"/>
                  </a:cubicBezTo>
                  <a:cubicBezTo>
                    <a:pt x="21981" y="29279"/>
                    <a:pt x="22882" y="29012"/>
                    <a:pt x="23749" y="28545"/>
                  </a:cubicBezTo>
                  <a:cubicBezTo>
                    <a:pt x="24917" y="27911"/>
                    <a:pt x="25751" y="27044"/>
                    <a:pt x="26318" y="26210"/>
                  </a:cubicBezTo>
                  <a:close/>
                  <a:moveTo>
                    <a:pt x="12765" y="1"/>
                  </a:moveTo>
                  <a:cubicBezTo>
                    <a:pt x="12103" y="1"/>
                    <a:pt x="11394" y="57"/>
                    <a:pt x="10640" y="192"/>
                  </a:cubicBezTo>
                  <a:cubicBezTo>
                    <a:pt x="10569" y="190"/>
                    <a:pt x="10495" y="189"/>
                    <a:pt x="10416" y="189"/>
                  </a:cubicBezTo>
                  <a:cubicBezTo>
                    <a:pt x="9080" y="189"/>
                    <a:pt x="6602" y="486"/>
                    <a:pt x="4302" y="2093"/>
                  </a:cubicBezTo>
                  <a:cubicBezTo>
                    <a:pt x="1834" y="3828"/>
                    <a:pt x="1367" y="5962"/>
                    <a:pt x="1300" y="6963"/>
                  </a:cubicBezTo>
                  <a:cubicBezTo>
                    <a:pt x="866" y="7897"/>
                    <a:pt x="599" y="8798"/>
                    <a:pt x="466" y="9665"/>
                  </a:cubicBezTo>
                  <a:cubicBezTo>
                    <a:pt x="0" y="12584"/>
                    <a:pt x="2424" y="14433"/>
                    <a:pt x="5075" y="14433"/>
                  </a:cubicBezTo>
                  <a:cubicBezTo>
                    <a:pt x="5273" y="14433"/>
                    <a:pt x="5471" y="14423"/>
                    <a:pt x="5670" y="14402"/>
                  </a:cubicBezTo>
                  <a:cubicBezTo>
                    <a:pt x="5670" y="14402"/>
                    <a:pt x="4202" y="11300"/>
                    <a:pt x="4969" y="9265"/>
                  </a:cubicBezTo>
                  <a:lnTo>
                    <a:pt x="4969" y="9265"/>
                  </a:lnTo>
                  <a:cubicBezTo>
                    <a:pt x="4969" y="9265"/>
                    <a:pt x="4869" y="12067"/>
                    <a:pt x="7104" y="13201"/>
                  </a:cubicBezTo>
                  <a:cubicBezTo>
                    <a:pt x="8006" y="13639"/>
                    <a:pt x="8823" y="13770"/>
                    <a:pt x="9481" y="13770"/>
                  </a:cubicBezTo>
                  <a:cubicBezTo>
                    <a:pt x="10477" y="13770"/>
                    <a:pt x="11107" y="13468"/>
                    <a:pt x="11107" y="13468"/>
                  </a:cubicBezTo>
                  <a:lnTo>
                    <a:pt x="10607" y="10399"/>
                  </a:lnTo>
                  <a:lnTo>
                    <a:pt x="10607" y="10399"/>
                  </a:lnTo>
                  <a:cubicBezTo>
                    <a:pt x="10607" y="10399"/>
                    <a:pt x="11641" y="12300"/>
                    <a:pt x="12241" y="12734"/>
                  </a:cubicBezTo>
                  <a:cubicBezTo>
                    <a:pt x="12808" y="13134"/>
                    <a:pt x="13375" y="15936"/>
                    <a:pt x="13375" y="15936"/>
                  </a:cubicBezTo>
                  <a:cubicBezTo>
                    <a:pt x="13375" y="15936"/>
                    <a:pt x="13703" y="16722"/>
                    <a:pt x="14322" y="16722"/>
                  </a:cubicBezTo>
                  <a:cubicBezTo>
                    <a:pt x="14469" y="16722"/>
                    <a:pt x="14631" y="16678"/>
                    <a:pt x="14810" y="16570"/>
                  </a:cubicBezTo>
                  <a:cubicBezTo>
                    <a:pt x="14810" y="16570"/>
                    <a:pt x="14309" y="12867"/>
                    <a:pt x="15543" y="12267"/>
                  </a:cubicBezTo>
                  <a:cubicBezTo>
                    <a:pt x="15793" y="12145"/>
                    <a:pt x="16030" y="12089"/>
                    <a:pt x="16253" y="12089"/>
                  </a:cubicBezTo>
                  <a:cubicBezTo>
                    <a:pt x="17673" y="12089"/>
                    <a:pt x="18541" y="14324"/>
                    <a:pt x="18512" y="15736"/>
                  </a:cubicBezTo>
                  <a:cubicBezTo>
                    <a:pt x="18480" y="17293"/>
                    <a:pt x="17419" y="18548"/>
                    <a:pt x="16598" y="18548"/>
                  </a:cubicBezTo>
                  <a:cubicBezTo>
                    <a:pt x="16557" y="18548"/>
                    <a:pt x="16517" y="18544"/>
                    <a:pt x="16477" y="18538"/>
                  </a:cubicBezTo>
                  <a:cubicBezTo>
                    <a:pt x="16477" y="18538"/>
                    <a:pt x="16177" y="20039"/>
                    <a:pt x="15510" y="22007"/>
                  </a:cubicBezTo>
                  <a:cubicBezTo>
                    <a:pt x="14876" y="24009"/>
                    <a:pt x="14409" y="24409"/>
                    <a:pt x="14643" y="25543"/>
                  </a:cubicBezTo>
                  <a:cubicBezTo>
                    <a:pt x="14643" y="25543"/>
                    <a:pt x="12875" y="27378"/>
                    <a:pt x="12541" y="28779"/>
                  </a:cubicBezTo>
                  <a:cubicBezTo>
                    <a:pt x="12541" y="28779"/>
                    <a:pt x="13297" y="28453"/>
                    <a:pt x="14304" y="28453"/>
                  </a:cubicBezTo>
                  <a:cubicBezTo>
                    <a:pt x="14908" y="28453"/>
                    <a:pt x="15602" y="28570"/>
                    <a:pt x="16277" y="28946"/>
                  </a:cubicBezTo>
                  <a:cubicBezTo>
                    <a:pt x="16277" y="28946"/>
                    <a:pt x="17778" y="29479"/>
                    <a:pt x="19680" y="29479"/>
                  </a:cubicBezTo>
                  <a:cubicBezTo>
                    <a:pt x="19680" y="29479"/>
                    <a:pt x="20973" y="30016"/>
                    <a:pt x="22522" y="30016"/>
                  </a:cubicBezTo>
                  <a:cubicBezTo>
                    <a:pt x="23676" y="30016"/>
                    <a:pt x="24973" y="29718"/>
                    <a:pt x="25984" y="28679"/>
                  </a:cubicBezTo>
                  <a:cubicBezTo>
                    <a:pt x="27519" y="27144"/>
                    <a:pt x="27652" y="24709"/>
                    <a:pt x="27585" y="23175"/>
                  </a:cubicBezTo>
                  <a:cubicBezTo>
                    <a:pt x="27886" y="22975"/>
                    <a:pt x="30254" y="21407"/>
                    <a:pt x="29687" y="17304"/>
                  </a:cubicBezTo>
                  <a:cubicBezTo>
                    <a:pt x="29053" y="12934"/>
                    <a:pt x="24783" y="5762"/>
                    <a:pt x="22415" y="3527"/>
                  </a:cubicBezTo>
                  <a:cubicBezTo>
                    <a:pt x="20678" y="1886"/>
                    <a:pt x="19429" y="1660"/>
                    <a:pt x="18871" y="1660"/>
                  </a:cubicBezTo>
                  <a:cubicBezTo>
                    <a:pt x="18658" y="1660"/>
                    <a:pt x="18546" y="1693"/>
                    <a:pt x="18546" y="1693"/>
                  </a:cubicBezTo>
                  <a:cubicBezTo>
                    <a:pt x="18546" y="1693"/>
                    <a:pt x="16377" y="1"/>
                    <a:pt x="127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80"/>
            <p:cNvSpPr/>
            <p:nvPr/>
          </p:nvSpPr>
          <p:spPr>
            <a:xfrm flipH="1">
              <a:off x="2918949" y="1204529"/>
              <a:ext cx="33630" cy="132709"/>
            </a:xfrm>
            <a:custGeom>
              <a:avLst/>
              <a:gdLst/>
              <a:ahLst/>
              <a:cxnLst/>
              <a:rect l="l" t="t" r="r" b="b"/>
              <a:pathLst>
                <a:path w="668" h="2636" extrusionOk="0">
                  <a:moveTo>
                    <a:pt x="367" y="0"/>
                  </a:moveTo>
                  <a:cubicBezTo>
                    <a:pt x="367" y="1"/>
                    <a:pt x="0" y="1335"/>
                    <a:pt x="667" y="2635"/>
                  </a:cubicBezTo>
                  <a:cubicBezTo>
                    <a:pt x="667" y="2635"/>
                    <a:pt x="400" y="567"/>
                    <a:pt x="3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80"/>
            <p:cNvSpPr/>
            <p:nvPr/>
          </p:nvSpPr>
          <p:spPr>
            <a:xfrm flipH="1">
              <a:off x="2514220" y="2618390"/>
              <a:ext cx="129387" cy="48935"/>
            </a:xfrm>
            <a:custGeom>
              <a:avLst/>
              <a:gdLst/>
              <a:ahLst/>
              <a:cxnLst/>
              <a:rect l="l" t="t" r="r" b="b"/>
              <a:pathLst>
                <a:path w="2570" h="972" extrusionOk="0">
                  <a:moveTo>
                    <a:pt x="164" y="0"/>
                  </a:moveTo>
                  <a:cubicBezTo>
                    <a:pt x="101" y="0"/>
                    <a:pt x="68" y="4"/>
                    <a:pt x="68" y="4"/>
                  </a:cubicBezTo>
                  <a:cubicBezTo>
                    <a:pt x="1" y="404"/>
                    <a:pt x="1202" y="971"/>
                    <a:pt x="1735" y="971"/>
                  </a:cubicBezTo>
                  <a:cubicBezTo>
                    <a:pt x="2236" y="938"/>
                    <a:pt x="2569" y="805"/>
                    <a:pt x="1602" y="371"/>
                  </a:cubicBezTo>
                  <a:cubicBezTo>
                    <a:pt x="888" y="39"/>
                    <a:pt x="369" y="0"/>
                    <a:pt x="1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80"/>
            <p:cNvSpPr/>
            <p:nvPr/>
          </p:nvSpPr>
          <p:spPr>
            <a:xfrm flipH="1">
              <a:off x="2283133" y="2746218"/>
              <a:ext cx="113578" cy="63888"/>
            </a:xfrm>
            <a:custGeom>
              <a:avLst/>
              <a:gdLst/>
              <a:ahLst/>
              <a:cxnLst/>
              <a:rect l="l" t="t" r="r" b="b"/>
              <a:pathLst>
                <a:path w="2256" h="1269" extrusionOk="0">
                  <a:moveTo>
                    <a:pt x="134" y="0"/>
                  </a:moveTo>
                  <a:lnTo>
                    <a:pt x="134" y="0"/>
                  </a:lnTo>
                  <a:cubicBezTo>
                    <a:pt x="0" y="367"/>
                    <a:pt x="1101" y="1168"/>
                    <a:pt x="1601" y="1234"/>
                  </a:cubicBezTo>
                  <a:cubicBezTo>
                    <a:pt x="1709" y="1256"/>
                    <a:pt x="1809" y="1268"/>
                    <a:pt x="1891" y="1268"/>
                  </a:cubicBezTo>
                  <a:cubicBezTo>
                    <a:pt x="2191" y="1268"/>
                    <a:pt x="2256" y="1105"/>
                    <a:pt x="1601" y="634"/>
                  </a:cubicBezTo>
                  <a:cubicBezTo>
                    <a:pt x="734" y="34"/>
                    <a:pt x="134" y="0"/>
                    <a:pt x="1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80"/>
            <p:cNvSpPr/>
            <p:nvPr/>
          </p:nvSpPr>
          <p:spPr>
            <a:xfrm flipH="1">
              <a:off x="2640186" y="3500851"/>
              <a:ext cx="194281" cy="90671"/>
            </a:xfrm>
            <a:custGeom>
              <a:avLst/>
              <a:gdLst/>
              <a:ahLst/>
              <a:cxnLst/>
              <a:rect l="l" t="t" r="r" b="b"/>
              <a:pathLst>
                <a:path w="3859" h="1801" extrusionOk="0">
                  <a:moveTo>
                    <a:pt x="3063" y="1"/>
                  </a:moveTo>
                  <a:cubicBezTo>
                    <a:pt x="1277" y="1"/>
                    <a:pt x="0" y="1801"/>
                    <a:pt x="305" y="1801"/>
                  </a:cubicBezTo>
                  <a:cubicBezTo>
                    <a:pt x="319" y="1801"/>
                    <a:pt x="336" y="1797"/>
                    <a:pt x="356" y="1790"/>
                  </a:cubicBezTo>
                  <a:cubicBezTo>
                    <a:pt x="890" y="1590"/>
                    <a:pt x="3859" y="122"/>
                    <a:pt x="3859" y="122"/>
                  </a:cubicBezTo>
                  <a:cubicBezTo>
                    <a:pt x="3585" y="37"/>
                    <a:pt x="3319" y="1"/>
                    <a:pt x="3063" y="1"/>
                  </a:cubicBezTo>
                  <a:close/>
                </a:path>
              </a:pathLst>
            </a:custGeom>
            <a:solidFill>
              <a:srgbClr val="E2C5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80"/>
            <p:cNvSpPr/>
            <p:nvPr/>
          </p:nvSpPr>
          <p:spPr>
            <a:xfrm flipH="1">
              <a:off x="2117898" y="2890609"/>
              <a:ext cx="99129" cy="108594"/>
            </a:xfrm>
            <a:custGeom>
              <a:avLst/>
              <a:gdLst/>
              <a:ahLst/>
              <a:cxnLst/>
              <a:rect l="l" t="t" r="r" b="b"/>
              <a:pathLst>
                <a:path w="1969" h="2157" extrusionOk="0">
                  <a:moveTo>
                    <a:pt x="1969" y="1"/>
                  </a:moveTo>
                  <a:cubicBezTo>
                    <a:pt x="1968" y="1"/>
                    <a:pt x="901" y="334"/>
                    <a:pt x="501" y="868"/>
                  </a:cubicBezTo>
                  <a:cubicBezTo>
                    <a:pt x="501" y="868"/>
                    <a:pt x="601" y="1202"/>
                    <a:pt x="434" y="1569"/>
                  </a:cubicBezTo>
                  <a:cubicBezTo>
                    <a:pt x="234" y="1902"/>
                    <a:pt x="1" y="2136"/>
                    <a:pt x="1" y="2136"/>
                  </a:cubicBezTo>
                  <a:cubicBezTo>
                    <a:pt x="1" y="2136"/>
                    <a:pt x="94" y="2157"/>
                    <a:pt x="225" y="2157"/>
                  </a:cubicBezTo>
                  <a:cubicBezTo>
                    <a:pt x="461" y="2157"/>
                    <a:pt x="818" y="2088"/>
                    <a:pt x="968" y="1702"/>
                  </a:cubicBezTo>
                  <a:cubicBezTo>
                    <a:pt x="1201" y="1135"/>
                    <a:pt x="1168" y="801"/>
                    <a:pt x="1168" y="801"/>
                  </a:cubicBezTo>
                  <a:cubicBezTo>
                    <a:pt x="1168" y="801"/>
                    <a:pt x="1935" y="468"/>
                    <a:pt x="1969" y="1"/>
                  </a:cubicBezTo>
                  <a:close/>
                </a:path>
              </a:pathLst>
            </a:custGeom>
            <a:solidFill>
              <a:srgbClr val="CB85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80"/>
            <p:cNvSpPr/>
            <p:nvPr/>
          </p:nvSpPr>
          <p:spPr>
            <a:xfrm flipH="1">
              <a:off x="1793785" y="2223477"/>
              <a:ext cx="945529" cy="846904"/>
            </a:xfrm>
            <a:custGeom>
              <a:avLst/>
              <a:gdLst/>
              <a:ahLst/>
              <a:cxnLst/>
              <a:rect l="l" t="t" r="r" b="b"/>
              <a:pathLst>
                <a:path w="18781" h="16822" extrusionOk="0">
                  <a:moveTo>
                    <a:pt x="1735" y="3011"/>
                  </a:moveTo>
                  <a:lnTo>
                    <a:pt x="1735" y="3011"/>
                  </a:lnTo>
                  <a:cubicBezTo>
                    <a:pt x="1635" y="3178"/>
                    <a:pt x="1535" y="3345"/>
                    <a:pt x="1468" y="3478"/>
                  </a:cubicBezTo>
                  <a:cubicBezTo>
                    <a:pt x="1201" y="4012"/>
                    <a:pt x="1001" y="4879"/>
                    <a:pt x="901" y="5680"/>
                  </a:cubicBezTo>
                  <a:cubicBezTo>
                    <a:pt x="801" y="5446"/>
                    <a:pt x="701" y="4979"/>
                    <a:pt x="868" y="4312"/>
                  </a:cubicBezTo>
                  <a:cubicBezTo>
                    <a:pt x="1035" y="3712"/>
                    <a:pt x="1401" y="3278"/>
                    <a:pt x="1735" y="3011"/>
                  </a:cubicBezTo>
                  <a:close/>
                  <a:moveTo>
                    <a:pt x="4570" y="4079"/>
                  </a:moveTo>
                  <a:cubicBezTo>
                    <a:pt x="5638" y="7514"/>
                    <a:pt x="7706" y="8615"/>
                    <a:pt x="7706" y="8615"/>
                  </a:cubicBezTo>
                  <a:cubicBezTo>
                    <a:pt x="7706" y="8615"/>
                    <a:pt x="7658" y="8626"/>
                    <a:pt x="7571" y="8626"/>
                  </a:cubicBezTo>
                  <a:cubicBezTo>
                    <a:pt x="7287" y="8626"/>
                    <a:pt x="6588" y="8509"/>
                    <a:pt x="5771" y="7514"/>
                  </a:cubicBezTo>
                  <a:cubicBezTo>
                    <a:pt x="4704" y="6247"/>
                    <a:pt x="4570" y="4079"/>
                    <a:pt x="4570" y="4079"/>
                  </a:cubicBezTo>
                  <a:close/>
                  <a:moveTo>
                    <a:pt x="7762" y="0"/>
                  </a:moveTo>
                  <a:cubicBezTo>
                    <a:pt x="7577" y="0"/>
                    <a:pt x="7392" y="3"/>
                    <a:pt x="7206" y="9"/>
                  </a:cubicBezTo>
                  <a:cubicBezTo>
                    <a:pt x="5705" y="42"/>
                    <a:pt x="4504" y="543"/>
                    <a:pt x="3570" y="1177"/>
                  </a:cubicBezTo>
                  <a:cubicBezTo>
                    <a:pt x="2636" y="1510"/>
                    <a:pt x="1468" y="2044"/>
                    <a:pt x="868" y="3045"/>
                  </a:cubicBezTo>
                  <a:cubicBezTo>
                    <a:pt x="0" y="4512"/>
                    <a:pt x="601" y="5746"/>
                    <a:pt x="868" y="6180"/>
                  </a:cubicBezTo>
                  <a:cubicBezTo>
                    <a:pt x="834" y="6814"/>
                    <a:pt x="901" y="7348"/>
                    <a:pt x="1035" y="7681"/>
                  </a:cubicBezTo>
                  <a:cubicBezTo>
                    <a:pt x="1035" y="7681"/>
                    <a:pt x="2269" y="5113"/>
                    <a:pt x="3770" y="3945"/>
                  </a:cubicBezTo>
                  <a:cubicBezTo>
                    <a:pt x="3770" y="3945"/>
                    <a:pt x="3970" y="6647"/>
                    <a:pt x="5137" y="8048"/>
                  </a:cubicBezTo>
                  <a:cubicBezTo>
                    <a:pt x="5906" y="8997"/>
                    <a:pt x="6888" y="9150"/>
                    <a:pt x="7442" y="9150"/>
                  </a:cubicBezTo>
                  <a:cubicBezTo>
                    <a:pt x="7706" y="9150"/>
                    <a:pt x="7873" y="9116"/>
                    <a:pt x="7873" y="9116"/>
                  </a:cubicBezTo>
                  <a:cubicBezTo>
                    <a:pt x="7873" y="9116"/>
                    <a:pt x="8406" y="10016"/>
                    <a:pt x="9574" y="10316"/>
                  </a:cubicBezTo>
                  <a:cubicBezTo>
                    <a:pt x="10575" y="10594"/>
                    <a:pt x="10927" y="10618"/>
                    <a:pt x="11016" y="10618"/>
                  </a:cubicBezTo>
                  <a:cubicBezTo>
                    <a:pt x="11034" y="10618"/>
                    <a:pt x="11042" y="10617"/>
                    <a:pt x="11042" y="10617"/>
                  </a:cubicBezTo>
                  <a:lnTo>
                    <a:pt x="11042" y="10617"/>
                  </a:lnTo>
                  <a:cubicBezTo>
                    <a:pt x="11042" y="10617"/>
                    <a:pt x="10375" y="12485"/>
                    <a:pt x="10608" y="13552"/>
                  </a:cubicBezTo>
                  <a:cubicBezTo>
                    <a:pt x="10608" y="13552"/>
                    <a:pt x="11524" y="12545"/>
                    <a:pt x="12508" y="12545"/>
                  </a:cubicBezTo>
                  <a:cubicBezTo>
                    <a:pt x="12553" y="12545"/>
                    <a:pt x="12598" y="12547"/>
                    <a:pt x="12643" y="12551"/>
                  </a:cubicBezTo>
                  <a:cubicBezTo>
                    <a:pt x="13677" y="12651"/>
                    <a:pt x="12910" y="14353"/>
                    <a:pt x="11609" y="15387"/>
                  </a:cubicBezTo>
                  <a:cubicBezTo>
                    <a:pt x="10857" y="15970"/>
                    <a:pt x="10391" y="16097"/>
                    <a:pt x="10127" y="16097"/>
                  </a:cubicBezTo>
                  <a:cubicBezTo>
                    <a:pt x="9923" y="16097"/>
                    <a:pt x="9841" y="16020"/>
                    <a:pt x="9841" y="16020"/>
                  </a:cubicBezTo>
                  <a:lnTo>
                    <a:pt x="9707" y="16821"/>
                  </a:lnTo>
                  <a:cubicBezTo>
                    <a:pt x="9707" y="16821"/>
                    <a:pt x="12810" y="16054"/>
                    <a:pt x="14911" y="13552"/>
                  </a:cubicBezTo>
                  <a:cubicBezTo>
                    <a:pt x="17013" y="11084"/>
                    <a:pt x="16446" y="9416"/>
                    <a:pt x="16446" y="9416"/>
                  </a:cubicBezTo>
                  <a:cubicBezTo>
                    <a:pt x="16446" y="9416"/>
                    <a:pt x="16479" y="9316"/>
                    <a:pt x="16512" y="9149"/>
                  </a:cubicBezTo>
                  <a:cubicBezTo>
                    <a:pt x="16719" y="9071"/>
                    <a:pt x="16946" y="8994"/>
                    <a:pt x="17208" y="8994"/>
                  </a:cubicBezTo>
                  <a:cubicBezTo>
                    <a:pt x="17284" y="8994"/>
                    <a:pt x="17364" y="9000"/>
                    <a:pt x="17446" y="9015"/>
                  </a:cubicBezTo>
                  <a:cubicBezTo>
                    <a:pt x="18347" y="9182"/>
                    <a:pt x="18514" y="9549"/>
                    <a:pt x="18514" y="9549"/>
                  </a:cubicBezTo>
                  <a:lnTo>
                    <a:pt x="18781" y="9382"/>
                  </a:lnTo>
                  <a:cubicBezTo>
                    <a:pt x="18781" y="9382"/>
                    <a:pt x="17990" y="8644"/>
                    <a:pt x="16994" y="8644"/>
                  </a:cubicBezTo>
                  <a:cubicBezTo>
                    <a:pt x="16870" y="8644"/>
                    <a:pt x="16742" y="8656"/>
                    <a:pt x="16612" y="8682"/>
                  </a:cubicBezTo>
                  <a:cubicBezTo>
                    <a:pt x="17313" y="7848"/>
                    <a:pt x="17313" y="6514"/>
                    <a:pt x="17313" y="6514"/>
                  </a:cubicBezTo>
                  <a:lnTo>
                    <a:pt x="17079" y="6514"/>
                  </a:lnTo>
                  <a:cubicBezTo>
                    <a:pt x="17079" y="7181"/>
                    <a:pt x="16879" y="7681"/>
                    <a:pt x="16679" y="8048"/>
                  </a:cubicBezTo>
                  <a:cubicBezTo>
                    <a:pt x="16779" y="6847"/>
                    <a:pt x="16646" y="5013"/>
                    <a:pt x="15445" y="3411"/>
                  </a:cubicBezTo>
                  <a:cubicBezTo>
                    <a:pt x="13496" y="802"/>
                    <a:pt x="10777" y="0"/>
                    <a:pt x="7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80"/>
            <p:cNvSpPr/>
            <p:nvPr/>
          </p:nvSpPr>
          <p:spPr>
            <a:xfrm flipH="1">
              <a:off x="1926433" y="2734437"/>
              <a:ext cx="94095" cy="156221"/>
            </a:xfrm>
            <a:custGeom>
              <a:avLst/>
              <a:gdLst/>
              <a:ahLst/>
              <a:cxnLst/>
              <a:rect l="l" t="t" r="r" b="b"/>
              <a:pathLst>
                <a:path w="1869" h="3103" extrusionOk="0">
                  <a:moveTo>
                    <a:pt x="1435" y="1"/>
                  </a:moveTo>
                  <a:cubicBezTo>
                    <a:pt x="1435" y="1"/>
                    <a:pt x="1201" y="1735"/>
                    <a:pt x="0" y="3103"/>
                  </a:cubicBezTo>
                  <a:cubicBezTo>
                    <a:pt x="0" y="3103"/>
                    <a:pt x="1868" y="2236"/>
                    <a:pt x="1435" y="1"/>
                  </a:cubicBezTo>
                  <a:close/>
                </a:path>
              </a:pathLst>
            </a:custGeom>
            <a:solidFill>
              <a:srgbClr val="714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80"/>
            <p:cNvSpPr/>
            <p:nvPr/>
          </p:nvSpPr>
          <p:spPr>
            <a:xfrm flipH="1">
              <a:off x="2104456" y="2734437"/>
              <a:ext cx="85687" cy="107537"/>
            </a:xfrm>
            <a:custGeom>
              <a:avLst/>
              <a:gdLst/>
              <a:ahLst/>
              <a:cxnLst/>
              <a:rect l="l" t="t" r="r" b="b"/>
              <a:pathLst>
                <a:path w="1702" h="2136" extrusionOk="0">
                  <a:moveTo>
                    <a:pt x="1701" y="1"/>
                  </a:moveTo>
                  <a:cubicBezTo>
                    <a:pt x="0" y="901"/>
                    <a:pt x="434" y="2135"/>
                    <a:pt x="434" y="2135"/>
                  </a:cubicBezTo>
                  <a:cubicBezTo>
                    <a:pt x="567" y="1068"/>
                    <a:pt x="1701" y="1"/>
                    <a:pt x="1701" y="1"/>
                  </a:cubicBezTo>
                  <a:close/>
                </a:path>
              </a:pathLst>
            </a:custGeom>
            <a:solidFill>
              <a:srgbClr val="714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80"/>
            <p:cNvSpPr/>
            <p:nvPr/>
          </p:nvSpPr>
          <p:spPr>
            <a:xfrm flipH="1">
              <a:off x="3765362" y="3700119"/>
              <a:ext cx="55480" cy="99129"/>
            </a:xfrm>
            <a:custGeom>
              <a:avLst/>
              <a:gdLst/>
              <a:ahLst/>
              <a:cxnLst/>
              <a:rect l="l" t="t" r="r" b="b"/>
              <a:pathLst>
                <a:path w="1102" h="1969" extrusionOk="0">
                  <a:moveTo>
                    <a:pt x="1101" y="0"/>
                  </a:moveTo>
                  <a:cubicBezTo>
                    <a:pt x="0" y="334"/>
                    <a:pt x="301" y="1968"/>
                    <a:pt x="301" y="1968"/>
                  </a:cubicBezTo>
                  <a:lnTo>
                    <a:pt x="110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80"/>
            <p:cNvSpPr/>
            <p:nvPr/>
          </p:nvSpPr>
          <p:spPr>
            <a:xfrm flipH="1">
              <a:off x="1426025" y="2389367"/>
              <a:ext cx="2028702" cy="1781407"/>
            </a:xfrm>
            <a:custGeom>
              <a:avLst/>
              <a:gdLst/>
              <a:ahLst/>
              <a:cxnLst/>
              <a:rect l="l" t="t" r="r" b="b"/>
              <a:pathLst>
                <a:path w="40296" h="35384" extrusionOk="0">
                  <a:moveTo>
                    <a:pt x="34198" y="0"/>
                  </a:moveTo>
                  <a:cubicBezTo>
                    <a:pt x="33482" y="0"/>
                    <a:pt x="32809" y="220"/>
                    <a:pt x="32257" y="517"/>
                  </a:cubicBezTo>
                  <a:cubicBezTo>
                    <a:pt x="32257" y="517"/>
                    <a:pt x="28888" y="3586"/>
                    <a:pt x="25085" y="8756"/>
                  </a:cubicBezTo>
                  <a:cubicBezTo>
                    <a:pt x="24585" y="9456"/>
                    <a:pt x="24084" y="10157"/>
                    <a:pt x="23584" y="10891"/>
                  </a:cubicBezTo>
                  <a:cubicBezTo>
                    <a:pt x="21316" y="14293"/>
                    <a:pt x="18480" y="16995"/>
                    <a:pt x="15878" y="19030"/>
                  </a:cubicBezTo>
                  <a:cubicBezTo>
                    <a:pt x="13543" y="20865"/>
                    <a:pt x="11342" y="22166"/>
                    <a:pt x="9874" y="23000"/>
                  </a:cubicBezTo>
                  <a:cubicBezTo>
                    <a:pt x="7172" y="24501"/>
                    <a:pt x="1902" y="24034"/>
                    <a:pt x="0" y="25568"/>
                  </a:cubicBezTo>
                  <a:cubicBezTo>
                    <a:pt x="0" y="25568"/>
                    <a:pt x="2802" y="32673"/>
                    <a:pt x="8940" y="34508"/>
                  </a:cubicBezTo>
                  <a:cubicBezTo>
                    <a:pt x="11223" y="35174"/>
                    <a:pt x="13268" y="35384"/>
                    <a:pt x="14939" y="35384"/>
                  </a:cubicBezTo>
                  <a:cubicBezTo>
                    <a:pt x="17786" y="35384"/>
                    <a:pt x="19548" y="34775"/>
                    <a:pt x="19548" y="34775"/>
                  </a:cubicBezTo>
                  <a:cubicBezTo>
                    <a:pt x="19548" y="34775"/>
                    <a:pt x="26186" y="32940"/>
                    <a:pt x="31890" y="26035"/>
                  </a:cubicBezTo>
                  <a:cubicBezTo>
                    <a:pt x="37560" y="19097"/>
                    <a:pt x="40296" y="9423"/>
                    <a:pt x="38595" y="4420"/>
                  </a:cubicBezTo>
                  <a:cubicBezTo>
                    <a:pt x="37457" y="1008"/>
                    <a:pt x="35731" y="0"/>
                    <a:pt x="341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44" name="Google Shape;2944;p80"/>
            <p:cNvGrpSpPr/>
            <p:nvPr/>
          </p:nvGrpSpPr>
          <p:grpSpPr>
            <a:xfrm rot="1227770">
              <a:off x="2507630" y="1589022"/>
              <a:ext cx="175190" cy="426710"/>
              <a:chOff x="1921997" y="1347847"/>
              <a:chExt cx="175190" cy="426710"/>
            </a:xfrm>
          </p:grpSpPr>
          <p:sp>
            <p:nvSpPr>
              <p:cNvPr id="2945" name="Google Shape;2945;p80"/>
              <p:cNvSpPr/>
              <p:nvPr/>
            </p:nvSpPr>
            <p:spPr>
              <a:xfrm flipH="1">
                <a:off x="1986811" y="1708682"/>
                <a:ext cx="95049" cy="65876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1960" extrusionOk="0">
                    <a:moveTo>
                      <a:pt x="1398" y="1"/>
                    </a:moveTo>
                    <a:cubicBezTo>
                      <a:pt x="883" y="1"/>
                      <a:pt x="379" y="241"/>
                      <a:pt x="92" y="672"/>
                    </a:cubicBezTo>
                    <a:lnTo>
                      <a:pt x="62" y="702"/>
                    </a:lnTo>
                    <a:cubicBezTo>
                      <a:pt x="1" y="794"/>
                      <a:pt x="1" y="945"/>
                      <a:pt x="62" y="1037"/>
                    </a:cubicBezTo>
                    <a:cubicBezTo>
                      <a:pt x="153" y="1128"/>
                      <a:pt x="244" y="1219"/>
                      <a:pt x="335" y="1280"/>
                    </a:cubicBezTo>
                    <a:cubicBezTo>
                      <a:pt x="700" y="1553"/>
                      <a:pt x="1095" y="1766"/>
                      <a:pt x="1521" y="1918"/>
                    </a:cubicBezTo>
                    <a:cubicBezTo>
                      <a:pt x="1612" y="1946"/>
                      <a:pt x="1706" y="1960"/>
                      <a:pt x="1801" y="1960"/>
                    </a:cubicBezTo>
                    <a:cubicBezTo>
                      <a:pt x="2117" y="1960"/>
                      <a:pt x="2435" y="1810"/>
                      <a:pt x="2645" y="1553"/>
                    </a:cubicBezTo>
                    <a:cubicBezTo>
                      <a:pt x="2828" y="1219"/>
                      <a:pt x="2797" y="794"/>
                      <a:pt x="2524" y="490"/>
                    </a:cubicBezTo>
                    <a:cubicBezTo>
                      <a:pt x="2250" y="186"/>
                      <a:pt x="1885" y="34"/>
                      <a:pt x="1490" y="3"/>
                    </a:cubicBezTo>
                    <a:cubicBezTo>
                      <a:pt x="1460" y="2"/>
                      <a:pt x="1429" y="1"/>
                      <a:pt x="13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6" name="Google Shape;2946;p80"/>
              <p:cNvSpPr/>
              <p:nvPr/>
            </p:nvSpPr>
            <p:spPr>
              <a:xfrm flipH="1">
                <a:off x="2000155" y="1677020"/>
                <a:ext cx="97032" cy="88999"/>
              </a:xfrm>
              <a:custGeom>
                <a:avLst/>
                <a:gdLst/>
                <a:ahLst/>
                <a:cxnLst/>
                <a:rect l="l" t="t" r="r" b="b"/>
                <a:pathLst>
                  <a:path w="2887" h="2648" extrusionOk="0">
                    <a:moveTo>
                      <a:pt x="2717" y="0"/>
                    </a:moveTo>
                    <a:cubicBezTo>
                      <a:pt x="2713" y="0"/>
                      <a:pt x="2709" y="1"/>
                      <a:pt x="2706" y="3"/>
                    </a:cubicBezTo>
                    <a:cubicBezTo>
                      <a:pt x="2554" y="3"/>
                      <a:pt x="2615" y="945"/>
                      <a:pt x="1825" y="1675"/>
                    </a:cubicBezTo>
                    <a:cubicBezTo>
                      <a:pt x="1034" y="2404"/>
                      <a:pt x="1" y="2343"/>
                      <a:pt x="1" y="2495"/>
                    </a:cubicBezTo>
                    <a:cubicBezTo>
                      <a:pt x="1" y="2556"/>
                      <a:pt x="244" y="2647"/>
                      <a:pt x="669" y="2647"/>
                    </a:cubicBezTo>
                    <a:cubicBezTo>
                      <a:pt x="1217" y="2617"/>
                      <a:pt x="1764" y="2404"/>
                      <a:pt x="2189" y="2039"/>
                    </a:cubicBezTo>
                    <a:cubicBezTo>
                      <a:pt x="2584" y="1675"/>
                      <a:pt x="2828" y="1158"/>
                      <a:pt x="2858" y="611"/>
                    </a:cubicBezTo>
                    <a:cubicBezTo>
                      <a:pt x="2887" y="238"/>
                      <a:pt x="2780" y="0"/>
                      <a:pt x="27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7" name="Google Shape;2947;p80"/>
              <p:cNvSpPr/>
              <p:nvPr/>
            </p:nvSpPr>
            <p:spPr>
              <a:xfrm rot="-1941113" flipH="1">
                <a:off x="2010715" y="1454936"/>
                <a:ext cx="56229" cy="5330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586" extrusionOk="0">
                    <a:moveTo>
                      <a:pt x="853" y="1"/>
                    </a:moveTo>
                    <a:cubicBezTo>
                      <a:pt x="833" y="1"/>
                      <a:pt x="812" y="1"/>
                      <a:pt x="791" y="3"/>
                    </a:cubicBezTo>
                    <a:cubicBezTo>
                      <a:pt x="335" y="33"/>
                      <a:pt x="0" y="398"/>
                      <a:pt x="0" y="854"/>
                    </a:cubicBezTo>
                    <a:cubicBezTo>
                      <a:pt x="30" y="1261"/>
                      <a:pt x="393" y="1585"/>
                      <a:pt x="824" y="1585"/>
                    </a:cubicBezTo>
                    <a:cubicBezTo>
                      <a:pt x="843" y="1585"/>
                      <a:pt x="863" y="1584"/>
                      <a:pt x="882" y="1583"/>
                    </a:cubicBezTo>
                    <a:cubicBezTo>
                      <a:pt x="1307" y="1553"/>
                      <a:pt x="1672" y="1188"/>
                      <a:pt x="1672" y="732"/>
                    </a:cubicBezTo>
                    <a:cubicBezTo>
                      <a:pt x="1643" y="297"/>
                      <a:pt x="1282" y="1"/>
                      <a:pt x="8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8" name="Google Shape;2948;p80"/>
              <p:cNvSpPr/>
              <p:nvPr/>
            </p:nvSpPr>
            <p:spPr>
              <a:xfrm rot="-1941113" flipH="1">
                <a:off x="1924390" y="1377700"/>
                <a:ext cx="124657" cy="45104"/>
              </a:xfrm>
              <a:custGeom>
                <a:avLst/>
                <a:gdLst/>
                <a:ahLst/>
                <a:cxnLst/>
                <a:rect l="l" t="t" r="r" b="b"/>
                <a:pathLst>
                  <a:path w="3709" h="1342" extrusionOk="0">
                    <a:moveTo>
                      <a:pt x="2037" y="1"/>
                    </a:moveTo>
                    <a:cubicBezTo>
                      <a:pt x="1936" y="1"/>
                      <a:pt x="1834" y="7"/>
                      <a:pt x="1733" y="19"/>
                    </a:cubicBezTo>
                    <a:cubicBezTo>
                      <a:pt x="1216" y="110"/>
                      <a:pt x="730" y="353"/>
                      <a:pt x="365" y="718"/>
                    </a:cubicBezTo>
                    <a:cubicBezTo>
                      <a:pt x="92" y="1022"/>
                      <a:pt x="0" y="1265"/>
                      <a:pt x="61" y="1326"/>
                    </a:cubicBezTo>
                    <a:cubicBezTo>
                      <a:pt x="72" y="1336"/>
                      <a:pt x="86" y="1341"/>
                      <a:pt x="104" y="1341"/>
                    </a:cubicBezTo>
                    <a:cubicBezTo>
                      <a:pt x="295" y="1341"/>
                      <a:pt x="905" y="796"/>
                      <a:pt x="1794" y="657"/>
                    </a:cubicBezTo>
                    <a:cubicBezTo>
                      <a:pt x="1932" y="636"/>
                      <a:pt x="2066" y="628"/>
                      <a:pt x="2194" y="628"/>
                    </a:cubicBezTo>
                    <a:cubicBezTo>
                      <a:pt x="2866" y="628"/>
                      <a:pt x="3379" y="869"/>
                      <a:pt x="3573" y="869"/>
                    </a:cubicBezTo>
                    <a:cubicBezTo>
                      <a:pt x="3610" y="869"/>
                      <a:pt x="3635" y="861"/>
                      <a:pt x="3648" y="840"/>
                    </a:cubicBezTo>
                    <a:cubicBezTo>
                      <a:pt x="3709" y="779"/>
                      <a:pt x="3557" y="536"/>
                      <a:pt x="3222" y="323"/>
                    </a:cubicBezTo>
                    <a:cubicBezTo>
                      <a:pt x="2856" y="103"/>
                      <a:pt x="2450" y="1"/>
                      <a:pt x="20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49" name="Google Shape;2949;p80"/>
            <p:cNvGrpSpPr/>
            <p:nvPr/>
          </p:nvGrpSpPr>
          <p:grpSpPr>
            <a:xfrm rot="748834" flipH="1">
              <a:off x="2332391" y="2661665"/>
              <a:ext cx="350084" cy="292927"/>
              <a:chOff x="4710200" y="2959225"/>
              <a:chExt cx="301900" cy="236575"/>
            </a:xfrm>
          </p:grpSpPr>
          <p:sp>
            <p:nvSpPr>
              <p:cNvPr id="2950" name="Google Shape;2950;p80"/>
              <p:cNvSpPr/>
              <p:nvPr/>
            </p:nvSpPr>
            <p:spPr>
              <a:xfrm>
                <a:off x="4710200" y="3007750"/>
                <a:ext cx="54225" cy="48800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952" extrusionOk="0">
                    <a:moveTo>
                      <a:pt x="1073" y="0"/>
                    </a:moveTo>
                    <a:cubicBezTo>
                      <a:pt x="804" y="0"/>
                      <a:pt x="534" y="110"/>
                      <a:pt x="334" y="328"/>
                    </a:cubicBezTo>
                    <a:cubicBezTo>
                      <a:pt x="1" y="728"/>
                      <a:pt x="67" y="1329"/>
                      <a:pt x="468" y="1696"/>
                    </a:cubicBezTo>
                    <a:cubicBezTo>
                      <a:pt x="655" y="1867"/>
                      <a:pt x="886" y="1951"/>
                      <a:pt x="1116" y="1951"/>
                    </a:cubicBezTo>
                    <a:cubicBezTo>
                      <a:pt x="1378" y="1951"/>
                      <a:pt x="1640" y="1842"/>
                      <a:pt x="1835" y="1629"/>
                    </a:cubicBezTo>
                    <a:cubicBezTo>
                      <a:pt x="2169" y="1195"/>
                      <a:pt x="2102" y="595"/>
                      <a:pt x="1702" y="228"/>
                    </a:cubicBezTo>
                    <a:cubicBezTo>
                      <a:pt x="1520" y="76"/>
                      <a:pt x="1297" y="0"/>
                      <a:pt x="10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1" name="Google Shape;2951;p80"/>
              <p:cNvSpPr/>
              <p:nvPr/>
            </p:nvSpPr>
            <p:spPr>
              <a:xfrm>
                <a:off x="4745225" y="2959225"/>
                <a:ext cx="79250" cy="65100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2604" extrusionOk="0">
                    <a:moveTo>
                      <a:pt x="601" y="1"/>
                    </a:moveTo>
                    <a:cubicBezTo>
                      <a:pt x="201" y="1"/>
                      <a:pt x="1" y="101"/>
                      <a:pt x="1" y="201"/>
                    </a:cubicBezTo>
                    <a:cubicBezTo>
                      <a:pt x="1" y="368"/>
                      <a:pt x="935" y="401"/>
                      <a:pt x="1768" y="1068"/>
                    </a:cubicBezTo>
                    <a:cubicBezTo>
                      <a:pt x="2587" y="1723"/>
                      <a:pt x="2859" y="2603"/>
                      <a:pt x="3027" y="2603"/>
                    </a:cubicBezTo>
                    <a:cubicBezTo>
                      <a:pt x="3030" y="2603"/>
                      <a:pt x="3033" y="2603"/>
                      <a:pt x="3036" y="2602"/>
                    </a:cubicBezTo>
                    <a:cubicBezTo>
                      <a:pt x="3136" y="2602"/>
                      <a:pt x="3169" y="2336"/>
                      <a:pt x="3036" y="1935"/>
                    </a:cubicBezTo>
                    <a:cubicBezTo>
                      <a:pt x="2903" y="1368"/>
                      <a:pt x="2569" y="901"/>
                      <a:pt x="2102" y="568"/>
                    </a:cubicBezTo>
                    <a:cubicBezTo>
                      <a:pt x="1702" y="201"/>
                      <a:pt x="1168" y="1"/>
                      <a:pt x="6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2" name="Google Shape;2952;p80"/>
              <p:cNvSpPr/>
              <p:nvPr/>
            </p:nvSpPr>
            <p:spPr>
              <a:xfrm>
                <a:off x="4884500" y="3147150"/>
                <a:ext cx="54225" cy="48650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946" extrusionOk="0">
                    <a:moveTo>
                      <a:pt x="1053" y="0"/>
                    </a:moveTo>
                    <a:cubicBezTo>
                      <a:pt x="791" y="0"/>
                      <a:pt x="529" y="109"/>
                      <a:pt x="334" y="323"/>
                    </a:cubicBezTo>
                    <a:cubicBezTo>
                      <a:pt x="0" y="723"/>
                      <a:pt x="67" y="1357"/>
                      <a:pt x="467" y="1690"/>
                    </a:cubicBezTo>
                    <a:cubicBezTo>
                      <a:pt x="654" y="1862"/>
                      <a:pt x="885" y="1946"/>
                      <a:pt x="1115" y="1946"/>
                    </a:cubicBezTo>
                    <a:cubicBezTo>
                      <a:pt x="1378" y="1946"/>
                      <a:pt x="1639" y="1837"/>
                      <a:pt x="1835" y="1623"/>
                    </a:cubicBezTo>
                    <a:cubicBezTo>
                      <a:pt x="2168" y="1223"/>
                      <a:pt x="2102" y="589"/>
                      <a:pt x="1701" y="256"/>
                    </a:cubicBezTo>
                    <a:cubicBezTo>
                      <a:pt x="1514" y="84"/>
                      <a:pt x="1283" y="0"/>
                      <a:pt x="10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3" name="Google Shape;2953;p80"/>
              <p:cNvSpPr/>
              <p:nvPr/>
            </p:nvSpPr>
            <p:spPr>
              <a:xfrm>
                <a:off x="4932850" y="3106700"/>
                <a:ext cx="79250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2576" extrusionOk="0">
                    <a:moveTo>
                      <a:pt x="478" y="1"/>
                    </a:moveTo>
                    <a:cubicBezTo>
                      <a:pt x="160" y="1"/>
                      <a:pt x="1" y="113"/>
                      <a:pt x="1" y="173"/>
                    </a:cubicBezTo>
                    <a:cubicBezTo>
                      <a:pt x="1" y="373"/>
                      <a:pt x="935" y="406"/>
                      <a:pt x="1769" y="1040"/>
                    </a:cubicBezTo>
                    <a:cubicBezTo>
                      <a:pt x="2588" y="1695"/>
                      <a:pt x="2860" y="2575"/>
                      <a:pt x="3027" y="2575"/>
                    </a:cubicBezTo>
                    <a:cubicBezTo>
                      <a:pt x="3030" y="2575"/>
                      <a:pt x="3033" y="2575"/>
                      <a:pt x="3036" y="2574"/>
                    </a:cubicBezTo>
                    <a:cubicBezTo>
                      <a:pt x="3136" y="2574"/>
                      <a:pt x="3170" y="2307"/>
                      <a:pt x="3036" y="1907"/>
                    </a:cubicBezTo>
                    <a:cubicBezTo>
                      <a:pt x="2903" y="1373"/>
                      <a:pt x="2569" y="906"/>
                      <a:pt x="2136" y="573"/>
                    </a:cubicBezTo>
                    <a:cubicBezTo>
                      <a:pt x="1702" y="206"/>
                      <a:pt x="1168" y="6"/>
                      <a:pt x="601" y="6"/>
                    </a:cubicBezTo>
                    <a:cubicBezTo>
                      <a:pt x="558" y="2"/>
                      <a:pt x="517" y="1"/>
                      <a:pt x="47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4" name="Google Shape;2954;p80"/>
              <p:cNvSpPr/>
              <p:nvPr/>
            </p:nvSpPr>
            <p:spPr>
              <a:xfrm>
                <a:off x="4781143" y="3080296"/>
                <a:ext cx="57575" cy="68900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756" extrusionOk="0">
                    <a:moveTo>
                      <a:pt x="2241" y="0"/>
                    </a:moveTo>
                    <a:cubicBezTo>
                      <a:pt x="2135" y="0"/>
                      <a:pt x="1927" y="102"/>
                      <a:pt x="1635" y="288"/>
                    </a:cubicBezTo>
                    <a:cubicBezTo>
                      <a:pt x="1468" y="388"/>
                      <a:pt x="1235" y="521"/>
                      <a:pt x="1001" y="688"/>
                    </a:cubicBezTo>
                    <a:lnTo>
                      <a:pt x="668" y="921"/>
                    </a:lnTo>
                    <a:cubicBezTo>
                      <a:pt x="501" y="1021"/>
                      <a:pt x="368" y="1155"/>
                      <a:pt x="234" y="1255"/>
                    </a:cubicBezTo>
                    <a:cubicBezTo>
                      <a:pt x="101" y="1422"/>
                      <a:pt x="1" y="1655"/>
                      <a:pt x="34" y="1889"/>
                    </a:cubicBezTo>
                    <a:cubicBezTo>
                      <a:pt x="34" y="2055"/>
                      <a:pt x="134" y="2256"/>
                      <a:pt x="268" y="2389"/>
                    </a:cubicBezTo>
                    <a:cubicBezTo>
                      <a:pt x="368" y="2522"/>
                      <a:pt x="534" y="2623"/>
                      <a:pt x="668" y="2689"/>
                    </a:cubicBezTo>
                    <a:cubicBezTo>
                      <a:pt x="801" y="2723"/>
                      <a:pt x="935" y="2756"/>
                      <a:pt x="1068" y="2756"/>
                    </a:cubicBezTo>
                    <a:cubicBezTo>
                      <a:pt x="1535" y="2756"/>
                      <a:pt x="1769" y="2623"/>
                      <a:pt x="1769" y="2556"/>
                    </a:cubicBezTo>
                    <a:cubicBezTo>
                      <a:pt x="1769" y="2522"/>
                      <a:pt x="1502" y="2489"/>
                      <a:pt x="1101" y="2389"/>
                    </a:cubicBezTo>
                    <a:cubicBezTo>
                      <a:pt x="935" y="2356"/>
                      <a:pt x="735" y="2256"/>
                      <a:pt x="634" y="2089"/>
                    </a:cubicBezTo>
                    <a:cubicBezTo>
                      <a:pt x="568" y="2022"/>
                      <a:pt x="534" y="1922"/>
                      <a:pt x="501" y="1855"/>
                    </a:cubicBezTo>
                    <a:cubicBezTo>
                      <a:pt x="501" y="1755"/>
                      <a:pt x="568" y="1655"/>
                      <a:pt x="634" y="1588"/>
                    </a:cubicBezTo>
                    <a:cubicBezTo>
                      <a:pt x="701" y="1488"/>
                      <a:pt x="835" y="1422"/>
                      <a:pt x="935" y="1322"/>
                    </a:cubicBezTo>
                    <a:lnTo>
                      <a:pt x="1268" y="1055"/>
                    </a:lnTo>
                    <a:cubicBezTo>
                      <a:pt x="1502" y="888"/>
                      <a:pt x="1702" y="721"/>
                      <a:pt x="1835" y="588"/>
                    </a:cubicBezTo>
                    <a:cubicBezTo>
                      <a:pt x="2136" y="288"/>
                      <a:pt x="2302" y="87"/>
                      <a:pt x="2302" y="21"/>
                    </a:cubicBezTo>
                    <a:cubicBezTo>
                      <a:pt x="2289" y="7"/>
                      <a:pt x="2268" y="0"/>
                      <a:pt x="22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55" name="Google Shape;2955;p80"/>
            <p:cNvSpPr/>
            <p:nvPr/>
          </p:nvSpPr>
          <p:spPr>
            <a:xfrm rot="-3225588">
              <a:off x="2501949" y="2935744"/>
              <a:ext cx="94577" cy="105874"/>
            </a:xfrm>
            <a:custGeom>
              <a:avLst/>
              <a:gdLst/>
              <a:ahLst/>
              <a:cxnLst/>
              <a:rect l="l" t="t" r="r" b="b"/>
              <a:pathLst>
                <a:path w="3223" h="3608" extrusionOk="0">
                  <a:moveTo>
                    <a:pt x="366" y="1"/>
                  </a:moveTo>
                  <a:cubicBezTo>
                    <a:pt x="275" y="1"/>
                    <a:pt x="92" y="244"/>
                    <a:pt x="31" y="730"/>
                  </a:cubicBezTo>
                  <a:cubicBezTo>
                    <a:pt x="1" y="1399"/>
                    <a:pt x="214" y="2068"/>
                    <a:pt x="609" y="2554"/>
                  </a:cubicBezTo>
                  <a:cubicBezTo>
                    <a:pt x="1065" y="3101"/>
                    <a:pt x="1673" y="3466"/>
                    <a:pt x="2372" y="3588"/>
                  </a:cubicBezTo>
                  <a:cubicBezTo>
                    <a:pt x="2492" y="3602"/>
                    <a:pt x="2601" y="3608"/>
                    <a:pt x="2696" y="3608"/>
                  </a:cubicBezTo>
                  <a:cubicBezTo>
                    <a:pt x="3013" y="3608"/>
                    <a:pt x="3192" y="3543"/>
                    <a:pt x="3192" y="3496"/>
                  </a:cubicBezTo>
                  <a:cubicBezTo>
                    <a:pt x="3223" y="3344"/>
                    <a:pt x="1977" y="3223"/>
                    <a:pt x="1126" y="2189"/>
                  </a:cubicBezTo>
                  <a:cubicBezTo>
                    <a:pt x="305" y="1186"/>
                    <a:pt x="518" y="31"/>
                    <a:pt x="3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93DCC1DA-23C5-C1F2-2125-D06BD3718A12}"/>
              </a:ext>
            </a:extLst>
          </p:cNvPr>
          <p:cNvSpPr/>
          <p:nvPr/>
        </p:nvSpPr>
        <p:spPr>
          <a:xfrm>
            <a:off x="4259634" y="3029576"/>
            <a:ext cx="4749584" cy="15638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3600" dirty="0">
                <a:latin typeface="Amatic SC" panose="00000500000000000000" pitchFamily="2" charset="-79"/>
                <a:cs typeface="Amatic SC" panose="00000500000000000000" pitchFamily="2" charset="-79"/>
              </a:rPr>
              <a:t>Kejang pada bayi dan anak</a:t>
            </a:r>
            <a:endParaRPr lang="en-ID" sz="3600" dirty="0"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389057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FCBB63-5F94-DE16-C4B8-5CF06B867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Pengertian</a:t>
            </a:r>
            <a:endParaRPr lang="en-ID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CBF6F12-64E7-ECB2-01E1-3C9F8D114D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224" y="1017750"/>
            <a:ext cx="5138935" cy="2400300"/>
          </a:xfrm>
        </p:spPr>
        <p:txBody>
          <a:bodyPr/>
          <a:lstStyle/>
          <a:p>
            <a:pPr marL="114300" indent="0" algn="just">
              <a:buNone/>
            </a:pP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Kejang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merupakan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keadaan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darurat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tanda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bahaya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sering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terjadi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pada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neonatus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karena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kejang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dapat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mengakibatkan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hipoksia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otak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cukup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berbahaya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bagi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kelangsungan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hidup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bayi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dapat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mengakibatkan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sekuele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kemudian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hari.Selain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itu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kejang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dapat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merupakan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tanda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gejala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satu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masalah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lebih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memiliki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efek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jangka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panjang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berupa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penurunan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ambang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kejang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gangguan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belajar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gangguan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daya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ingat</a:t>
            </a:r>
            <a:endParaRPr lang="en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883FAA-6FD2-75B3-D7E9-E776E69FC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6828" y="731400"/>
            <a:ext cx="2901948" cy="421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976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6" name="Google Shape;2086;p64"/>
          <p:cNvSpPr txBox="1">
            <a:spLocks noGrp="1"/>
          </p:cNvSpPr>
          <p:nvPr>
            <p:ph type="title"/>
          </p:nvPr>
        </p:nvSpPr>
        <p:spPr>
          <a:xfrm>
            <a:off x="53991" y="9643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/>
              <a:t>Klasifikasi Kejang</a:t>
            </a:r>
            <a:b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dirty="0"/>
          </a:p>
        </p:txBody>
      </p:sp>
      <p:cxnSp>
        <p:nvCxnSpPr>
          <p:cNvPr id="2087" name="Google Shape;2087;p64"/>
          <p:cNvCxnSpPr/>
          <p:nvPr/>
        </p:nvCxnSpPr>
        <p:spPr>
          <a:xfrm>
            <a:off x="5805264" y="2810174"/>
            <a:ext cx="1032300" cy="33630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88" name="Google Shape;2088;p64"/>
          <p:cNvCxnSpPr/>
          <p:nvPr/>
        </p:nvCxnSpPr>
        <p:spPr>
          <a:xfrm rot="10800000" flipH="1">
            <a:off x="4129802" y="2767276"/>
            <a:ext cx="1032300" cy="33630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89" name="Google Shape;2089;p64"/>
          <p:cNvCxnSpPr/>
          <p:nvPr/>
        </p:nvCxnSpPr>
        <p:spPr>
          <a:xfrm>
            <a:off x="2380395" y="2810186"/>
            <a:ext cx="1032300" cy="33630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90" name="Google Shape;2090;p64"/>
          <p:cNvSpPr txBox="1"/>
          <p:nvPr/>
        </p:nvSpPr>
        <p:spPr>
          <a:xfrm>
            <a:off x="530587" y="1181228"/>
            <a:ext cx="2461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chemeClr val="accent2"/>
                </a:solidFill>
                <a:latin typeface="Galada"/>
                <a:ea typeface="Galada"/>
                <a:cs typeface="Galada"/>
                <a:sym typeface="Galada"/>
              </a:rPr>
              <a:t>Subtle</a:t>
            </a:r>
            <a:endParaRPr sz="2200" dirty="0">
              <a:solidFill>
                <a:schemeClr val="accent2"/>
              </a:solidFill>
              <a:latin typeface="Galada"/>
              <a:ea typeface="Galada"/>
              <a:cs typeface="Galada"/>
              <a:sym typeface="Galada"/>
            </a:endParaRPr>
          </a:p>
        </p:txBody>
      </p:sp>
      <p:sp>
        <p:nvSpPr>
          <p:cNvPr id="2091" name="Google Shape;2091;p64"/>
          <p:cNvSpPr txBox="1"/>
          <p:nvPr/>
        </p:nvSpPr>
        <p:spPr>
          <a:xfrm>
            <a:off x="163679" y="1450982"/>
            <a:ext cx="3035993" cy="6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ipe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kejang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tersering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terjadi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pada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bayi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kurang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bulan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ID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92" name="Google Shape;2092;p64"/>
          <p:cNvSpPr txBox="1"/>
          <p:nvPr/>
        </p:nvSpPr>
        <p:spPr>
          <a:xfrm>
            <a:off x="2315645" y="3593150"/>
            <a:ext cx="2461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chemeClr val="accent2"/>
                </a:solidFill>
                <a:latin typeface="Galada"/>
                <a:ea typeface="Galada"/>
                <a:cs typeface="Galada"/>
                <a:sym typeface="Galada"/>
              </a:rPr>
              <a:t>Tonik</a:t>
            </a:r>
            <a:endParaRPr sz="2200" dirty="0">
              <a:solidFill>
                <a:schemeClr val="accent2"/>
              </a:solidFill>
              <a:latin typeface="Galada"/>
              <a:ea typeface="Galada"/>
              <a:cs typeface="Galada"/>
              <a:sym typeface="Galada"/>
            </a:endParaRPr>
          </a:p>
        </p:txBody>
      </p:sp>
      <p:sp>
        <p:nvSpPr>
          <p:cNvPr id="2093" name="Google Shape;2093;p64"/>
          <p:cNvSpPr txBox="1"/>
          <p:nvPr/>
        </p:nvSpPr>
        <p:spPr>
          <a:xfrm>
            <a:off x="119820" y="3743616"/>
            <a:ext cx="5122405" cy="6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Kejang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tonik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biasa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didapatkan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pada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bayi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berat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lahir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rendah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masa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kehamilan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kurang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dari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34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minggu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bayi-bayi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komplikasi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perinatal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berat</a:t>
            </a:r>
            <a:endParaRPr sz="1600" dirty="0">
              <a:solidFill>
                <a:schemeClr val="accent2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2094" name="Google Shape;2094;p64"/>
          <p:cNvSpPr txBox="1"/>
          <p:nvPr/>
        </p:nvSpPr>
        <p:spPr>
          <a:xfrm>
            <a:off x="4009263" y="1100484"/>
            <a:ext cx="2461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chemeClr val="accent2"/>
                </a:solidFill>
                <a:latin typeface="Galada"/>
                <a:ea typeface="Galada"/>
                <a:cs typeface="Galada"/>
                <a:sym typeface="Galada"/>
              </a:rPr>
              <a:t>Klonik</a:t>
            </a:r>
            <a:endParaRPr sz="2200" dirty="0">
              <a:solidFill>
                <a:schemeClr val="accent2"/>
              </a:solidFill>
              <a:latin typeface="Galada"/>
              <a:ea typeface="Galada"/>
              <a:cs typeface="Galada"/>
              <a:sym typeface="Galada"/>
            </a:endParaRPr>
          </a:p>
        </p:txBody>
      </p:sp>
      <p:sp>
        <p:nvSpPr>
          <p:cNvPr id="2095" name="Google Shape;2095;p64"/>
          <p:cNvSpPr txBox="1"/>
          <p:nvPr/>
        </p:nvSpPr>
        <p:spPr>
          <a:xfrm>
            <a:off x="3631219" y="1369512"/>
            <a:ext cx="3236808" cy="6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Bentuk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klinis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kejang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klonik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fokal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berlangsung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1-3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detik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endParaRPr lang="en-ID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96" name="Google Shape;2096;p64"/>
          <p:cNvSpPr txBox="1"/>
          <p:nvPr/>
        </p:nvSpPr>
        <p:spPr>
          <a:xfrm>
            <a:off x="5785113" y="3593150"/>
            <a:ext cx="2461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chemeClr val="accent2"/>
                </a:solidFill>
                <a:latin typeface="Galada"/>
                <a:ea typeface="Galada"/>
                <a:cs typeface="Galada"/>
                <a:sym typeface="Galada"/>
              </a:rPr>
              <a:t>Mioklonik</a:t>
            </a:r>
            <a:endParaRPr sz="2200" dirty="0">
              <a:solidFill>
                <a:schemeClr val="accent2"/>
              </a:solidFill>
              <a:latin typeface="Galada"/>
              <a:ea typeface="Galada"/>
              <a:cs typeface="Galada"/>
              <a:sym typeface="Galada"/>
            </a:endParaRPr>
          </a:p>
        </p:txBody>
      </p:sp>
      <p:sp>
        <p:nvSpPr>
          <p:cNvPr id="2097" name="Google Shape;2097;p64"/>
          <p:cNvSpPr txBox="1"/>
          <p:nvPr/>
        </p:nvSpPr>
        <p:spPr>
          <a:xfrm>
            <a:off x="5322188" y="3830822"/>
            <a:ext cx="3463486" cy="6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erakan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ekstensi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fleksi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dari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lengan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atau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keempat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anggota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gerak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berulang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terjadi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cepat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ID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2"/>
              </a:solidFill>
              <a:latin typeface="Hind"/>
              <a:ea typeface="Hind"/>
              <a:cs typeface="Hind"/>
              <a:sym typeface="Hind"/>
            </a:endParaRPr>
          </a:p>
        </p:txBody>
      </p:sp>
      <p:grpSp>
        <p:nvGrpSpPr>
          <p:cNvPr id="2098" name="Google Shape;2098;p64"/>
          <p:cNvGrpSpPr/>
          <p:nvPr/>
        </p:nvGrpSpPr>
        <p:grpSpPr>
          <a:xfrm rot="-2225989">
            <a:off x="1287796" y="2484708"/>
            <a:ext cx="1148948" cy="1095374"/>
            <a:chOff x="2956650" y="2006875"/>
            <a:chExt cx="1356000" cy="1292650"/>
          </a:xfrm>
        </p:grpSpPr>
        <p:sp>
          <p:nvSpPr>
            <p:cNvPr id="2099" name="Google Shape;2099;p64"/>
            <p:cNvSpPr/>
            <p:nvPr/>
          </p:nvSpPr>
          <p:spPr>
            <a:xfrm>
              <a:off x="2956650" y="2133700"/>
              <a:ext cx="438675" cy="825725"/>
            </a:xfrm>
            <a:custGeom>
              <a:avLst/>
              <a:gdLst/>
              <a:ahLst/>
              <a:cxnLst/>
              <a:rect l="l" t="t" r="r" b="b"/>
              <a:pathLst>
                <a:path w="17547" h="33029" extrusionOk="0">
                  <a:moveTo>
                    <a:pt x="7619" y="0"/>
                  </a:moveTo>
                  <a:cubicBezTo>
                    <a:pt x="6848" y="0"/>
                    <a:pt x="6074" y="144"/>
                    <a:pt x="5338" y="439"/>
                  </a:cubicBezTo>
                  <a:cubicBezTo>
                    <a:pt x="2469" y="1506"/>
                    <a:pt x="1802" y="3808"/>
                    <a:pt x="2135" y="5943"/>
                  </a:cubicBezTo>
                  <a:cubicBezTo>
                    <a:pt x="2669" y="9612"/>
                    <a:pt x="768" y="13248"/>
                    <a:pt x="634" y="16984"/>
                  </a:cubicBezTo>
                  <a:cubicBezTo>
                    <a:pt x="534" y="20320"/>
                    <a:pt x="0" y="23822"/>
                    <a:pt x="1435" y="26824"/>
                  </a:cubicBezTo>
                  <a:cubicBezTo>
                    <a:pt x="2869" y="29860"/>
                    <a:pt x="5338" y="32795"/>
                    <a:pt x="8673" y="33029"/>
                  </a:cubicBezTo>
                  <a:cubicBezTo>
                    <a:pt x="12776" y="29927"/>
                    <a:pt x="15578" y="25423"/>
                    <a:pt x="16579" y="20353"/>
                  </a:cubicBezTo>
                  <a:cubicBezTo>
                    <a:pt x="17546" y="15316"/>
                    <a:pt x="16812" y="10079"/>
                    <a:pt x="14511" y="5476"/>
                  </a:cubicBezTo>
                  <a:cubicBezTo>
                    <a:pt x="13644" y="3741"/>
                    <a:pt x="12543" y="2040"/>
                    <a:pt x="10908" y="939"/>
                  </a:cubicBezTo>
                  <a:cubicBezTo>
                    <a:pt x="9910" y="320"/>
                    <a:pt x="8768" y="0"/>
                    <a:pt x="76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64"/>
            <p:cNvSpPr/>
            <p:nvPr/>
          </p:nvSpPr>
          <p:spPr>
            <a:xfrm>
              <a:off x="2990850" y="2630800"/>
              <a:ext cx="565425" cy="535200"/>
            </a:xfrm>
            <a:custGeom>
              <a:avLst/>
              <a:gdLst/>
              <a:ahLst/>
              <a:cxnLst/>
              <a:rect l="l" t="t" r="r" b="b"/>
              <a:pathLst>
                <a:path w="22617" h="21408" extrusionOk="0">
                  <a:moveTo>
                    <a:pt x="8787" y="1"/>
                  </a:moveTo>
                  <a:cubicBezTo>
                    <a:pt x="7031" y="1"/>
                    <a:pt x="5278" y="475"/>
                    <a:pt x="3870" y="1503"/>
                  </a:cubicBezTo>
                  <a:cubicBezTo>
                    <a:pt x="1801" y="3038"/>
                    <a:pt x="0" y="8308"/>
                    <a:pt x="1501" y="12811"/>
                  </a:cubicBezTo>
                  <a:cubicBezTo>
                    <a:pt x="2135" y="15113"/>
                    <a:pt x="3169" y="17448"/>
                    <a:pt x="5037" y="19016"/>
                  </a:cubicBezTo>
                  <a:cubicBezTo>
                    <a:pt x="6705" y="20417"/>
                    <a:pt x="8940" y="21050"/>
                    <a:pt x="11108" y="21284"/>
                  </a:cubicBezTo>
                  <a:cubicBezTo>
                    <a:pt x="11763" y="21363"/>
                    <a:pt x="12433" y="21407"/>
                    <a:pt x="13104" y="21407"/>
                  </a:cubicBezTo>
                  <a:cubicBezTo>
                    <a:pt x="15821" y="21407"/>
                    <a:pt x="18556" y="20688"/>
                    <a:pt x="20348" y="18682"/>
                  </a:cubicBezTo>
                  <a:cubicBezTo>
                    <a:pt x="22149" y="16714"/>
                    <a:pt x="22616" y="13779"/>
                    <a:pt x="21982" y="11177"/>
                  </a:cubicBezTo>
                  <a:cubicBezTo>
                    <a:pt x="21382" y="8608"/>
                    <a:pt x="19781" y="6307"/>
                    <a:pt x="17913" y="4439"/>
                  </a:cubicBezTo>
                  <a:cubicBezTo>
                    <a:pt x="16012" y="2537"/>
                    <a:pt x="13843" y="1036"/>
                    <a:pt x="11342" y="336"/>
                  </a:cubicBezTo>
                  <a:cubicBezTo>
                    <a:pt x="10516" y="116"/>
                    <a:pt x="9651" y="1"/>
                    <a:pt x="87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64"/>
            <p:cNvSpPr/>
            <p:nvPr/>
          </p:nvSpPr>
          <p:spPr>
            <a:xfrm>
              <a:off x="3165975" y="2006875"/>
              <a:ext cx="761400" cy="888725"/>
            </a:xfrm>
            <a:custGeom>
              <a:avLst/>
              <a:gdLst/>
              <a:ahLst/>
              <a:cxnLst/>
              <a:rect l="l" t="t" r="r" b="b"/>
              <a:pathLst>
                <a:path w="30456" h="35549" extrusionOk="0">
                  <a:moveTo>
                    <a:pt x="19536" y="0"/>
                  </a:moveTo>
                  <a:cubicBezTo>
                    <a:pt x="16963" y="0"/>
                    <a:pt x="14424" y="1301"/>
                    <a:pt x="12242" y="2877"/>
                  </a:cubicBezTo>
                  <a:cubicBezTo>
                    <a:pt x="5604" y="7713"/>
                    <a:pt x="1101" y="15486"/>
                    <a:pt x="300" y="23491"/>
                  </a:cubicBezTo>
                  <a:cubicBezTo>
                    <a:pt x="0" y="26694"/>
                    <a:pt x="434" y="30330"/>
                    <a:pt x="2936" y="32231"/>
                  </a:cubicBezTo>
                  <a:lnTo>
                    <a:pt x="3836" y="32531"/>
                  </a:lnTo>
                  <a:cubicBezTo>
                    <a:pt x="5488" y="34583"/>
                    <a:pt x="8161" y="35549"/>
                    <a:pt x="10870" y="35549"/>
                  </a:cubicBezTo>
                  <a:cubicBezTo>
                    <a:pt x="11553" y="35549"/>
                    <a:pt x="12238" y="35487"/>
                    <a:pt x="12909" y="35367"/>
                  </a:cubicBezTo>
                  <a:cubicBezTo>
                    <a:pt x="16278" y="34733"/>
                    <a:pt x="19314" y="32765"/>
                    <a:pt x="21849" y="30363"/>
                  </a:cubicBezTo>
                  <a:cubicBezTo>
                    <a:pt x="25685" y="26794"/>
                    <a:pt x="28621" y="22057"/>
                    <a:pt x="29555" y="16987"/>
                  </a:cubicBezTo>
                  <a:cubicBezTo>
                    <a:pt x="30455" y="11916"/>
                    <a:pt x="29188" y="6479"/>
                    <a:pt x="25718" y="2943"/>
                  </a:cubicBezTo>
                  <a:cubicBezTo>
                    <a:pt x="24284" y="1442"/>
                    <a:pt x="22383" y="275"/>
                    <a:pt x="20315" y="41"/>
                  </a:cubicBezTo>
                  <a:cubicBezTo>
                    <a:pt x="20055" y="14"/>
                    <a:pt x="19795" y="0"/>
                    <a:pt x="19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64"/>
            <p:cNvSpPr/>
            <p:nvPr/>
          </p:nvSpPr>
          <p:spPr>
            <a:xfrm>
              <a:off x="3406975" y="2572725"/>
              <a:ext cx="905675" cy="459425"/>
            </a:xfrm>
            <a:custGeom>
              <a:avLst/>
              <a:gdLst/>
              <a:ahLst/>
              <a:cxnLst/>
              <a:rect l="l" t="t" r="r" b="b"/>
              <a:pathLst>
                <a:path w="36227" h="18377" extrusionOk="0">
                  <a:moveTo>
                    <a:pt x="0" y="14100"/>
                  </a:moveTo>
                  <a:cubicBezTo>
                    <a:pt x="11" y="14109"/>
                    <a:pt x="22" y="14118"/>
                    <a:pt x="33" y="14127"/>
                  </a:cubicBezTo>
                  <a:lnTo>
                    <a:pt x="33" y="14127"/>
                  </a:lnTo>
                  <a:lnTo>
                    <a:pt x="0" y="14100"/>
                  </a:lnTo>
                  <a:close/>
                  <a:moveTo>
                    <a:pt x="25451" y="0"/>
                  </a:moveTo>
                  <a:cubicBezTo>
                    <a:pt x="25184" y="0"/>
                    <a:pt x="24917" y="8"/>
                    <a:pt x="24651" y="23"/>
                  </a:cubicBezTo>
                  <a:cubicBezTo>
                    <a:pt x="21783" y="190"/>
                    <a:pt x="19014" y="1191"/>
                    <a:pt x="16412" y="2425"/>
                  </a:cubicBezTo>
                  <a:cubicBezTo>
                    <a:pt x="10396" y="5317"/>
                    <a:pt x="5175" y="9632"/>
                    <a:pt x="1178" y="14976"/>
                  </a:cubicBezTo>
                  <a:lnTo>
                    <a:pt x="1178" y="14976"/>
                  </a:lnTo>
                  <a:cubicBezTo>
                    <a:pt x="783" y="14712"/>
                    <a:pt x="401" y="14429"/>
                    <a:pt x="33" y="14127"/>
                  </a:cubicBezTo>
                  <a:lnTo>
                    <a:pt x="33" y="14127"/>
                  </a:lnTo>
                  <a:lnTo>
                    <a:pt x="1134" y="15034"/>
                  </a:lnTo>
                  <a:cubicBezTo>
                    <a:pt x="1149" y="15015"/>
                    <a:pt x="1163" y="14995"/>
                    <a:pt x="1178" y="14976"/>
                  </a:cubicBezTo>
                  <a:lnTo>
                    <a:pt x="1178" y="14976"/>
                  </a:lnTo>
                  <a:cubicBezTo>
                    <a:pt x="3246" y="16360"/>
                    <a:pt x="5653" y="17234"/>
                    <a:pt x="8106" y="17736"/>
                  </a:cubicBezTo>
                  <a:cubicBezTo>
                    <a:pt x="10660" y="18258"/>
                    <a:pt x="13264" y="18377"/>
                    <a:pt x="15875" y="18377"/>
                  </a:cubicBezTo>
                  <a:cubicBezTo>
                    <a:pt x="16265" y="18377"/>
                    <a:pt x="16655" y="18374"/>
                    <a:pt x="17046" y="18370"/>
                  </a:cubicBezTo>
                  <a:cubicBezTo>
                    <a:pt x="21682" y="18303"/>
                    <a:pt x="26453" y="18003"/>
                    <a:pt x="30522" y="15801"/>
                  </a:cubicBezTo>
                  <a:cubicBezTo>
                    <a:pt x="32790" y="14601"/>
                    <a:pt x="34859" y="12666"/>
                    <a:pt x="35492" y="10164"/>
                  </a:cubicBezTo>
                  <a:cubicBezTo>
                    <a:pt x="36226" y="7362"/>
                    <a:pt x="34959" y="4293"/>
                    <a:pt x="32757" y="2425"/>
                  </a:cubicBezTo>
                  <a:cubicBezTo>
                    <a:pt x="30757" y="759"/>
                    <a:pt x="28097" y="0"/>
                    <a:pt x="254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64"/>
            <p:cNvSpPr/>
            <p:nvPr/>
          </p:nvSpPr>
          <p:spPr>
            <a:xfrm>
              <a:off x="3295525" y="2931325"/>
              <a:ext cx="798625" cy="368200"/>
            </a:xfrm>
            <a:custGeom>
              <a:avLst/>
              <a:gdLst/>
              <a:ahLst/>
              <a:cxnLst/>
              <a:rect l="l" t="t" r="r" b="b"/>
              <a:pathLst>
                <a:path w="31945" h="14728" extrusionOk="0">
                  <a:moveTo>
                    <a:pt x="14209" y="1"/>
                  </a:moveTo>
                  <a:cubicBezTo>
                    <a:pt x="10470" y="1"/>
                    <a:pt x="6711" y="970"/>
                    <a:pt x="3724" y="3225"/>
                  </a:cubicBezTo>
                  <a:cubicBezTo>
                    <a:pt x="2323" y="4293"/>
                    <a:pt x="1089" y="5727"/>
                    <a:pt x="656" y="7428"/>
                  </a:cubicBezTo>
                  <a:cubicBezTo>
                    <a:pt x="547" y="7854"/>
                    <a:pt x="503" y="8300"/>
                    <a:pt x="523" y="8744"/>
                  </a:cubicBezTo>
                  <a:lnTo>
                    <a:pt x="523" y="8744"/>
                  </a:lnTo>
                  <a:lnTo>
                    <a:pt x="22" y="7829"/>
                  </a:lnTo>
                  <a:lnTo>
                    <a:pt x="22" y="7829"/>
                  </a:lnTo>
                  <a:cubicBezTo>
                    <a:pt x="1" y="9010"/>
                    <a:pt x="500" y="10138"/>
                    <a:pt x="1266" y="11052"/>
                  </a:cubicBezTo>
                  <a:lnTo>
                    <a:pt x="1266" y="11052"/>
                  </a:lnTo>
                  <a:cubicBezTo>
                    <a:pt x="1551" y="11469"/>
                    <a:pt x="1915" y="11829"/>
                    <a:pt x="2357" y="12098"/>
                  </a:cubicBezTo>
                  <a:lnTo>
                    <a:pt x="2341" y="12069"/>
                  </a:lnTo>
                  <a:lnTo>
                    <a:pt x="2341" y="12069"/>
                  </a:lnTo>
                  <a:cubicBezTo>
                    <a:pt x="2498" y="12187"/>
                    <a:pt x="2659" y="12297"/>
                    <a:pt x="2824" y="12399"/>
                  </a:cubicBezTo>
                  <a:cubicBezTo>
                    <a:pt x="4425" y="13366"/>
                    <a:pt x="6326" y="13733"/>
                    <a:pt x="8161" y="14033"/>
                  </a:cubicBezTo>
                  <a:cubicBezTo>
                    <a:pt x="10696" y="14496"/>
                    <a:pt x="13267" y="14728"/>
                    <a:pt x="15834" y="14728"/>
                  </a:cubicBezTo>
                  <a:cubicBezTo>
                    <a:pt x="16780" y="14728"/>
                    <a:pt x="17726" y="14696"/>
                    <a:pt x="18668" y="14633"/>
                  </a:cubicBezTo>
                  <a:cubicBezTo>
                    <a:pt x="22171" y="14367"/>
                    <a:pt x="25673" y="13433"/>
                    <a:pt x="28676" y="11565"/>
                  </a:cubicBezTo>
                  <a:cubicBezTo>
                    <a:pt x="30310" y="10531"/>
                    <a:pt x="31945" y="8863"/>
                    <a:pt x="31611" y="6995"/>
                  </a:cubicBezTo>
                  <a:cubicBezTo>
                    <a:pt x="31277" y="5260"/>
                    <a:pt x="29510" y="4293"/>
                    <a:pt x="27942" y="3559"/>
                  </a:cubicBezTo>
                  <a:cubicBezTo>
                    <a:pt x="24072" y="1824"/>
                    <a:pt x="20036" y="390"/>
                    <a:pt x="15766" y="56"/>
                  </a:cubicBezTo>
                  <a:cubicBezTo>
                    <a:pt x="15249" y="20"/>
                    <a:pt x="14729" y="1"/>
                    <a:pt x="142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64"/>
            <p:cNvSpPr/>
            <p:nvPr/>
          </p:nvSpPr>
          <p:spPr>
            <a:xfrm>
              <a:off x="3390300" y="2600800"/>
              <a:ext cx="40875" cy="192700"/>
            </a:xfrm>
            <a:custGeom>
              <a:avLst/>
              <a:gdLst/>
              <a:ahLst/>
              <a:cxnLst/>
              <a:rect l="l" t="t" r="r" b="b"/>
              <a:pathLst>
                <a:path w="1635" h="7708" extrusionOk="0">
                  <a:moveTo>
                    <a:pt x="1090" y="1"/>
                  </a:moveTo>
                  <a:cubicBezTo>
                    <a:pt x="726" y="1"/>
                    <a:pt x="299" y="1690"/>
                    <a:pt x="134" y="3804"/>
                  </a:cubicBezTo>
                  <a:cubicBezTo>
                    <a:pt x="0" y="5939"/>
                    <a:pt x="167" y="7673"/>
                    <a:pt x="534" y="7707"/>
                  </a:cubicBezTo>
                  <a:cubicBezTo>
                    <a:pt x="537" y="7707"/>
                    <a:pt x="541" y="7707"/>
                    <a:pt x="545" y="7707"/>
                  </a:cubicBezTo>
                  <a:cubicBezTo>
                    <a:pt x="909" y="7707"/>
                    <a:pt x="1303" y="6018"/>
                    <a:pt x="1468" y="3904"/>
                  </a:cubicBezTo>
                  <a:cubicBezTo>
                    <a:pt x="1635" y="1769"/>
                    <a:pt x="1468" y="35"/>
                    <a:pt x="1101" y="1"/>
                  </a:cubicBezTo>
                  <a:cubicBezTo>
                    <a:pt x="1097" y="1"/>
                    <a:pt x="1094" y="1"/>
                    <a:pt x="10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64"/>
            <p:cNvSpPr/>
            <p:nvPr/>
          </p:nvSpPr>
          <p:spPr>
            <a:xfrm>
              <a:off x="3399475" y="2622850"/>
              <a:ext cx="117600" cy="168625"/>
            </a:xfrm>
            <a:custGeom>
              <a:avLst/>
              <a:gdLst/>
              <a:ahLst/>
              <a:cxnLst/>
              <a:rect l="l" t="t" r="r" b="b"/>
              <a:pathLst>
                <a:path w="4704" h="6745" extrusionOk="0">
                  <a:moveTo>
                    <a:pt x="4300" y="0"/>
                  </a:moveTo>
                  <a:cubicBezTo>
                    <a:pt x="3917" y="0"/>
                    <a:pt x="2828" y="1307"/>
                    <a:pt x="1768" y="3022"/>
                  </a:cubicBezTo>
                  <a:cubicBezTo>
                    <a:pt x="667" y="4890"/>
                    <a:pt x="0" y="6524"/>
                    <a:pt x="300" y="6725"/>
                  </a:cubicBezTo>
                  <a:cubicBezTo>
                    <a:pt x="323" y="6738"/>
                    <a:pt x="349" y="6745"/>
                    <a:pt x="378" y="6745"/>
                  </a:cubicBezTo>
                  <a:cubicBezTo>
                    <a:pt x="789" y="6745"/>
                    <a:pt x="1875" y="5466"/>
                    <a:pt x="2902" y="3722"/>
                  </a:cubicBezTo>
                  <a:cubicBezTo>
                    <a:pt x="4036" y="1854"/>
                    <a:pt x="4703" y="220"/>
                    <a:pt x="4370" y="20"/>
                  </a:cubicBezTo>
                  <a:cubicBezTo>
                    <a:pt x="4350" y="7"/>
                    <a:pt x="4327" y="0"/>
                    <a:pt x="4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64"/>
            <p:cNvSpPr/>
            <p:nvPr/>
          </p:nvSpPr>
          <p:spPr>
            <a:xfrm>
              <a:off x="3431150" y="2689000"/>
              <a:ext cx="114275" cy="103825"/>
            </a:xfrm>
            <a:custGeom>
              <a:avLst/>
              <a:gdLst/>
              <a:ahLst/>
              <a:cxnLst/>
              <a:rect l="l" t="t" r="r" b="b"/>
              <a:pathLst>
                <a:path w="4571" h="4153" extrusionOk="0">
                  <a:moveTo>
                    <a:pt x="4172" y="0"/>
                  </a:moveTo>
                  <a:cubicBezTo>
                    <a:pt x="3777" y="0"/>
                    <a:pt x="2836" y="710"/>
                    <a:pt x="1869" y="1677"/>
                  </a:cubicBezTo>
                  <a:cubicBezTo>
                    <a:pt x="801" y="2778"/>
                    <a:pt x="1" y="3812"/>
                    <a:pt x="234" y="4079"/>
                  </a:cubicBezTo>
                  <a:cubicBezTo>
                    <a:pt x="273" y="4129"/>
                    <a:pt x="339" y="4153"/>
                    <a:pt x="428" y="4153"/>
                  </a:cubicBezTo>
                  <a:cubicBezTo>
                    <a:pt x="868" y="4153"/>
                    <a:pt x="1864" y="3555"/>
                    <a:pt x="2836" y="2611"/>
                  </a:cubicBezTo>
                  <a:cubicBezTo>
                    <a:pt x="3970" y="1477"/>
                    <a:pt x="4571" y="276"/>
                    <a:pt x="4304" y="42"/>
                  </a:cubicBezTo>
                  <a:cubicBezTo>
                    <a:pt x="4271" y="14"/>
                    <a:pt x="4227" y="0"/>
                    <a:pt x="4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64"/>
            <p:cNvSpPr/>
            <p:nvPr/>
          </p:nvSpPr>
          <p:spPr>
            <a:xfrm>
              <a:off x="3458675" y="2700550"/>
              <a:ext cx="168475" cy="131025"/>
            </a:xfrm>
            <a:custGeom>
              <a:avLst/>
              <a:gdLst/>
              <a:ahLst/>
              <a:cxnLst/>
              <a:rect l="l" t="t" r="r" b="b"/>
              <a:pathLst>
                <a:path w="6739" h="5241" extrusionOk="0">
                  <a:moveTo>
                    <a:pt x="6367" y="1"/>
                  </a:moveTo>
                  <a:cubicBezTo>
                    <a:pt x="5892" y="1"/>
                    <a:pt x="4466" y="851"/>
                    <a:pt x="2936" y="2116"/>
                  </a:cubicBezTo>
                  <a:cubicBezTo>
                    <a:pt x="1235" y="3517"/>
                    <a:pt x="0" y="4918"/>
                    <a:pt x="234" y="5184"/>
                  </a:cubicBezTo>
                  <a:cubicBezTo>
                    <a:pt x="263" y="5222"/>
                    <a:pt x="315" y="5241"/>
                    <a:pt x="386" y="5241"/>
                  </a:cubicBezTo>
                  <a:cubicBezTo>
                    <a:pt x="874" y="5241"/>
                    <a:pt x="2288" y="4369"/>
                    <a:pt x="3803" y="3116"/>
                  </a:cubicBezTo>
                  <a:cubicBezTo>
                    <a:pt x="5538" y="1715"/>
                    <a:pt x="6739" y="348"/>
                    <a:pt x="6505" y="47"/>
                  </a:cubicBezTo>
                  <a:cubicBezTo>
                    <a:pt x="6478" y="16"/>
                    <a:pt x="6431" y="1"/>
                    <a:pt x="63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64"/>
            <p:cNvSpPr/>
            <p:nvPr/>
          </p:nvSpPr>
          <p:spPr>
            <a:xfrm>
              <a:off x="3472025" y="2788875"/>
              <a:ext cx="179300" cy="56025"/>
            </a:xfrm>
            <a:custGeom>
              <a:avLst/>
              <a:gdLst/>
              <a:ahLst/>
              <a:cxnLst/>
              <a:rect l="l" t="t" r="r" b="b"/>
              <a:pathLst>
                <a:path w="7172" h="2241" extrusionOk="0">
                  <a:moveTo>
                    <a:pt x="6263" y="1"/>
                  </a:moveTo>
                  <a:cubicBezTo>
                    <a:pt x="5577" y="1"/>
                    <a:pt x="4540" y="142"/>
                    <a:pt x="3403" y="451"/>
                  </a:cubicBezTo>
                  <a:cubicBezTo>
                    <a:pt x="1468" y="951"/>
                    <a:pt x="0" y="1718"/>
                    <a:pt x="100" y="2052"/>
                  </a:cubicBezTo>
                  <a:cubicBezTo>
                    <a:pt x="136" y="2181"/>
                    <a:pt x="362" y="2240"/>
                    <a:pt x="725" y="2240"/>
                  </a:cubicBezTo>
                  <a:cubicBezTo>
                    <a:pt x="1391" y="2240"/>
                    <a:pt x="2517" y="2042"/>
                    <a:pt x="3770" y="1718"/>
                  </a:cubicBezTo>
                  <a:cubicBezTo>
                    <a:pt x="5671" y="1218"/>
                    <a:pt x="7172" y="584"/>
                    <a:pt x="7105" y="217"/>
                  </a:cubicBezTo>
                  <a:cubicBezTo>
                    <a:pt x="7077" y="76"/>
                    <a:pt x="6764" y="1"/>
                    <a:pt x="6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64"/>
            <p:cNvSpPr/>
            <p:nvPr/>
          </p:nvSpPr>
          <p:spPr>
            <a:xfrm>
              <a:off x="3478700" y="2856050"/>
              <a:ext cx="165975" cy="36625"/>
            </a:xfrm>
            <a:custGeom>
              <a:avLst/>
              <a:gdLst/>
              <a:ahLst/>
              <a:cxnLst/>
              <a:rect l="l" t="t" r="r" b="b"/>
              <a:pathLst>
                <a:path w="6639" h="1465" extrusionOk="0">
                  <a:moveTo>
                    <a:pt x="2060" y="0"/>
                  </a:moveTo>
                  <a:cubicBezTo>
                    <a:pt x="911" y="0"/>
                    <a:pt x="91" y="162"/>
                    <a:pt x="67" y="432"/>
                  </a:cubicBezTo>
                  <a:cubicBezTo>
                    <a:pt x="0" y="799"/>
                    <a:pt x="1468" y="1233"/>
                    <a:pt x="3302" y="1400"/>
                  </a:cubicBezTo>
                  <a:cubicBezTo>
                    <a:pt x="3778" y="1444"/>
                    <a:pt x="4235" y="1464"/>
                    <a:pt x="4650" y="1464"/>
                  </a:cubicBezTo>
                  <a:cubicBezTo>
                    <a:pt x="5807" y="1464"/>
                    <a:pt x="6638" y="1303"/>
                    <a:pt x="6638" y="1033"/>
                  </a:cubicBezTo>
                  <a:cubicBezTo>
                    <a:pt x="6638" y="699"/>
                    <a:pt x="5170" y="232"/>
                    <a:pt x="3402" y="65"/>
                  </a:cubicBezTo>
                  <a:cubicBezTo>
                    <a:pt x="2927" y="21"/>
                    <a:pt x="2473" y="0"/>
                    <a:pt x="20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64"/>
            <p:cNvSpPr/>
            <p:nvPr/>
          </p:nvSpPr>
          <p:spPr>
            <a:xfrm>
              <a:off x="3281050" y="2432350"/>
              <a:ext cx="87575" cy="309425"/>
            </a:xfrm>
            <a:custGeom>
              <a:avLst/>
              <a:gdLst/>
              <a:ahLst/>
              <a:cxnLst/>
              <a:rect l="l" t="t" r="r" b="b"/>
              <a:pathLst>
                <a:path w="3503" h="12377" extrusionOk="0">
                  <a:moveTo>
                    <a:pt x="68" y="1"/>
                  </a:moveTo>
                  <a:cubicBezTo>
                    <a:pt x="68" y="1"/>
                    <a:pt x="68" y="1"/>
                    <a:pt x="67" y="1"/>
                  </a:cubicBezTo>
                  <a:cubicBezTo>
                    <a:pt x="0" y="1"/>
                    <a:pt x="701" y="2803"/>
                    <a:pt x="1635" y="6205"/>
                  </a:cubicBezTo>
                  <a:cubicBezTo>
                    <a:pt x="2536" y="9641"/>
                    <a:pt x="3369" y="12377"/>
                    <a:pt x="3436" y="12377"/>
                  </a:cubicBezTo>
                  <a:cubicBezTo>
                    <a:pt x="3503" y="12343"/>
                    <a:pt x="2802" y="9575"/>
                    <a:pt x="1868" y="6139"/>
                  </a:cubicBezTo>
                  <a:cubicBezTo>
                    <a:pt x="940" y="2757"/>
                    <a:pt x="143" y="1"/>
                    <a:pt x="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64"/>
            <p:cNvSpPr/>
            <p:nvPr/>
          </p:nvSpPr>
          <p:spPr>
            <a:xfrm>
              <a:off x="3374450" y="2537450"/>
              <a:ext cx="9200" cy="214325"/>
            </a:xfrm>
            <a:custGeom>
              <a:avLst/>
              <a:gdLst/>
              <a:ahLst/>
              <a:cxnLst/>
              <a:rect l="l" t="t" r="r" b="b"/>
              <a:pathLst>
                <a:path w="368" h="8573" extrusionOk="0">
                  <a:moveTo>
                    <a:pt x="334" y="0"/>
                  </a:moveTo>
                  <a:cubicBezTo>
                    <a:pt x="201" y="400"/>
                    <a:pt x="167" y="834"/>
                    <a:pt x="134" y="1268"/>
                  </a:cubicBezTo>
                  <a:cubicBezTo>
                    <a:pt x="67" y="2035"/>
                    <a:pt x="0" y="3102"/>
                    <a:pt x="0" y="4303"/>
                  </a:cubicBezTo>
                  <a:cubicBezTo>
                    <a:pt x="0" y="5471"/>
                    <a:pt x="34" y="6571"/>
                    <a:pt x="67" y="7339"/>
                  </a:cubicBezTo>
                  <a:cubicBezTo>
                    <a:pt x="67" y="7739"/>
                    <a:pt x="100" y="8173"/>
                    <a:pt x="201" y="8573"/>
                  </a:cubicBezTo>
                  <a:cubicBezTo>
                    <a:pt x="267" y="8173"/>
                    <a:pt x="267" y="7739"/>
                    <a:pt x="267" y="7305"/>
                  </a:cubicBezTo>
                  <a:cubicBezTo>
                    <a:pt x="267" y="6438"/>
                    <a:pt x="234" y="5404"/>
                    <a:pt x="267" y="4270"/>
                  </a:cubicBezTo>
                  <a:cubicBezTo>
                    <a:pt x="267" y="3136"/>
                    <a:pt x="301" y="2135"/>
                    <a:pt x="334" y="1268"/>
                  </a:cubicBezTo>
                  <a:cubicBezTo>
                    <a:pt x="367" y="834"/>
                    <a:pt x="367" y="400"/>
                    <a:pt x="3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64"/>
            <p:cNvSpPr/>
            <p:nvPr/>
          </p:nvSpPr>
          <p:spPr>
            <a:xfrm>
              <a:off x="3411975" y="2484050"/>
              <a:ext cx="82575" cy="294425"/>
            </a:xfrm>
            <a:custGeom>
              <a:avLst/>
              <a:gdLst/>
              <a:ahLst/>
              <a:cxnLst/>
              <a:rect l="l" t="t" r="r" b="b"/>
              <a:pathLst>
                <a:path w="3303" h="11777" extrusionOk="0">
                  <a:moveTo>
                    <a:pt x="3235" y="1"/>
                  </a:moveTo>
                  <a:cubicBezTo>
                    <a:pt x="3193" y="1"/>
                    <a:pt x="2397" y="2624"/>
                    <a:pt x="1535" y="5872"/>
                  </a:cubicBezTo>
                  <a:cubicBezTo>
                    <a:pt x="634" y="9108"/>
                    <a:pt x="0" y="11776"/>
                    <a:pt x="67" y="11776"/>
                  </a:cubicBezTo>
                  <a:cubicBezTo>
                    <a:pt x="68" y="11776"/>
                    <a:pt x="68" y="11777"/>
                    <a:pt x="69" y="11777"/>
                  </a:cubicBezTo>
                  <a:cubicBezTo>
                    <a:pt x="144" y="11777"/>
                    <a:pt x="907" y="9154"/>
                    <a:pt x="1768" y="5939"/>
                  </a:cubicBezTo>
                  <a:cubicBezTo>
                    <a:pt x="2669" y="2670"/>
                    <a:pt x="3303" y="1"/>
                    <a:pt x="3236" y="1"/>
                  </a:cubicBezTo>
                  <a:cubicBezTo>
                    <a:pt x="3236" y="1"/>
                    <a:pt x="3236" y="1"/>
                    <a:pt x="3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64"/>
            <p:cNvSpPr/>
            <p:nvPr/>
          </p:nvSpPr>
          <p:spPr>
            <a:xfrm>
              <a:off x="3430325" y="2404000"/>
              <a:ext cx="259375" cy="363625"/>
            </a:xfrm>
            <a:custGeom>
              <a:avLst/>
              <a:gdLst/>
              <a:ahLst/>
              <a:cxnLst/>
              <a:rect l="l" t="t" r="r" b="b"/>
              <a:pathLst>
                <a:path w="10375" h="14545" extrusionOk="0">
                  <a:moveTo>
                    <a:pt x="10374" y="1"/>
                  </a:moveTo>
                  <a:lnTo>
                    <a:pt x="10374" y="1"/>
                  </a:lnTo>
                  <a:cubicBezTo>
                    <a:pt x="10174" y="168"/>
                    <a:pt x="10007" y="334"/>
                    <a:pt x="9874" y="501"/>
                  </a:cubicBezTo>
                  <a:cubicBezTo>
                    <a:pt x="9540" y="835"/>
                    <a:pt x="9140" y="1335"/>
                    <a:pt x="8606" y="1969"/>
                  </a:cubicBezTo>
                  <a:cubicBezTo>
                    <a:pt x="7606" y="3237"/>
                    <a:pt x="6205" y="4971"/>
                    <a:pt x="4770" y="6973"/>
                  </a:cubicBezTo>
                  <a:cubicBezTo>
                    <a:pt x="3336" y="8974"/>
                    <a:pt x="2135" y="10842"/>
                    <a:pt x="1301" y="12243"/>
                  </a:cubicBezTo>
                  <a:cubicBezTo>
                    <a:pt x="868" y="12943"/>
                    <a:pt x="534" y="13477"/>
                    <a:pt x="334" y="13911"/>
                  </a:cubicBezTo>
                  <a:cubicBezTo>
                    <a:pt x="200" y="14111"/>
                    <a:pt x="100" y="14311"/>
                    <a:pt x="0" y="14545"/>
                  </a:cubicBezTo>
                  <a:cubicBezTo>
                    <a:pt x="167" y="14344"/>
                    <a:pt x="301" y="14144"/>
                    <a:pt x="434" y="13944"/>
                  </a:cubicBezTo>
                  <a:lnTo>
                    <a:pt x="1468" y="12343"/>
                  </a:lnTo>
                  <a:cubicBezTo>
                    <a:pt x="2335" y="11009"/>
                    <a:pt x="3603" y="9141"/>
                    <a:pt x="5004" y="7139"/>
                  </a:cubicBezTo>
                  <a:cubicBezTo>
                    <a:pt x="6405" y="5138"/>
                    <a:pt x="7773" y="3370"/>
                    <a:pt x="8773" y="2102"/>
                  </a:cubicBezTo>
                  <a:lnTo>
                    <a:pt x="9941" y="568"/>
                  </a:lnTo>
                  <a:cubicBezTo>
                    <a:pt x="10108" y="401"/>
                    <a:pt x="10241" y="201"/>
                    <a:pt x="103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64"/>
            <p:cNvSpPr/>
            <p:nvPr/>
          </p:nvSpPr>
          <p:spPr>
            <a:xfrm>
              <a:off x="3472025" y="2563275"/>
              <a:ext cx="271050" cy="270250"/>
            </a:xfrm>
            <a:custGeom>
              <a:avLst/>
              <a:gdLst/>
              <a:ahLst/>
              <a:cxnLst/>
              <a:rect l="l" t="t" r="r" b="b"/>
              <a:pathLst>
                <a:path w="10842" h="10810" extrusionOk="0">
                  <a:moveTo>
                    <a:pt x="10806" y="1"/>
                  </a:moveTo>
                  <a:cubicBezTo>
                    <a:pt x="10707" y="1"/>
                    <a:pt x="8285" y="2357"/>
                    <a:pt x="5337" y="5305"/>
                  </a:cubicBezTo>
                  <a:cubicBezTo>
                    <a:pt x="2369" y="8307"/>
                    <a:pt x="0" y="10742"/>
                    <a:pt x="67" y="10809"/>
                  </a:cubicBezTo>
                  <a:cubicBezTo>
                    <a:pt x="67" y="10809"/>
                    <a:pt x="68" y="10809"/>
                    <a:pt x="68" y="10809"/>
                  </a:cubicBezTo>
                  <a:cubicBezTo>
                    <a:pt x="135" y="10809"/>
                    <a:pt x="2590" y="8486"/>
                    <a:pt x="5537" y="5505"/>
                  </a:cubicBezTo>
                  <a:cubicBezTo>
                    <a:pt x="8506" y="2503"/>
                    <a:pt x="10841" y="68"/>
                    <a:pt x="10808" y="1"/>
                  </a:cubicBezTo>
                  <a:cubicBezTo>
                    <a:pt x="10807" y="1"/>
                    <a:pt x="10807" y="1"/>
                    <a:pt x="108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64"/>
            <p:cNvSpPr/>
            <p:nvPr/>
          </p:nvSpPr>
          <p:spPr>
            <a:xfrm>
              <a:off x="3510375" y="2704225"/>
              <a:ext cx="356950" cy="145950"/>
            </a:xfrm>
            <a:custGeom>
              <a:avLst/>
              <a:gdLst/>
              <a:ahLst/>
              <a:cxnLst/>
              <a:rect l="l" t="t" r="r" b="b"/>
              <a:pathLst>
                <a:path w="14278" h="5838" extrusionOk="0">
                  <a:moveTo>
                    <a:pt x="14277" y="0"/>
                  </a:moveTo>
                  <a:lnTo>
                    <a:pt x="14277" y="0"/>
                  </a:lnTo>
                  <a:cubicBezTo>
                    <a:pt x="14077" y="67"/>
                    <a:pt x="13877" y="134"/>
                    <a:pt x="13710" y="234"/>
                  </a:cubicBezTo>
                  <a:lnTo>
                    <a:pt x="12209" y="934"/>
                  </a:lnTo>
                  <a:cubicBezTo>
                    <a:pt x="10942" y="1535"/>
                    <a:pt x="9207" y="2335"/>
                    <a:pt x="7239" y="3169"/>
                  </a:cubicBezTo>
                  <a:cubicBezTo>
                    <a:pt x="5271" y="3970"/>
                    <a:pt x="3436" y="4637"/>
                    <a:pt x="2135" y="5071"/>
                  </a:cubicBezTo>
                  <a:lnTo>
                    <a:pt x="568" y="5638"/>
                  </a:lnTo>
                  <a:cubicBezTo>
                    <a:pt x="368" y="5671"/>
                    <a:pt x="167" y="5738"/>
                    <a:pt x="1" y="5838"/>
                  </a:cubicBezTo>
                  <a:cubicBezTo>
                    <a:pt x="201" y="5838"/>
                    <a:pt x="401" y="5771"/>
                    <a:pt x="601" y="5705"/>
                  </a:cubicBezTo>
                  <a:cubicBezTo>
                    <a:pt x="968" y="5604"/>
                    <a:pt x="1502" y="5471"/>
                    <a:pt x="2169" y="5238"/>
                  </a:cubicBezTo>
                  <a:cubicBezTo>
                    <a:pt x="3503" y="4837"/>
                    <a:pt x="5338" y="4203"/>
                    <a:pt x="7339" y="3403"/>
                  </a:cubicBezTo>
                  <a:cubicBezTo>
                    <a:pt x="9307" y="2569"/>
                    <a:pt x="11042" y="1735"/>
                    <a:pt x="12309" y="1101"/>
                  </a:cubicBezTo>
                  <a:cubicBezTo>
                    <a:pt x="12910" y="801"/>
                    <a:pt x="13410" y="534"/>
                    <a:pt x="13744" y="334"/>
                  </a:cubicBezTo>
                  <a:cubicBezTo>
                    <a:pt x="13944" y="234"/>
                    <a:pt x="14111" y="134"/>
                    <a:pt x="142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64"/>
            <p:cNvSpPr/>
            <p:nvPr/>
          </p:nvSpPr>
          <p:spPr>
            <a:xfrm>
              <a:off x="3515375" y="2843500"/>
              <a:ext cx="315250" cy="41700"/>
            </a:xfrm>
            <a:custGeom>
              <a:avLst/>
              <a:gdLst/>
              <a:ahLst/>
              <a:cxnLst/>
              <a:rect l="l" t="t" r="r" b="b"/>
              <a:pathLst>
                <a:path w="12610" h="1668" extrusionOk="0">
                  <a:moveTo>
                    <a:pt x="12610" y="0"/>
                  </a:moveTo>
                  <a:lnTo>
                    <a:pt x="12610" y="0"/>
                  </a:lnTo>
                  <a:cubicBezTo>
                    <a:pt x="11976" y="67"/>
                    <a:pt x="11376" y="134"/>
                    <a:pt x="10775" y="267"/>
                  </a:cubicBezTo>
                  <a:cubicBezTo>
                    <a:pt x="9641" y="434"/>
                    <a:pt x="8040" y="701"/>
                    <a:pt x="6305" y="934"/>
                  </a:cubicBezTo>
                  <a:cubicBezTo>
                    <a:pt x="4571" y="1168"/>
                    <a:pt x="3003" y="1301"/>
                    <a:pt x="1869" y="1435"/>
                  </a:cubicBezTo>
                  <a:cubicBezTo>
                    <a:pt x="1235" y="1468"/>
                    <a:pt x="601" y="1535"/>
                    <a:pt x="1" y="1635"/>
                  </a:cubicBezTo>
                  <a:cubicBezTo>
                    <a:pt x="168" y="1668"/>
                    <a:pt x="334" y="1668"/>
                    <a:pt x="501" y="1668"/>
                  </a:cubicBezTo>
                  <a:cubicBezTo>
                    <a:pt x="835" y="1668"/>
                    <a:pt x="1302" y="1635"/>
                    <a:pt x="1869" y="1601"/>
                  </a:cubicBezTo>
                  <a:cubicBezTo>
                    <a:pt x="3003" y="1568"/>
                    <a:pt x="4604" y="1435"/>
                    <a:pt x="6339" y="1201"/>
                  </a:cubicBezTo>
                  <a:cubicBezTo>
                    <a:pt x="8107" y="968"/>
                    <a:pt x="9674" y="701"/>
                    <a:pt x="10808" y="467"/>
                  </a:cubicBezTo>
                  <a:cubicBezTo>
                    <a:pt x="11376" y="334"/>
                    <a:pt x="11809" y="234"/>
                    <a:pt x="12143" y="167"/>
                  </a:cubicBezTo>
                  <a:cubicBezTo>
                    <a:pt x="12276" y="134"/>
                    <a:pt x="12443" y="67"/>
                    <a:pt x="12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64"/>
            <p:cNvSpPr/>
            <p:nvPr/>
          </p:nvSpPr>
          <p:spPr>
            <a:xfrm>
              <a:off x="3524550" y="2916525"/>
              <a:ext cx="294400" cy="11225"/>
            </a:xfrm>
            <a:custGeom>
              <a:avLst/>
              <a:gdLst/>
              <a:ahLst/>
              <a:cxnLst/>
              <a:rect l="l" t="t" r="r" b="b"/>
              <a:pathLst>
                <a:path w="11776" h="449" extrusionOk="0">
                  <a:moveTo>
                    <a:pt x="506" y="1"/>
                  </a:moveTo>
                  <a:cubicBezTo>
                    <a:pt x="336" y="1"/>
                    <a:pt x="167" y="5"/>
                    <a:pt x="1" y="15"/>
                  </a:cubicBezTo>
                  <a:cubicBezTo>
                    <a:pt x="568" y="148"/>
                    <a:pt x="1135" y="215"/>
                    <a:pt x="1735" y="248"/>
                  </a:cubicBezTo>
                  <a:cubicBezTo>
                    <a:pt x="2769" y="315"/>
                    <a:pt x="4270" y="415"/>
                    <a:pt x="5905" y="448"/>
                  </a:cubicBezTo>
                  <a:cubicBezTo>
                    <a:pt x="7506" y="448"/>
                    <a:pt x="8974" y="415"/>
                    <a:pt x="10075" y="348"/>
                  </a:cubicBezTo>
                  <a:cubicBezTo>
                    <a:pt x="10642" y="348"/>
                    <a:pt x="11209" y="281"/>
                    <a:pt x="11776" y="181"/>
                  </a:cubicBezTo>
                  <a:cubicBezTo>
                    <a:pt x="11492" y="165"/>
                    <a:pt x="11209" y="156"/>
                    <a:pt x="10925" y="156"/>
                  </a:cubicBezTo>
                  <a:cubicBezTo>
                    <a:pt x="10642" y="156"/>
                    <a:pt x="10358" y="165"/>
                    <a:pt x="10075" y="181"/>
                  </a:cubicBezTo>
                  <a:lnTo>
                    <a:pt x="5905" y="181"/>
                  </a:lnTo>
                  <a:cubicBezTo>
                    <a:pt x="4270" y="148"/>
                    <a:pt x="2803" y="81"/>
                    <a:pt x="1735" y="48"/>
                  </a:cubicBezTo>
                  <a:cubicBezTo>
                    <a:pt x="1334" y="24"/>
                    <a:pt x="917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64"/>
            <p:cNvSpPr/>
            <p:nvPr/>
          </p:nvSpPr>
          <p:spPr>
            <a:xfrm>
              <a:off x="3246850" y="2379725"/>
              <a:ext cx="60000" cy="57000"/>
            </a:xfrm>
            <a:custGeom>
              <a:avLst/>
              <a:gdLst/>
              <a:ahLst/>
              <a:cxnLst/>
              <a:rect l="l" t="t" r="r" b="b"/>
              <a:pathLst>
                <a:path w="2400" h="2280" extrusionOk="0">
                  <a:moveTo>
                    <a:pt x="942" y="0"/>
                  </a:moveTo>
                  <a:cubicBezTo>
                    <a:pt x="612" y="0"/>
                    <a:pt x="320" y="161"/>
                    <a:pt x="168" y="405"/>
                  </a:cubicBezTo>
                  <a:cubicBezTo>
                    <a:pt x="1" y="772"/>
                    <a:pt x="34" y="1172"/>
                    <a:pt x="268" y="1506"/>
                  </a:cubicBezTo>
                  <a:cubicBezTo>
                    <a:pt x="434" y="1873"/>
                    <a:pt x="768" y="2139"/>
                    <a:pt x="1168" y="2273"/>
                  </a:cubicBezTo>
                  <a:cubicBezTo>
                    <a:pt x="1207" y="2277"/>
                    <a:pt x="1245" y="2280"/>
                    <a:pt x="1284" y="2280"/>
                  </a:cubicBezTo>
                  <a:cubicBezTo>
                    <a:pt x="1806" y="2280"/>
                    <a:pt x="2274" y="1865"/>
                    <a:pt x="2336" y="1305"/>
                  </a:cubicBezTo>
                  <a:cubicBezTo>
                    <a:pt x="2400" y="761"/>
                    <a:pt x="1664" y="1"/>
                    <a:pt x="1103" y="1"/>
                  </a:cubicBezTo>
                  <a:cubicBezTo>
                    <a:pt x="1080" y="1"/>
                    <a:pt x="1057" y="2"/>
                    <a:pt x="1035" y="5"/>
                  </a:cubicBezTo>
                  <a:cubicBezTo>
                    <a:pt x="1004" y="2"/>
                    <a:pt x="973" y="0"/>
                    <a:pt x="9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64"/>
            <p:cNvSpPr/>
            <p:nvPr/>
          </p:nvSpPr>
          <p:spPr>
            <a:xfrm>
              <a:off x="3665500" y="2362200"/>
              <a:ext cx="58350" cy="56050"/>
            </a:xfrm>
            <a:custGeom>
              <a:avLst/>
              <a:gdLst/>
              <a:ahLst/>
              <a:cxnLst/>
              <a:rect l="l" t="t" r="r" b="b"/>
              <a:pathLst>
                <a:path w="2334" h="2242" extrusionOk="0">
                  <a:moveTo>
                    <a:pt x="883" y="1"/>
                  </a:moveTo>
                  <a:cubicBezTo>
                    <a:pt x="579" y="1"/>
                    <a:pt x="286" y="164"/>
                    <a:pt x="133" y="439"/>
                  </a:cubicBezTo>
                  <a:cubicBezTo>
                    <a:pt x="0" y="772"/>
                    <a:pt x="33" y="1173"/>
                    <a:pt x="234" y="1473"/>
                  </a:cubicBezTo>
                  <a:cubicBezTo>
                    <a:pt x="400" y="1840"/>
                    <a:pt x="734" y="2107"/>
                    <a:pt x="1134" y="2240"/>
                  </a:cubicBezTo>
                  <a:cubicBezTo>
                    <a:pt x="1156" y="2241"/>
                    <a:pt x="1178" y="2242"/>
                    <a:pt x="1200" y="2242"/>
                  </a:cubicBezTo>
                  <a:cubicBezTo>
                    <a:pt x="1740" y="2242"/>
                    <a:pt x="2206" y="1851"/>
                    <a:pt x="2302" y="1306"/>
                  </a:cubicBezTo>
                  <a:cubicBezTo>
                    <a:pt x="2334" y="761"/>
                    <a:pt x="1627" y="1"/>
                    <a:pt x="1039" y="1"/>
                  </a:cubicBezTo>
                  <a:cubicBezTo>
                    <a:pt x="1015" y="1"/>
                    <a:pt x="991" y="2"/>
                    <a:pt x="967" y="5"/>
                  </a:cubicBezTo>
                  <a:cubicBezTo>
                    <a:pt x="939" y="2"/>
                    <a:pt x="911" y="1"/>
                    <a:pt x="8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64"/>
            <p:cNvSpPr/>
            <p:nvPr/>
          </p:nvSpPr>
          <p:spPr>
            <a:xfrm>
              <a:off x="3819775" y="2677425"/>
              <a:ext cx="59150" cy="56050"/>
            </a:xfrm>
            <a:custGeom>
              <a:avLst/>
              <a:gdLst/>
              <a:ahLst/>
              <a:cxnLst/>
              <a:rect l="l" t="t" r="r" b="b"/>
              <a:pathLst>
                <a:path w="2366" h="2242" extrusionOk="0">
                  <a:moveTo>
                    <a:pt x="916" y="1"/>
                  </a:moveTo>
                  <a:cubicBezTo>
                    <a:pt x="612" y="1"/>
                    <a:pt x="320" y="164"/>
                    <a:pt x="167" y="439"/>
                  </a:cubicBezTo>
                  <a:cubicBezTo>
                    <a:pt x="0" y="772"/>
                    <a:pt x="33" y="1173"/>
                    <a:pt x="267" y="1473"/>
                  </a:cubicBezTo>
                  <a:cubicBezTo>
                    <a:pt x="434" y="1840"/>
                    <a:pt x="734" y="2107"/>
                    <a:pt x="1134" y="2240"/>
                  </a:cubicBezTo>
                  <a:cubicBezTo>
                    <a:pt x="1156" y="2241"/>
                    <a:pt x="1178" y="2242"/>
                    <a:pt x="1200" y="2242"/>
                  </a:cubicBezTo>
                  <a:cubicBezTo>
                    <a:pt x="1742" y="2242"/>
                    <a:pt x="2238" y="1851"/>
                    <a:pt x="2302" y="1306"/>
                  </a:cubicBezTo>
                  <a:cubicBezTo>
                    <a:pt x="2366" y="761"/>
                    <a:pt x="1630" y="1"/>
                    <a:pt x="1069" y="1"/>
                  </a:cubicBezTo>
                  <a:cubicBezTo>
                    <a:pt x="1046" y="1"/>
                    <a:pt x="1023" y="2"/>
                    <a:pt x="1001" y="5"/>
                  </a:cubicBezTo>
                  <a:cubicBezTo>
                    <a:pt x="973" y="2"/>
                    <a:pt x="944" y="1"/>
                    <a:pt x="9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64"/>
            <p:cNvSpPr/>
            <p:nvPr/>
          </p:nvSpPr>
          <p:spPr>
            <a:xfrm>
              <a:off x="3479525" y="2450575"/>
              <a:ext cx="40050" cy="38600"/>
            </a:xfrm>
            <a:custGeom>
              <a:avLst/>
              <a:gdLst/>
              <a:ahLst/>
              <a:cxnLst/>
              <a:rect l="l" t="t" r="r" b="b"/>
              <a:pathLst>
                <a:path w="1602" h="1544" extrusionOk="0">
                  <a:moveTo>
                    <a:pt x="629" y="1"/>
                  </a:moveTo>
                  <a:cubicBezTo>
                    <a:pt x="420" y="1"/>
                    <a:pt x="220" y="127"/>
                    <a:pt x="100" y="306"/>
                  </a:cubicBezTo>
                  <a:cubicBezTo>
                    <a:pt x="0" y="540"/>
                    <a:pt x="34" y="806"/>
                    <a:pt x="167" y="1040"/>
                  </a:cubicBezTo>
                  <a:cubicBezTo>
                    <a:pt x="301" y="1273"/>
                    <a:pt x="501" y="1474"/>
                    <a:pt x="801" y="1540"/>
                  </a:cubicBezTo>
                  <a:cubicBezTo>
                    <a:pt x="822" y="1542"/>
                    <a:pt x="842" y="1543"/>
                    <a:pt x="863" y="1543"/>
                  </a:cubicBezTo>
                  <a:cubicBezTo>
                    <a:pt x="1208" y="1543"/>
                    <a:pt x="1539" y="1284"/>
                    <a:pt x="1602" y="907"/>
                  </a:cubicBezTo>
                  <a:cubicBezTo>
                    <a:pt x="1535" y="406"/>
                    <a:pt x="1168" y="39"/>
                    <a:pt x="701" y="6"/>
                  </a:cubicBezTo>
                  <a:cubicBezTo>
                    <a:pt x="677" y="2"/>
                    <a:pt x="653" y="1"/>
                    <a:pt x="6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64"/>
            <p:cNvSpPr/>
            <p:nvPr/>
          </p:nvSpPr>
          <p:spPr>
            <a:xfrm>
              <a:off x="3810600" y="2819300"/>
              <a:ext cx="39200" cy="38625"/>
            </a:xfrm>
            <a:custGeom>
              <a:avLst/>
              <a:gdLst/>
              <a:ahLst/>
              <a:cxnLst/>
              <a:rect l="l" t="t" r="r" b="b"/>
              <a:pathLst>
                <a:path w="1568" h="1545" extrusionOk="0">
                  <a:moveTo>
                    <a:pt x="667" y="1"/>
                  </a:moveTo>
                  <a:cubicBezTo>
                    <a:pt x="434" y="1"/>
                    <a:pt x="234" y="101"/>
                    <a:pt x="100" y="301"/>
                  </a:cubicBezTo>
                  <a:cubicBezTo>
                    <a:pt x="0" y="534"/>
                    <a:pt x="34" y="835"/>
                    <a:pt x="167" y="1035"/>
                  </a:cubicBezTo>
                  <a:cubicBezTo>
                    <a:pt x="267" y="1302"/>
                    <a:pt x="501" y="1469"/>
                    <a:pt x="767" y="1535"/>
                  </a:cubicBezTo>
                  <a:cubicBezTo>
                    <a:pt x="805" y="1541"/>
                    <a:pt x="842" y="1545"/>
                    <a:pt x="879" y="1545"/>
                  </a:cubicBezTo>
                  <a:cubicBezTo>
                    <a:pt x="1234" y="1545"/>
                    <a:pt x="1538" y="1264"/>
                    <a:pt x="1568" y="901"/>
                  </a:cubicBezTo>
                  <a:cubicBezTo>
                    <a:pt x="1535" y="434"/>
                    <a:pt x="1168" y="67"/>
                    <a:pt x="6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64"/>
            <p:cNvSpPr/>
            <p:nvPr/>
          </p:nvSpPr>
          <p:spPr>
            <a:xfrm>
              <a:off x="3798925" y="2896875"/>
              <a:ext cx="40050" cy="38600"/>
            </a:xfrm>
            <a:custGeom>
              <a:avLst/>
              <a:gdLst/>
              <a:ahLst/>
              <a:cxnLst/>
              <a:rect l="l" t="t" r="r" b="b"/>
              <a:pathLst>
                <a:path w="1602" h="1544" extrusionOk="0">
                  <a:moveTo>
                    <a:pt x="701" y="0"/>
                  </a:moveTo>
                  <a:cubicBezTo>
                    <a:pt x="467" y="0"/>
                    <a:pt x="234" y="100"/>
                    <a:pt x="100" y="300"/>
                  </a:cubicBezTo>
                  <a:cubicBezTo>
                    <a:pt x="0" y="534"/>
                    <a:pt x="34" y="801"/>
                    <a:pt x="167" y="1034"/>
                  </a:cubicBezTo>
                  <a:cubicBezTo>
                    <a:pt x="300" y="1268"/>
                    <a:pt x="501" y="1468"/>
                    <a:pt x="767" y="1534"/>
                  </a:cubicBezTo>
                  <a:cubicBezTo>
                    <a:pt x="805" y="1541"/>
                    <a:pt x="842" y="1544"/>
                    <a:pt x="879" y="1544"/>
                  </a:cubicBezTo>
                  <a:cubicBezTo>
                    <a:pt x="1234" y="1544"/>
                    <a:pt x="1541" y="1263"/>
                    <a:pt x="1601" y="901"/>
                  </a:cubicBezTo>
                  <a:cubicBezTo>
                    <a:pt x="1535" y="434"/>
                    <a:pt x="1168" y="67"/>
                    <a:pt x="7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64"/>
            <p:cNvSpPr/>
            <p:nvPr/>
          </p:nvSpPr>
          <p:spPr>
            <a:xfrm>
              <a:off x="3358600" y="2503100"/>
              <a:ext cx="40050" cy="38600"/>
            </a:xfrm>
            <a:custGeom>
              <a:avLst/>
              <a:gdLst/>
              <a:ahLst/>
              <a:cxnLst/>
              <a:rect l="l" t="t" r="r" b="b"/>
              <a:pathLst>
                <a:path w="1602" h="1544" extrusionOk="0">
                  <a:moveTo>
                    <a:pt x="612" y="0"/>
                  </a:moveTo>
                  <a:cubicBezTo>
                    <a:pt x="410" y="0"/>
                    <a:pt x="217" y="99"/>
                    <a:pt x="101" y="273"/>
                  </a:cubicBezTo>
                  <a:cubicBezTo>
                    <a:pt x="1" y="540"/>
                    <a:pt x="34" y="807"/>
                    <a:pt x="167" y="1007"/>
                  </a:cubicBezTo>
                  <a:cubicBezTo>
                    <a:pt x="301" y="1274"/>
                    <a:pt x="501" y="1474"/>
                    <a:pt x="768" y="1541"/>
                  </a:cubicBezTo>
                  <a:cubicBezTo>
                    <a:pt x="788" y="1543"/>
                    <a:pt x="809" y="1543"/>
                    <a:pt x="829" y="1543"/>
                  </a:cubicBezTo>
                  <a:cubicBezTo>
                    <a:pt x="1205" y="1543"/>
                    <a:pt x="1538" y="1254"/>
                    <a:pt x="1602" y="874"/>
                  </a:cubicBezTo>
                  <a:cubicBezTo>
                    <a:pt x="1535" y="407"/>
                    <a:pt x="1168" y="40"/>
                    <a:pt x="701" y="6"/>
                  </a:cubicBezTo>
                  <a:cubicBezTo>
                    <a:pt x="671" y="2"/>
                    <a:pt x="642" y="0"/>
                    <a:pt x="6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64"/>
            <p:cNvSpPr/>
            <p:nvPr/>
          </p:nvSpPr>
          <p:spPr>
            <a:xfrm>
              <a:off x="3731375" y="2532425"/>
              <a:ext cx="40050" cy="38625"/>
            </a:xfrm>
            <a:custGeom>
              <a:avLst/>
              <a:gdLst/>
              <a:ahLst/>
              <a:cxnLst/>
              <a:rect l="l" t="t" r="r" b="b"/>
              <a:pathLst>
                <a:path w="1602" h="1545" extrusionOk="0">
                  <a:moveTo>
                    <a:pt x="701" y="1"/>
                  </a:moveTo>
                  <a:cubicBezTo>
                    <a:pt x="467" y="1"/>
                    <a:pt x="234" y="101"/>
                    <a:pt x="134" y="301"/>
                  </a:cubicBezTo>
                  <a:cubicBezTo>
                    <a:pt x="0" y="535"/>
                    <a:pt x="34" y="835"/>
                    <a:pt x="167" y="1035"/>
                  </a:cubicBezTo>
                  <a:cubicBezTo>
                    <a:pt x="300" y="1302"/>
                    <a:pt x="534" y="1469"/>
                    <a:pt x="801" y="1535"/>
                  </a:cubicBezTo>
                  <a:cubicBezTo>
                    <a:pt x="839" y="1542"/>
                    <a:pt x="876" y="1545"/>
                    <a:pt x="912" y="1545"/>
                  </a:cubicBezTo>
                  <a:cubicBezTo>
                    <a:pt x="1262" y="1545"/>
                    <a:pt x="1541" y="1264"/>
                    <a:pt x="1601" y="902"/>
                  </a:cubicBezTo>
                  <a:cubicBezTo>
                    <a:pt x="1535" y="435"/>
                    <a:pt x="1168" y="68"/>
                    <a:pt x="7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6" name="Google Shape;2126;p64"/>
          <p:cNvGrpSpPr/>
          <p:nvPr/>
        </p:nvGrpSpPr>
        <p:grpSpPr>
          <a:xfrm rot="-2225989">
            <a:off x="3134458" y="2478233"/>
            <a:ext cx="1148948" cy="1095374"/>
            <a:chOff x="2956650" y="2006875"/>
            <a:chExt cx="1356000" cy="1292650"/>
          </a:xfrm>
        </p:grpSpPr>
        <p:sp>
          <p:nvSpPr>
            <p:cNvPr id="2127" name="Google Shape;2127;p64"/>
            <p:cNvSpPr/>
            <p:nvPr/>
          </p:nvSpPr>
          <p:spPr>
            <a:xfrm>
              <a:off x="2956650" y="2133700"/>
              <a:ext cx="438675" cy="825725"/>
            </a:xfrm>
            <a:custGeom>
              <a:avLst/>
              <a:gdLst/>
              <a:ahLst/>
              <a:cxnLst/>
              <a:rect l="l" t="t" r="r" b="b"/>
              <a:pathLst>
                <a:path w="17547" h="33029" extrusionOk="0">
                  <a:moveTo>
                    <a:pt x="7619" y="0"/>
                  </a:moveTo>
                  <a:cubicBezTo>
                    <a:pt x="6848" y="0"/>
                    <a:pt x="6074" y="144"/>
                    <a:pt x="5338" y="439"/>
                  </a:cubicBezTo>
                  <a:cubicBezTo>
                    <a:pt x="2469" y="1506"/>
                    <a:pt x="1802" y="3808"/>
                    <a:pt x="2135" y="5943"/>
                  </a:cubicBezTo>
                  <a:cubicBezTo>
                    <a:pt x="2669" y="9612"/>
                    <a:pt x="768" y="13248"/>
                    <a:pt x="634" y="16984"/>
                  </a:cubicBezTo>
                  <a:cubicBezTo>
                    <a:pt x="534" y="20320"/>
                    <a:pt x="0" y="23822"/>
                    <a:pt x="1435" y="26824"/>
                  </a:cubicBezTo>
                  <a:cubicBezTo>
                    <a:pt x="2869" y="29860"/>
                    <a:pt x="5338" y="32795"/>
                    <a:pt x="8673" y="33029"/>
                  </a:cubicBezTo>
                  <a:cubicBezTo>
                    <a:pt x="12776" y="29927"/>
                    <a:pt x="15578" y="25423"/>
                    <a:pt x="16579" y="20353"/>
                  </a:cubicBezTo>
                  <a:cubicBezTo>
                    <a:pt x="17546" y="15316"/>
                    <a:pt x="16812" y="10079"/>
                    <a:pt x="14511" y="5476"/>
                  </a:cubicBezTo>
                  <a:cubicBezTo>
                    <a:pt x="13644" y="3741"/>
                    <a:pt x="12543" y="2040"/>
                    <a:pt x="10908" y="939"/>
                  </a:cubicBezTo>
                  <a:cubicBezTo>
                    <a:pt x="9910" y="320"/>
                    <a:pt x="8768" y="0"/>
                    <a:pt x="76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64"/>
            <p:cNvSpPr/>
            <p:nvPr/>
          </p:nvSpPr>
          <p:spPr>
            <a:xfrm>
              <a:off x="2990850" y="2630800"/>
              <a:ext cx="565425" cy="535200"/>
            </a:xfrm>
            <a:custGeom>
              <a:avLst/>
              <a:gdLst/>
              <a:ahLst/>
              <a:cxnLst/>
              <a:rect l="l" t="t" r="r" b="b"/>
              <a:pathLst>
                <a:path w="22617" h="21408" extrusionOk="0">
                  <a:moveTo>
                    <a:pt x="8787" y="1"/>
                  </a:moveTo>
                  <a:cubicBezTo>
                    <a:pt x="7031" y="1"/>
                    <a:pt x="5278" y="475"/>
                    <a:pt x="3870" y="1503"/>
                  </a:cubicBezTo>
                  <a:cubicBezTo>
                    <a:pt x="1801" y="3038"/>
                    <a:pt x="0" y="8308"/>
                    <a:pt x="1501" y="12811"/>
                  </a:cubicBezTo>
                  <a:cubicBezTo>
                    <a:pt x="2135" y="15113"/>
                    <a:pt x="3169" y="17448"/>
                    <a:pt x="5037" y="19016"/>
                  </a:cubicBezTo>
                  <a:cubicBezTo>
                    <a:pt x="6705" y="20417"/>
                    <a:pt x="8940" y="21050"/>
                    <a:pt x="11108" y="21284"/>
                  </a:cubicBezTo>
                  <a:cubicBezTo>
                    <a:pt x="11763" y="21363"/>
                    <a:pt x="12433" y="21407"/>
                    <a:pt x="13104" y="21407"/>
                  </a:cubicBezTo>
                  <a:cubicBezTo>
                    <a:pt x="15821" y="21407"/>
                    <a:pt x="18556" y="20688"/>
                    <a:pt x="20348" y="18682"/>
                  </a:cubicBezTo>
                  <a:cubicBezTo>
                    <a:pt x="22149" y="16714"/>
                    <a:pt x="22616" y="13779"/>
                    <a:pt x="21982" y="11177"/>
                  </a:cubicBezTo>
                  <a:cubicBezTo>
                    <a:pt x="21382" y="8608"/>
                    <a:pt x="19781" y="6307"/>
                    <a:pt x="17913" y="4439"/>
                  </a:cubicBezTo>
                  <a:cubicBezTo>
                    <a:pt x="16012" y="2537"/>
                    <a:pt x="13843" y="1036"/>
                    <a:pt x="11342" y="336"/>
                  </a:cubicBezTo>
                  <a:cubicBezTo>
                    <a:pt x="10516" y="116"/>
                    <a:pt x="9651" y="1"/>
                    <a:pt x="87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64"/>
            <p:cNvSpPr/>
            <p:nvPr/>
          </p:nvSpPr>
          <p:spPr>
            <a:xfrm>
              <a:off x="3165975" y="2006875"/>
              <a:ext cx="761400" cy="888725"/>
            </a:xfrm>
            <a:custGeom>
              <a:avLst/>
              <a:gdLst/>
              <a:ahLst/>
              <a:cxnLst/>
              <a:rect l="l" t="t" r="r" b="b"/>
              <a:pathLst>
                <a:path w="30456" h="35549" extrusionOk="0">
                  <a:moveTo>
                    <a:pt x="19536" y="0"/>
                  </a:moveTo>
                  <a:cubicBezTo>
                    <a:pt x="16963" y="0"/>
                    <a:pt x="14424" y="1301"/>
                    <a:pt x="12242" y="2877"/>
                  </a:cubicBezTo>
                  <a:cubicBezTo>
                    <a:pt x="5604" y="7713"/>
                    <a:pt x="1101" y="15486"/>
                    <a:pt x="300" y="23491"/>
                  </a:cubicBezTo>
                  <a:cubicBezTo>
                    <a:pt x="0" y="26694"/>
                    <a:pt x="434" y="30330"/>
                    <a:pt x="2936" y="32231"/>
                  </a:cubicBezTo>
                  <a:lnTo>
                    <a:pt x="3836" y="32531"/>
                  </a:lnTo>
                  <a:cubicBezTo>
                    <a:pt x="5488" y="34583"/>
                    <a:pt x="8161" y="35549"/>
                    <a:pt x="10870" y="35549"/>
                  </a:cubicBezTo>
                  <a:cubicBezTo>
                    <a:pt x="11553" y="35549"/>
                    <a:pt x="12238" y="35487"/>
                    <a:pt x="12909" y="35367"/>
                  </a:cubicBezTo>
                  <a:cubicBezTo>
                    <a:pt x="16278" y="34733"/>
                    <a:pt x="19314" y="32765"/>
                    <a:pt x="21849" y="30363"/>
                  </a:cubicBezTo>
                  <a:cubicBezTo>
                    <a:pt x="25685" y="26794"/>
                    <a:pt x="28621" y="22057"/>
                    <a:pt x="29555" y="16987"/>
                  </a:cubicBezTo>
                  <a:cubicBezTo>
                    <a:pt x="30455" y="11916"/>
                    <a:pt x="29188" y="6479"/>
                    <a:pt x="25718" y="2943"/>
                  </a:cubicBezTo>
                  <a:cubicBezTo>
                    <a:pt x="24284" y="1442"/>
                    <a:pt x="22383" y="275"/>
                    <a:pt x="20315" y="41"/>
                  </a:cubicBezTo>
                  <a:cubicBezTo>
                    <a:pt x="20055" y="14"/>
                    <a:pt x="19795" y="0"/>
                    <a:pt x="195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64"/>
            <p:cNvSpPr/>
            <p:nvPr/>
          </p:nvSpPr>
          <p:spPr>
            <a:xfrm>
              <a:off x="3406975" y="2572725"/>
              <a:ext cx="905675" cy="459425"/>
            </a:xfrm>
            <a:custGeom>
              <a:avLst/>
              <a:gdLst/>
              <a:ahLst/>
              <a:cxnLst/>
              <a:rect l="l" t="t" r="r" b="b"/>
              <a:pathLst>
                <a:path w="36227" h="18377" extrusionOk="0">
                  <a:moveTo>
                    <a:pt x="0" y="14100"/>
                  </a:moveTo>
                  <a:cubicBezTo>
                    <a:pt x="11" y="14109"/>
                    <a:pt x="22" y="14118"/>
                    <a:pt x="33" y="14127"/>
                  </a:cubicBezTo>
                  <a:lnTo>
                    <a:pt x="33" y="14127"/>
                  </a:lnTo>
                  <a:lnTo>
                    <a:pt x="0" y="14100"/>
                  </a:lnTo>
                  <a:close/>
                  <a:moveTo>
                    <a:pt x="25451" y="0"/>
                  </a:moveTo>
                  <a:cubicBezTo>
                    <a:pt x="25184" y="0"/>
                    <a:pt x="24917" y="8"/>
                    <a:pt x="24651" y="23"/>
                  </a:cubicBezTo>
                  <a:cubicBezTo>
                    <a:pt x="21783" y="190"/>
                    <a:pt x="19014" y="1191"/>
                    <a:pt x="16412" y="2425"/>
                  </a:cubicBezTo>
                  <a:cubicBezTo>
                    <a:pt x="10396" y="5317"/>
                    <a:pt x="5175" y="9632"/>
                    <a:pt x="1178" y="14976"/>
                  </a:cubicBezTo>
                  <a:lnTo>
                    <a:pt x="1178" y="14976"/>
                  </a:lnTo>
                  <a:cubicBezTo>
                    <a:pt x="783" y="14712"/>
                    <a:pt x="401" y="14429"/>
                    <a:pt x="33" y="14127"/>
                  </a:cubicBezTo>
                  <a:lnTo>
                    <a:pt x="33" y="14127"/>
                  </a:lnTo>
                  <a:lnTo>
                    <a:pt x="1134" y="15034"/>
                  </a:lnTo>
                  <a:cubicBezTo>
                    <a:pt x="1149" y="15015"/>
                    <a:pt x="1163" y="14995"/>
                    <a:pt x="1178" y="14976"/>
                  </a:cubicBezTo>
                  <a:lnTo>
                    <a:pt x="1178" y="14976"/>
                  </a:lnTo>
                  <a:cubicBezTo>
                    <a:pt x="3246" y="16360"/>
                    <a:pt x="5653" y="17234"/>
                    <a:pt x="8106" y="17736"/>
                  </a:cubicBezTo>
                  <a:cubicBezTo>
                    <a:pt x="10660" y="18258"/>
                    <a:pt x="13264" y="18377"/>
                    <a:pt x="15875" y="18377"/>
                  </a:cubicBezTo>
                  <a:cubicBezTo>
                    <a:pt x="16265" y="18377"/>
                    <a:pt x="16655" y="18374"/>
                    <a:pt x="17046" y="18370"/>
                  </a:cubicBezTo>
                  <a:cubicBezTo>
                    <a:pt x="21682" y="18303"/>
                    <a:pt x="26453" y="18003"/>
                    <a:pt x="30522" y="15801"/>
                  </a:cubicBezTo>
                  <a:cubicBezTo>
                    <a:pt x="32790" y="14601"/>
                    <a:pt x="34859" y="12666"/>
                    <a:pt x="35492" y="10164"/>
                  </a:cubicBezTo>
                  <a:cubicBezTo>
                    <a:pt x="36226" y="7362"/>
                    <a:pt x="34959" y="4293"/>
                    <a:pt x="32757" y="2425"/>
                  </a:cubicBezTo>
                  <a:cubicBezTo>
                    <a:pt x="30757" y="759"/>
                    <a:pt x="28097" y="0"/>
                    <a:pt x="254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64"/>
            <p:cNvSpPr/>
            <p:nvPr/>
          </p:nvSpPr>
          <p:spPr>
            <a:xfrm>
              <a:off x="3295525" y="2931325"/>
              <a:ext cx="798625" cy="368200"/>
            </a:xfrm>
            <a:custGeom>
              <a:avLst/>
              <a:gdLst/>
              <a:ahLst/>
              <a:cxnLst/>
              <a:rect l="l" t="t" r="r" b="b"/>
              <a:pathLst>
                <a:path w="31945" h="14728" extrusionOk="0">
                  <a:moveTo>
                    <a:pt x="14209" y="1"/>
                  </a:moveTo>
                  <a:cubicBezTo>
                    <a:pt x="10470" y="1"/>
                    <a:pt x="6711" y="970"/>
                    <a:pt x="3724" y="3225"/>
                  </a:cubicBezTo>
                  <a:cubicBezTo>
                    <a:pt x="2323" y="4293"/>
                    <a:pt x="1089" y="5727"/>
                    <a:pt x="656" y="7428"/>
                  </a:cubicBezTo>
                  <a:cubicBezTo>
                    <a:pt x="547" y="7854"/>
                    <a:pt x="503" y="8300"/>
                    <a:pt x="523" y="8744"/>
                  </a:cubicBezTo>
                  <a:lnTo>
                    <a:pt x="523" y="8744"/>
                  </a:lnTo>
                  <a:lnTo>
                    <a:pt x="22" y="7829"/>
                  </a:lnTo>
                  <a:lnTo>
                    <a:pt x="22" y="7829"/>
                  </a:lnTo>
                  <a:cubicBezTo>
                    <a:pt x="1" y="9010"/>
                    <a:pt x="500" y="10138"/>
                    <a:pt x="1266" y="11052"/>
                  </a:cubicBezTo>
                  <a:lnTo>
                    <a:pt x="1266" y="11052"/>
                  </a:lnTo>
                  <a:cubicBezTo>
                    <a:pt x="1551" y="11469"/>
                    <a:pt x="1915" y="11829"/>
                    <a:pt x="2357" y="12098"/>
                  </a:cubicBezTo>
                  <a:lnTo>
                    <a:pt x="2341" y="12069"/>
                  </a:lnTo>
                  <a:lnTo>
                    <a:pt x="2341" y="12069"/>
                  </a:lnTo>
                  <a:cubicBezTo>
                    <a:pt x="2498" y="12187"/>
                    <a:pt x="2659" y="12297"/>
                    <a:pt x="2824" y="12399"/>
                  </a:cubicBezTo>
                  <a:cubicBezTo>
                    <a:pt x="4425" y="13366"/>
                    <a:pt x="6326" y="13733"/>
                    <a:pt x="8161" y="14033"/>
                  </a:cubicBezTo>
                  <a:cubicBezTo>
                    <a:pt x="10696" y="14496"/>
                    <a:pt x="13267" y="14728"/>
                    <a:pt x="15834" y="14728"/>
                  </a:cubicBezTo>
                  <a:cubicBezTo>
                    <a:pt x="16780" y="14728"/>
                    <a:pt x="17726" y="14696"/>
                    <a:pt x="18668" y="14633"/>
                  </a:cubicBezTo>
                  <a:cubicBezTo>
                    <a:pt x="22171" y="14367"/>
                    <a:pt x="25673" y="13433"/>
                    <a:pt x="28676" y="11565"/>
                  </a:cubicBezTo>
                  <a:cubicBezTo>
                    <a:pt x="30310" y="10531"/>
                    <a:pt x="31945" y="8863"/>
                    <a:pt x="31611" y="6995"/>
                  </a:cubicBezTo>
                  <a:cubicBezTo>
                    <a:pt x="31277" y="5260"/>
                    <a:pt x="29510" y="4293"/>
                    <a:pt x="27942" y="3559"/>
                  </a:cubicBezTo>
                  <a:cubicBezTo>
                    <a:pt x="24072" y="1824"/>
                    <a:pt x="20036" y="390"/>
                    <a:pt x="15766" y="56"/>
                  </a:cubicBezTo>
                  <a:cubicBezTo>
                    <a:pt x="15249" y="20"/>
                    <a:pt x="14729" y="1"/>
                    <a:pt x="142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64"/>
            <p:cNvSpPr/>
            <p:nvPr/>
          </p:nvSpPr>
          <p:spPr>
            <a:xfrm>
              <a:off x="3390300" y="2600800"/>
              <a:ext cx="40875" cy="192700"/>
            </a:xfrm>
            <a:custGeom>
              <a:avLst/>
              <a:gdLst/>
              <a:ahLst/>
              <a:cxnLst/>
              <a:rect l="l" t="t" r="r" b="b"/>
              <a:pathLst>
                <a:path w="1635" h="7708" extrusionOk="0">
                  <a:moveTo>
                    <a:pt x="1090" y="1"/>
                  </a:moveTo>
                  <a:cubicBezTo>
                    <a:pt x="726" y="1"/>
                    <a:pt x="299" y="1690"/>
                    <a:pt x="134" y="3804"/>
                  </a:cubicBezTo>
                  <a:cubicBezTo>
                    <a:pt x="0" y="5939"/>
                    <a:pt x="167" y="7673"/>
                    <a:pt x="534" y="7707"/>
                  </a:cubicBezTo>
                  <a:cubicBezTo>
                    <a:pt x="537" y="7707"/>
                    <a:pt x="541" y="7707"/>
                    <a:pt x="545" y="7707"/>
                  </a:cubicBezTo>
                  <a:cubicBezTo>
                    <a:pt x="909" y="7707"/>
                    <a:pt x="1303" y="6018"/>
                    <a:pt x="1468" y="3904"/>
                  </a:cubicBezTo>
                  <a:cubicBezTo>
                    <a:pt x="1635" y="1769"/>
                    <a:pt x="1468" y="35"/>
                    <a:pt x="1101" y="1"/>
                  </a:cubicBezTo>
                  <a:cubicBezTo>
                    <a:pt x="1097" y="1"/>
                    <a:pt x="1094" y="1"/>
                    <a:pt x="10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64"/>
            <p:cNvSpPr/>
            <p:nvPr/>
          </p:nvSpPr>
          <p:spPr>
            <a:xfrm>
              <a:off x="3399475" y="2622850"/>
              <a:ext cx="117600" cy="168625"/>
            </a:xfrm>
            <a:custGeom>
              <a:avLst/>
              <a:gdLst/>
              <a:ahLst/>
              <a:cxnLst/>
              <a:rect l="l" t="t" r="r" b="b"/>
              <a:pathLst>
                <a:path w="4704" h="6745" extrusionOk="0">
                  <a:moveTo>
                    <a:pt x="4300" y="0"/>
                  </a:moveTo>
                  <a:cubicBezTo>
                    <a:pt x="3917" y="0"/>
                    <a:pt x="2828" y="1307"/>
                    <a:pt x="1768" y="3022"/>
                  </a:cubicBezTo>
                  <a:cubicBezTo>
                    <a:pt x="667" y="4890"/>
                    <a:pt x="0" y="6524"/>
                    <a:pt x="300" y="6725"/>
                  </a:cubicBezTo>
                  <a:cubicBezTo>
                    <a:pt x="323" y="6738"/>
                    <a:pt x="349" y="6745"/>
                    <a:pt x="378" y="6745"/>
                  </a:cubicBezTo>
                  <a:cubicBezTo>
                    <a:pt x="789" y="6745"/>
                    <a:pt x="1875" y="5466"/>
                    <a:pt x="2902" y="3722"/>
                  </a:cubicBezTo>
                  <a:cubicBezTo>
                    <a:pt x="4036" y="1854"/>
                    <a:pt x="4703" y="220"/>
                    <a:pt x="4370" y="20"/>
                  </a:cubicBezTo>
                  <a:cubicBezTo>
                    <a:pt x="4350" y="7"/>
                    <a:pt x="4327" y="0"/>
                    <a:pt x="4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64"/>
            <p:cNvSpPr/>
            <p:nvPr/>
          </p:nvSpPr>
          <p:spPr>
            <a:xfrm>
              <a:off x="3431150" y="2689000"/>
              <a:ext cx="114275" cy="103825"/>
            </a:xfrm>
            <a:custGeom>
              <a:avLst/>
              <a:gdLst/>
              <a:ahLst/>
              <a:cxnLst/>
              <a:rect l="l" t="t" r="r" b="b"/>
              <a:pathLst>
                <a:path w="4571" h="4153" extrusionOk="0">
                  <a:moveTo>
                    <a:pt x="4172" y="0"/>
                  </a:moveTo>
                  <a:cubicBezTo>
                    <a:pt x="3777" y="0"/>
                    <a:pt x="2836" y="710"/>
                    <a:pt x="1869" y="1677"/>
                  </a:cubicBezTo>
                  <a:cubicBezTo>
                    <a:pt x="801" y="2778"/>
                    <a:pt x="1" y="3812"/>
                    <a:pt x="234" y="4079"/>
                  </a:cubicBezTo>
                  <a:cubicBezTo>
                    <a:pt x="273" y="4129"/>
                    <a:pt x="339" y="4153"/>
                    <a:pt x="428" y="4153"/>
                  </a:cubicBezTo>
                  <a:cubicBezTo>
                    <a:pt x="868" y="4153"/>
                    <a:pt x="1864" y="3555"/>
                    <a:pt x="2836" y="2611"/>
                  </a:cubicBezTo>
                  <a:cubicBezTo>
                    <a:pt x="3970" y="1477"/>
                    <a:pt x="4571" y="276"/>
                    <a:pt x="4304" y="42"/>
                  </a:cubicBezTo>
                  <a:cubicBezTo>
                    <a:pt x="4271" y="14"/>
                    <a:pt x="4227" y="0"/>
                    <a:pt x="4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64"/>
            <p:cNvSpPr/>
            <p:nvPr/>
          </p:nvSpPr>
          <p:spPr>
            <a:xfrm>
              <a:off x="3458675" y="2700550"/>
              <a:ext cx="168475" cy="131025"/>
            </a:xfrm>
            <a:custGeom>
              <a:avLst/>
              <a:gdLst/>
              <a:ahLst/>
              <a:cxnLst/>
              <a:rect l="l" t="t" r="r" b="b"/>
              <a:pathLst>
                <a:path w="6739" h="5241" extrusionOk="0">
                  <a:moveTo>
                    <a:pt x="6367" y="1"/>
                  </a:moveTo>
                  <a:cubicBezTo>
                    <a:pt x="5892" y="1"/>
                    <a:pt x="4466" y="851"/>
                    <a:pt x="2936" y="2116"/>
                  </a:cubicBezTo>
                  <a:cubicBezTo>
                    <a:pt x="1235" y="3517"/>
                    <a:pt x="0" y="4918"/>
                    <a:pt x="234" y="5184"/>
                  </a:cubicBezTo>
                  <a:cubicBezTo>
                    <a:pt x="263" y="5222"/>
                    <a:pt x="315" y="5241"/>
                    <a:pt x="386" y="5241"/>
                  </a:cubicBezTo>
                  <a:cubicBezTo>
                    <a:pt x="874" y="5241"/>
                    <a:pt x="2288" y="4369"/>
                    <a:pt x="3803" y="3116"/>
                  </a:cubicBezTo>
                  <a:cubicBezTo>
                    <a:pt x="5538" y="1715"/>
                    <a:pt x="6739" y="348"/>
                    <a:pt x="6505" y="47"/>
                  </a:cubicBezTo>
                  <a:cubicBezTo>
                    <a:pt x="6478" y="16"/>
                    <a:pt x="6431" y="1"/>
                    <a:pt x="63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64"/>
            <p:cNvSpPr/>
            <p:nvPr/>
          </p:nvSpPr>
          <p:spPr>
            <a:xfrm>
              <a:off x="3472025" y="2788875"/>
              <a:ext cx="179300" cy="56025"/>
            </a:xfrm>
            <a:custGeom>
              <a:avLst/>
              <a:gdLst/>
              <a:ahLst/>
              <a:cxnLst/>
              <a:rect l="l" t="t" r="r" b="b"/>
              <a:pathLst>
                <a:path w="7172" h="2241" extrusionOk="0">
                  <a:moveTo>
                    <a:pt x="6263" y="1"/>
                  </a:moveTo>
                  <a:cubicBezTo>
                    <a:pt x="5577" y="1"/>
                    <a:pt x="4540" y="142"/>
                    <a:pt x="3403" y="451"/>
                  </a:cubicBezTo>
                  <a:cubicBezTo>
                    <a:pt x="1468" y="951"/>
                    <a:pt x="0" y="1718"/>
                    <a:pt x="100" y="2052"/>
                  </a:cubicBezTo>
                  <a:cubicBezTo>
                    <a:pt x="136" y="2181"/>
                    <a:pt x="362" y="2240"/>
                    <a:pt x="725" y="2240"/>
                  </a:cubicBezTo>
                  <a:cubicBezTo>
                    <a:pt x="1391" y="2240"/>
                    <a:pt x="2517" y="2042"/>
                    <a:pt x="3770" y="1718"/>
                  </a:cubicBezTo>
                  <a:cubicBezTo>
                    <a:pt x="5671" y="1218"/>
                    <a:pt x="7172" y="584"/>
                    <a:pt x="7105" y="217"/>
                  </a:cubicBezTo>
                  <a:cubicBezTo>
                    <a:pt x="7077" y="76"/>
                    <a:pt x="6764" y="1"/>
                    <a:pt x="6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64"/>
            <p:cNvSpPr/>
            <p:nvPr/>
          </p:nvSpPr>
          <p:spPr>
            <a:xfrm>
              <a:off x="3478700" y="2856050"/>
              <a:ext cx="165975" cy="36625"/>
            </a:xfrm>
            <a:custGeom>
              <a:avLst/>
              <a:gdLst/>
              <a:ahLst/>
              <a:cxnLst/>
              <a:rect l="l" t="t" r="r" b="b"/>
              <a:pathLst>
                <a:path w="6639" h="1465" extrusionOk="0">
                  <a:moveTo>
                    <a:pt x="2060" y="0"/>
                  </a:moveTo>
                  <a:cubicBezTo>
                    <a:pt x="911" y="0"/>
                    <a:pt x="91" y="162"/>
                    <a:pt x="67" y="432"/>
                  </a:cubicBezTo>
                  <a:cubicBezTo>
                    <a:pt x="0" y="799"/>
                    <a:pt x="1468" y="1233"/>
                    <a:pt x="3302" y="1400"/>
                  </a:cubicBezTo>
                  <a:cubicBezTo>
                    <a:pt x="3778" y="1444"/>
                    <a:pt x="4235" y="1464"/>
                    <a:pt x="4650" y="1464"/>
                  </a:cubicBezTo>
                  <a:cubicBezTo>
                    <a:pt x="5807" y="1464"/>
                    <a:pt x="6638" y="1303"/>
                    <a:pt x="6638" y="1033"/>
                  </a:cubicBezTo>
                  <a:cubicBezTo>
                    <a:pt x="6638" y="699"/>
                    <a:pt x="5170" y="232"/>
                    <a:pt x="3402" y="65"/>
                  </a:cubicBezTo>
                  <a:cubicBezTo>
                    <a:pt x="2927" y="21"/>
                    <a:pt x="2473" y="0"/>
                    <a:pt x="20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64"/>
            <p:cNvSpPr/>
            <p:nvPr/>
          </p:nvSpPr>
          <p:spPr>
            <a:xfrm>
              <a:off x="3281050" y="2432350"/>
              <a:ext cx="87575" cy="309425"/>
            </a:xfrm>
            <a:custGeom>
              <a:avLst/>
              <a:gdLst/>
              <a:ahLst/>
              <a:cxnLst/>
              <a:rect l="l" t="t" r="r" b="b"/>
              <a:pathLst>
                <a:path w="3503" h="12377" extrusionOk="0">
                  <a:moveTo>
                    <a:pt x="68" y="1"/>
                  </a:moveTo>
                  <a:cubicBezTo>
                    <a:pt x="68" y="1"/>
                    <a:pt x="68" y="1"/>
                    <a:pt x="67" y="1"/>
                  </a:cubicBezTo>
                  <a:cubicBezTo>
                    <a:pt x="0" y="1"/>
                    <a:pt x="701" y="2803"/>
                    <a:pt x="1635" y="6205"/>
                  </a:cubicBezTo>
                  <a:cubicBezTo>
                    <a:pt x="2536" y="9641"/>
                    <a:pt x="3369" y="12377"/>
                    <a:pt x="3436" y="12377"/>
                  </a:cubicBezTo>
                  <a:cubicBezTo>
                    <a:pt x="3503" y="12343"/>
                    <a:pt x="2802" y="9575"/>
                    <a:pt x="1868" y="6139"/>
                  </a:cubicBezTo>
                  <a:cubicBezTo>
                    <a:pt x="940" y="2757"/>
                    <a:pt x="143" y="1"/>
                    <a:pt x="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64"/>
            <p:cNvSpPr/>
            <p:nvPr/>
          </p:nvSpPr>
          <p:spPr>
            <a:xfrm>
              <a:off x="3374450" y="2537450"/>
              <a:ext cx="9200" cy="214325"/>
            </a:xfrm>
            <a:custGeom>
              <a:avLst/>
              <a:gdLst/>
              <a:ahLst/>
              <a:cxnLst/>
              <a:rect l="l" t="t" r="r" b="b"/>
              <a:pathLst>
                <a:path w="368" h="8573" extrusionOk="0">
                  <a:moveTo>
                    <a:pt x="334" y="0"/>
                  </a:moveTo>
                  <a:cubicBezTo>
                    <a:pt x="201" y="400"/>
                    <a:pt x="167" y="834"/>
                    <a:pt x="134" y="1268"/>
                  </a:cubicBezTo>
                  <a:cubicBezTo>
                    <a:pt x="67" y="2035"/>
                    <a:pt x="0" y="3102"/>
                    <a:pt x="0" y="4303"/>
                  </a:cubicBezTo>
                  <a:cubicBezTo>
                    <a:pt x="0" y="5471"/>
                    <a:pt x="34" y="6571"/>
                    <a:pt x="67" y="7339"/>
                  </a:cubicBezTo>
                  <a:cubicBezTo>
                    <a:pt x="67" y="7739"/>
                    <a:pt x="100" y="8173"/>
                    <a:pt x="201" y="8573"/>
                  </a:cubicBezTo>
                  <a:cubicBezTo>
                    <a:pt x="267" y="8173"/>
                    <a:pt x="267" y="7739"/>
                    <a:pt x="267" y="7305"/>
                  </a:cubicBezTo>
                  <a:cubicBezTo>
                    <a:pt x="267" y="6438"/>
                    <a:pt x="234" y="5404"/>
                    <a:pt x="267" y="4270"/>
                  </a:cubicBezTo>
                  <a:cubicBezTo>
                    <a:pt x="267" y="3136"/>
                    <a:pt x="301" y="2135"/>
                    <a:pt x="334" y="1268"/>
                  </a:cubicBezTo>
                  <a:cubicBezTo>
                    <a:pt x="367" y="834"/>
                    <a:pt x="367" y="400"/>
                    <a:pt x="3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64"/>
            <p:cNvSpPr/>
            <p:nvPr/>
          </p:nvSpPr>
          <p:spPr>
            <a:xfrm>
              <a:off x="3411975" y="2484050"/>
              <a:ext cx="82575" cy="294425"/>
            </a:xfrm>
            <a:custGeom>
              <a:avLst/>
              <a:gdLst/>
              <a:ahLst/>
              <a:cxnLst/>
              <a:rect l="l" t="t" r="r" b="b"/>
              <a:pathLst>
                <a:path w="3303" h="11777" extrusionOk="0">
                  <a:moveTo>
                    <a:pt x="3235" y="1"/>
                  </a:moveTo>
                  <a:cubicBezTo>
                    <a:pt x="3193" y="1"/>
                    <a:pt x="2397" y="2624"/>
                    <a:pt x="1535" y="5872"/>
                  </a:cubicBezTo>
                  <a:cubicBezTo>
                    <a:pt x="634" y="9108"/>
                    <a:pt x="0" y="11776"/>
                    <a:pt x="67" y="11776"/>
                  </a:cubicBezTo>
                  <a:cubicBezTo>
                    <a:pt x="68" y="11776"/>
                    <a:pt x="68" y="11777"/>
                    <a:pt x="69" y="11777"/>
                  </a:cubicBezTo>
                  <a:cubicBezTo>
                    <a:pt x="144" y="11777"/>
                    <a:pt x="907" y="9154"/>
                    <a:pt x="1768" y="5939"/>
                  </a:cubicBezTo>
                  <a:cubicBezTo>
                    <a:pt x="2669" y="2670"/>
                    <a:pt x="3303" y="1"/>
                    <a:pt x="3236" y="1"/>
                  </a:cubicBezTo>
                  <a:cubicBezTo>
                    <a:pt x="3236" y="1"/>
                    <a:pt x="3236" y="1"/>
                    <a:pt x="3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64"/>
            <p:cNvSpPr/>
            <p:nvPr/>
          </p:nvSpPr>
          <p:spPr>
            <a:xfrm>
              <a:off x="3430325" y="2404000"/>
              <a:ext cx="259375" cy="363625"/>
            </a:xfrm>
            <a:custGeom>
              <a:avLst/>
              <a:gdLst/>
              <a:ahLst/>
              <a:cxnLst/>
              <a:rect l="l" t="t" r="r" b="b"/>
              <a:pathLst>
                <a:path w="10375" h="14545" extrusionOk="0">
                  <a:moveTo>
                    <a:pt x="10374" y="1"/>
                  </a:moveTo>
                  <a:lnTo>
                    <a:pt x="10374" y="1"/>
                  </a:lnTo>
                  <a:cubicBezTo>
                    <a:pt x="10174" y="168"/>
                    <a:pt x="10007" y="334"/>
                    <a:pt x="9874" y="501"/>
                  </a:cubicBezTo>
                  <a:cubicBezTo>
                    <a:pt x="9540" y="835"/>
                    <a:pt x="9140" y="1335"/>
                    <a:pt x="8606" y="1969"/>
                  </a:cubicBezTo>
                  <a:cubicBezTo>
                    <a:pt x="7606" y="3237"/>
                    <a:pt x="6205" y="4971"/>
                    <a:pt x="4770" y="6973"/>
                  </a:cubicBezTo>
                  <a:cubicBezTo>
                    <a:pt x="3336" y="8974"/>
                    <a:pt x="2135" y="10842"/>
                    <a:pt x="1301" y="12243"/>
                  </a:cubicBezTo>
                  <a:cubicBezTo>
                    <a:pt x="868" y="12943"/>
                    <a:pt x="534" y="13477"/>
                    <a:pt x="334" y="13911"/>
                  </a:cubicBezTo>
                  <a:cubicBezTo>
                    <a:pt x="200" y="14111"/>
                    <a:pt x="100" y="14311"/>
                    <a:pt x="0" y="14545"/>
                  </a:cubicBezTo>
                  <a:cubicBezTo>
                    <a:pt x="167" y="14344"/>
                    <a:pt x="301" y="14144"/>
                    <a:pt x="434" y="13944"/>
                  </a:cubicBezTo>
                  <a:lnTo>
                    <a:pt x="1468" y="12343"/>
                  </a:lnTo>
                  <a:cubicBezTo>
                    <a:pt x="2335" y="11009"/>
                    <a:pt x="3603" y="9141"/>
                    <a:pt x="5004" y="7139"/>
                  </a:cubicBezTo>
                  <a:cubicBezTo>
                    <a:pt x="6405" y="5138"/>
                    <a:pt x="7773" y="3370"/>
                    <a:pt x="8773" y="2102"/>
                  </a:cubicBezTo>
                  <a:lnTo>
                    <a:pt x="9941" y="568"/>
                  </a:lnTo>
                  <a:cubicBezTo>
                    <a:pt x="10108" y="401"/>
                    <a:pt x="10241" y="201"/>
                    <a:pt x="103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64"/>
            <p:cNvSpPr/>
            <p:nvPr/>
          </p:nvSpPr>
          <p:spPr>
            <a:xfrm>
              <a:off x="3472025" y="2563275"/>
              <a:ext cx="271050" cy="270250"/>
            </a:xfrm>
            <a:custGeom>
              <a:avLst/>
              <a:gdLst/>
              <a:ahLst/>
              <a:cxnLst/>
              <a:rect l="l" t="t" r="r" b="b"/>
              <a:pathLst>
                <a:path w="10842" h="10810" extrusionOk="0">
                  <a:moveTo>
                    <a:pt x="10806" y="1"/>
                  </a:moveTo>
                  <a:cubicBezTo>
                    <a:pt x="10707" y="1"/>
                    <a:pt x="8285" y="2357"/>
                    <a:pt x="5337" y="5305"/>
                  </a:cubicBezTo>
                  <a:cubicBezTo>
                    <a:pt x="2369" y="8307"/>
                    <a:pt x="0" y="10742"/>
                    <a:pt x="67" y="10809"/>
                  </a:cubicBezTo>
                  <a:cubicBezTo>
                    <a:pt x="67" y="10809"/>
                    <a:pt x="68" y="10809"/>
                    <a:pt x="68" y="10809"/>
                  </a:cubicBezTo>
                  <a:cubicBezTo>
                    <a:pt x="135" y="10809"/>
                    <a:pt x="2590" y="8486"/>
                    <a:pt x="5537" y="5505"/>
                  </a:cubicBezTo>
                  <a:cubicBezTo>
                    <a:pt x="8506" y="2503"/>
                    <a:pt x="10841" y="68"/>
                    <a:pt x="10808" y="1"/>
                  </a:cubicBezTo>
                  <a:cubicBezTo>
                    <a:pt x="10807" y="1"/>
                    <a:pt x="10807" y="1"/>
                    <a:pt x="108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64"/>
            <p:cNvSpPr/>
            <p:nvPr/>
          </p:nvSpPr>
          <p:spPr>
            <a:xfrm>
              <a:off x="3510375" y="2704225"/>
              <a:ext cx="356950" cy="145950"/>
            </a:xfrm>
            <a:custGeom>
              <a:avLst/>
              <a:gdLst/>
              <a:ahLst/>
              <a:cxnLst/>
              <a:rect l="l" t="t" r="r" b="b"/>
              <a:pathLst>
                <a:path w="14278" h="5838" extrusionOk="0">
                  <a:moveTo>
                    <a:pt x="14277" y="0"/>
                  </a:moveTo>
                  <a:lnTo>
                    <a:pt x="14277" y="0"/>
                  </a:lnTo>
                  <a:cubicBezTo>
                    <a:pt x="14077" y="67"/>
                    <a:pt x="13877" y="134"/>
                    <a:pt x="13710" y="234"/>
                  </a:cubicBezTo>
                  <a:lnTo>
                    <a:pt x="12209" y="934"/>
                  </a:lnTo>
                  <a:cubicBezTo>
                    <a:pt x="10942" y="1535"/>
                    <a:pt x="9207" y="2335"/>
                    <a:pt x="7239" y="3169"/>
                  </a:cubicBezTo>
                  <a:cubicBezTo>
                    <a:pt x="5271" y="3970"/>
                    <a:pt x="3436" y="4637"/>
                    <a:pt x="2135" y="5071"/>
                  </a:cubicBezTo>
                  <a:lnTo>
                    <a:pt x="568" y="5638"/>
                  </a:lnTo>
                  <a:cubicBezTo>
                    <a:pt x="368" y="5671"/>
                    <a:pt x="167" y="5738"/>
                    <a:pt x="1" y="5838"/>
                  </a:cubicBezTo>
                  <a:cubicBezTo>
                    <a:pt x="201" y="5838"/>
                    <a:pt x="401" y="5771"/>
                    <a:pt x="601" y="5705"/>
                  </a:cubicBezTo>
                  <a:cubicBezTo>
                    <a:pt x="968" y="5604"/>
                    <a:pt x="1502" y="5471"/>
                    <a:pt x="2169" y="5238"/>
                  </a:cubicBezTo>
                  <a:cubicBezTo>
                    <a:pt x="3503" y="4837"/>
                    <a:pt x="5338" y="4203"/>
                    <a:pt x="7339" y="3403"/>
                  </a:cubicBezTo>
                  <a:cubicBezTo>
                    <a:pt x="9307" y="2569"/>
                    <a:pt x="11042" y="1735"/>
                    <a:pt x="12309" y="1101"/>
                  </a:cubicBezTo>
                  <a:cubicBezTo>
                    <a:pt x="12910" y="801"/>
                    <a:pt x="13410" y="534"/>
                    <a:pt x="13744" y="334"/>
                  </a:cubicBezTo>
                  <a:cubicBezTo>
                    <a:pt x="13944" y="234"/>
                    <a:pt x="14111" y="134"/>
                    <a:pt x="142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64"/>
            <p:cNvSpPr/>
            <p:nvPr/>
          </p:nvSpPr>
          <p:spPr>
            <a:xfrm>
              <a:off x="3515375" y="2843500"/>
              <a:ext cx="315250" cy="41700"/>
            </a:xfrm>
            <a:custGeom>
              <a:avLst/>
              <a:gdLst/>
              <a:ahLst/>
              <a:cxnLst/>
              <a:rect l="l" t="t" r="r" b="b"/>
              <a:pathLst>
                <a:path w="12610" h="1668" extrusionOk="0">
                  <a:moveTo>
                    <a:pt x="12610" y="0"/>
                  </a:moveTo>
                  <a:lnTo>
                    <a:pt x="12610" y="0"/>
                  </a:lnTo>
                  <a:cubicBezTo>
                    <a:pt x="11976" y="67"/>
                    <a:pt x="11376" y="134"/>
                    <a:pt x="10775" y="267"/>
                  </a:cubicBezTo>
                  <a:cubicBezTo>
                    <a:pt x="9641" y="434"/>
                    <a:pt x="8040" y="701"/>
                    <a:pt x="6305" y="934"/>
                  </a:cubicBezTo>
                  <a:cubicBezTo>
                    <a:pt x="4571" y="1168"/>
                    <a:pt x="3003" y="1301"/>
                    <a:pt x="1869" y="1435"/>
                  </a:cubicBezTo>
                  <a:cubicBezTo>
                    <a:pt x="1235" y="1468"/>
                    <a:pt x="601" y="1535"/>
                    <a:pt x="1" y="1635"/>
                  </a:cubicBezTo>
                  <a:cubicBezTo>
                    <a:pt x="168" y="1668"/>
                    <a:pt x="334" y="1668"/>
                    <a:pt x="501" y="1668"/>
                  </a:cubicBezTo>
                  <a:cubicBezTo>
                    <a:pt x="835" y="1668"/>
                    <a:pt x="1302" y="1635"/>
                    <a:pt x="1869" y="1601"/>
                  </a:cubicBezTo>
                  <a:cubicBezTo>
                    <a:pt x="3003" y="1568"/>
                    <a:pt x="4604" y="1435"/>
                    <a:pt x="6339" y="1201"/>
                  </a:cubicBezTo>
                  <a:cubicBezTo>
                    <a:pt x="8107" y="968"/>
                    <a:pt x="9674" y="701"/>
                    <a:pt x="10808" y="467"/>
                  </a:cubicBezTo>
                  <a:cubicBezTo>
                    <a:pt x="11376" y="334"/>
                    <a:pt x="11809" y="234"/>
                    <a:pt x="12143" y="167"/>
                  </a:cubicBezTo>
                  <a:cubicBezTo>
                    <a:pt x="12276" y="134"/>
                    <a:pt x="12443" y="67"/>
                    <a:pt x="12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64"/>
            <p:cNvSpPr/>
            <p:nvPr/>
          </p:nvSpPr>
          <p:spPr>
            <a:xfrm>
              <a:off x="3524550" y="2916525"/>
              <a:ext cx="294400" cy="11225"/>
            </a:xfrm>
            <a:custGeom>
              <a:avLst/>
              <a:gdLst/>
              <a:ahLst/>
              <a:cxnLst/>
              <a:rect l="l" t="t" r="r" b="b"/>
              <a:pathLst>
                <a:path w="11776" h="449" extrusionOk="0">
                  <a:moveTo>
                    <a:pt x="506" y="1"/>
                  </a:moveTo>
                  <a:cubicBezTo>
                    <a:pt x="336" y="1"/>
                    <a:pt x="167" y="5"/>
                    <a:pt x="1" y="15"/>
                  </a:cubicBezTo>
                  <a:cubicBezTo>
                    <a:pt x="568" y="148"/>
                    <a:pt x="1135" y="215"/>
                    <a:pt x="1735" y="248"/>
                  </a:cubicBezTo>
                  <a:cubicBezTo>
                    <a:pt x="2769" y="315"/>
                    <a:pt x="4270" y="415"/>
                    <a:pt x="5905" y="448"/>
                  </a:cubicBezTo>
                  <a:cubicBezTo>
                    <a:pt x="7506" y="448"/>
                    <a:pt x="8974" y="415"/>
                    <a:pt x="10075" y="348"/>
                  </a:cubicBezTo>
                  <a:cubicBezTo>
                    <a:pt x="10642" y="348"/>
                    <a:pt x="11209" y="281"/>
                    <a:pt x="11776" y="181"/>
                  </a:cubicBezTo>
                  <a:cubicBezTo>
                    <a:pt x="11492" y="165"/>
                    <a:pt x="11209" y="156"/>
                    <a:pt x="10925" y="156"/>
                  </a:cubicBezTo>
                  <a:cubicBezTo>
                    <a:pt x="10642" y="156"/>
                    <a:pt x="10358" y="165"/>
                    <a:pt x="10075" y="181"/>
                  </a:cubicBezTo>
                  <a:lnTo>
                    <a:pt x="5905" y="181"/>
                  </a:lnTo>
                  <a:cubicBezTo>
                    <a:pt x="4270" y="148"/>
                    <a:pt x="2803" y="81"/>
                    <a:pt x="1735" y="48"/>
                  </a:cubicBezTo>
                  <a:cubicBezTo>
                    <a:pt x="1334" y="24"/>
                    <a:pt x="917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64"/>
            <p:cNvSpPr/>
            <p:nvPr/>
          </p:nvSpPr>
          <p:spPr>
            <a:xfrm>
              <a:off x="3246850" y="2379725"/>
              <a:ext cx="60000" cy="57000"/>
            </a:xfrm>
            <a:custGeom>
              <a:avLst/>
              <a:gdLst/>
              <a:ahLst/>
              <a:cxnLst/>
              <a:rect l="l" t="t" r="r" b="b"/>
              <a:pathLst>
                <a:path w="2400" h="2280" extrusionOk="0">
                  <a:moveTo>
                    <a:pt x="942" y="0"/>
                  </a:moveTo>
                  <a:cubicBezTo>
                    <a:pt x="612" y="0"/>
                    <a:pt x="320" y="161"/>
                    <a:pt x="168" y="405"/>
                  </a:cubicBezTo>
                  <a:cubicBezTo>
                    <a:pt x="1" y="772"/>
                    <a:pt x="34" y="1172"/>
                    <a:pt x="268" y="1506"/>
                  </a:cubicBezTo>
                  <a:cubicBezTo>
                    <a:pt x="434" y="1873"/>
                    <a:pt x="768" y="2139"/>
                    <a:pt x="1168" y="2273"/>
                  </a:cubicBezTo>
                  <a:cubicBezTo>
                    <a:pt x="1207" y="2277"/>
                    <a:pt x="1245" y="2280"/>
                    <a:pt x="1284" y="2280"/>
                  </a:cubicBezTo>
                  <a:cubicBezTo>
                    <a:pt x="1806" y="2280"/>
                    <a:pt x="2274" y="1865"/>
                    <a:pt x="2336" y="1305"/>
                  </a:cubicBezTo>
                  <a:cubicBezTo>
                    <a:pt x="2400" y="761"/>
                    <a:pt x="1664" y="1"/>
                    <a:pt x="1103" y="1"/>
                  </a:cubicBezTo>
                  <a:cubicBezTo>
                    <a:pt x="1080" y="1"/>
                    <a:pt x="1057" y="2"/>
                    <a:pt x="1035" y="5"/>
                  </a:cubicBezTo>
                  <a:cubicBezTo>
                    <a:pt x="1004" y="2"/>
                    <a:pt x="973" y="0"/>
                    <a:pt x="9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64"/>
            <p:cNvSpPr/>
            <p:nvPr/>
          </p:nvSpPr>
          <p:spPr>
            <a:xfrm>
              <a:off x="3665500" y="2362200"/>
              <a:ext cx="58350" cy="56050"/>
            </a:xfrm>
            <a:custGeom>
              <a:avLst/>
              <a:gdLst/>
              <a:ahLst/>
              <a:cxnLst/>
              <a:rect l="l" t="t" r="r" b="b"/>
              <a:pathLst>
                <a:path w="2334" h="2242" extrusionOk="0">
                  <a:moveTo>
                    <a:pt x="883" y="1"/>
                  </a:moveTo>
                  <a:cubicBezTo>
                    <a:pt x="579" y="1"/>
                    <a:pt x="286" y="164"/>
                    <a:pt x="133" y="439"/>
                  </a:cubicBezTo>
                  <a:cubicBezTo>
                    <a:pt x="0" y="772"/>
                    <a:pt x="33" y="1173"/>
                    <a:pt x="234" y="1473"/>
                  </a:cubicBezTo>
                  <a:cubicBezTo>
                    <a:pt x="400" y="1840"/>
                    <a:pt x="734" y="2107"/>
                    <a:pt x="1134" y="2240"/>
                  </a:cubicBezTo>
                  <a:cubicBezTo>
                    <a:pt x="1156" y="2241"/>
                    <a:pt x="1178" y="2242"/>
                    <a:pt x="1200" y="2242"/>
                  </a:cubicBezTo>
                  <a:cubicBezTo>
                    <a:pt x="1740" y="2242"/>
                    <a:pt x="2206" y="1851"/>
                    <a:pt x="2302" y="1306"/>
                  </a:cubicBezTo>
                  <a:cubicBezTo>
                    <a:pt x="2334" y="761"/>
                    <a:pt x="1627" y="1"/>
                    <a:pt x="1039" y="1"/>
                  </a:cubicBezTo>
                  <a:cubicBezTo>
                    <a:pt x="1015" y="1"/>
                    <a:pt x="991" y="2"/>
                    <a:pt x="967" y="5"/>
                  </a:cubicBezTo>
                  <a:cubicBezTo>
                    <a:pt x="939" y="2"/>
                    <a:pt x="911" y="1"/>
                    <a:pt x="8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64"/>
            <p:cNvSpPr/>
            <p:nvPr/>
          </p:nvSpPr>
          <p:spPr>
            <a:xfrm>
              <a:off x="3819775" y="2677425"/>
              <a:ext cx="59150" cy="56050"/>
            </a:xfrm>
            <a:custGeom>
              <a:avLst/>
              <a:gdLst/>
              <a:ahLst/>
              <a:cxnLst/>
              <a:rect l="l" t="t" r="r" b="b"/>
              <a:pathLst>
                <a:path w="2366" h="2242" extrusionOk="0">
                  <a:moveTo>
                    <a:pt x="916" y="1"/>
                  </a:moveTo>
                  <a:cubicBezTo>
                    <a:pt x="612" y="1"/>
                    <a:pt x="320" y="164"/>
                    <a:pt x="167" y="439"/>
                  </a:cubicBezTo>
                  <a:cubicBezTo>
                    <a:pt x="0" y="772"/>
                    <a:pt x="33" y="1173"/>
                    <a:pt x="267" y="1473"/>
                  </a:cubicBezTo>
                  <a:cubicBezTo>
                    <a:pt x="434" y="1840"/>
                    <a:pt x="734" y="2107"/>
                    <a:pt x="1134" y="2240"/>
                  </a:cubicBezTo>
                  <a:cubicBezTo>
                    <a:pt x="1156" y="2241"/>
                    <a:pt x="1178" y="2242"/>
                    <a:pt x="1200" y="2242"/>
                  </a:cubicBezTo>
                  <a:cubicBezTo>
                    <a:pt x="1742" y="2242"/>
                    <a:pt x="2238" y="1851"/>
                    <a:pt x="2302" y="1306"/>
                  </a:cubicBezTo>
                  <a:cubicBezTo>
                    <a:pt x="2366" y="761"/>
                    <a:pt x="1630" y="1"/>
                    <a:pt x="1069" y="1"/>
                  </a:cubicBezTo>
                  <a:cubicBezTo>
                    <a:pt x="1046" y="1"/>
                    <a:pt x="1023" y="2"/>
                    <a:pt x="1001" y="5"/>
                  </a:cubicBezTo>
                  <a:cubicBezTo>
                    <a:pt x="973" y="2"/>
                    <a:pt x="944" y="1"/>
                    <a:pt x="9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64"/>
            <p:cNvSpPr/>
            <p:nvPr/>
          </p:nvSpPr>
          <p:spPr>
            <a:xfrm>
              <a:off x="3479525" y="2450575"/>
              <a:ext cx="40050" cy="38600"/>
            </a:xfrm>
            <a:custGeom>
              <a:avLst/>
              <a:gdLst/>
              <a:ahLst/>
              <a:cxnLst/>
              <a:rect l="l" t="t" r="r" b="b"/>
              <a:pathLst>
                <a:path w="1602" h="1544" extrusionOk="0">
                  <a:moveTo>
                    <a:pt x="629" y="1"/>
                  </a:moveTo>
                  <a:cubicBezTo>
                    <a:pt x="420" y="1"/>
                    <a:pt x="220" y="127"/>
                    <a:pt x="100" y="306"/>
                  </a:cubicBezTo>
                  <a:cubicBezTo>
                    <a:pt x="0" y="540"/>
                    <a:pt x="34" y="806"/>
                    <a:pt x="167" y="1040"/>
                  </a:cubicBezTo>
                  <a:cubicBezTo>
                    <a:pt x="301" y="1273"/>
                    <a:pt x="501" y="1474"/>
                    <a:pt x="801" y="1540"/>
                  </a:cubicBezTo>
                  <a:cubicBezTo>
                    <a:pt x="822" y="1542"/>
                    <a:pt x="842" y="1543"/>
                    <a:pt x="863" y="1543"/>
                  </a:cubicBezTo>
                  <a:cubicBezTo>
                    <a:pt x="1208" y="1543"/>
                    <a:pt x="1539" y="1284"/>
                    <a:pt x="1602" y="907"/>
                  </a:cubicBezTo>
                  <a:cubicBezTo>
                    <a:pt x="1535" y="406"/>
                    <a:pt x="1168" y="39"/>
                    <a:pt x="701" y="6"/>
                  </a:cubicBezTo>
                  <a:cubicBezTo>
                    <a:pt x="677" y="2"/>
                    <a:pt x="653" y="1"/>
                    <a:pt x="6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64"/>
            <p:cNvSpPr/>
            <p:nvPr/>
          </p:nvSpPr>
          <p:spPr>
            <a:xfrm>
              <a:off x="3810600" y="2819300"/>
              <a:ext cx="39200" cy="38625"/>
            </a:xfrm>
            <a:custGeom>
              <a:avLst/>
              <a:gdLst/>
              <a:ahLst/>
              <a:cxnLst/>
              <a:rect l="l" t="t" r="r" b="b"/>
              <a:pathLst>
                <a:path w="1568" h="1545" extrusionOk="0">
                  <a:moveTo>
                    <a:pt x="667" y="1"/>
                  </a:moveTo>
                  <a:cubicBezTo>
                    <a:pt x="434" y="1"/>
                    <a:pt x="234" y="101"/>
                    <a:pt x="100" y="301"/>
                  </a:cubicBezTo>
                  <a:cubicBezTo>
                    <a:pt x="0" y="534"/>
                    <a:pt x="34" y="835"/>
                    <a:pt x="167" y="1035"/>
                  </a:cubicBezTo>
                  <a:cubicBezTo>
                    <a:pt x="267" y="1302"/>
                    <a:pt x="501" y="1469"/>
                    <a:pt x="767" y="1535"/>
                  </a:cubicBezTo>
                  <a:cubicBezTo>
                    <a:pt x="805" y="1541"/>
                    <a:pt x="842" y="1545"/>
                    <a:pt x="879" y="1545"/>
                  </a:cubicBezTo>
                  <a:cubicBezTo>
                    <a:pt x="1234" y="1545"/>
                    <a:pt x="1538" y="1264"/>
                    <a:pt x="1568" y="901"/>
                  </a:cubicBezTo>
                  <a:cubicBezTo>
                    <a:pt x="1535" y="434"/>
                    <a:pt x="1168" y="67"/>
                    <a:pt x="6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64"/>
            <p:cNvSpPr/>
            <p:nvPr/>
          </p:nvSpPr>
          <p:spPr>
            <a:xfrm>
              <a:off x="3798925" y="2896875"/>
              <a:ext cx="40050" cy="38600"/>
            </a:xfrm>
            <a:custGeom>
              <a:avLst/>
              <a:gdLst/>
              <a:ahLst/>
              <a:cxnLst/>
              <a:rect l="l" t="t" r="r" b="b"/>
              <a:pathLst>
                <a:path w="1602" h="1544" extrusionOk="0">
                  <a:moveTo>
                    <a:pt x="701" y="0"/>
                  </a:moveTo>
                  <a:cubicBezTo>
                    <a:pt x="467" y="0"/>
                    <a:pt x="234" y="100"/>
                    <a:pt x="100" y="300"/>
                  </a:cubicBezTo>
                  <a:cubicBezTo>
                    <a:pt x="0" y="534"/>
                    <a:pt x="34" y="801"/>
                    <a:pt x="167" y="1034"/>
                  </a:cubicBezTo>
                  <a:cubicBezTo>
                    <a:pt x="300" y="1268"/>
                    <a:pt x="501" y="1468"/>
                    <a:pt x="767" y="1534"/>
                  </a:cubicBezTo>
                  <a:cubicBezTo>
                    <a:pt x="805" y="1541"/>
                    <a:pt x="842" y="1544"/>
                    <a:pt x="879" y="1544"/>
                  </a:cubicBezTo>
                  <a:cubicBezTo>
                    <a:pt x="1234" y="1544"/>
                    <a:pt x="1541" y="1263"/>
                    <a:pt x="1601" y="901"/>
                  </a:cubicBezTo>
                  <a:cubicBezTo>
                    <a:pt x="1535" y="434"/>
                    <a:pt x="1168" y="67"/>
                    <a:pt x="7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64"/>
            <p:cNvSpPr/>
            <p:nvPr/>
          </p:nvSpPr>
          <p:spPr>
            <a:xfrm>
              <a:off x="3358600" y="2503100"/>
              <a:ext cx="40050" cy="38600"/>
            </a:xfrm>
            <a:custGeom>
              <a:avLst/>
              <a:gdLst/>
              <a:ahLst/>
              <a:cxnLst/>
              <a:rect l="l" t="t" r="r" b="b"/>
              <a:pathLst>
                <a:path w="1602" h="1544" extrusionOk="0">
                  <a:moveTo>
                    <a:pt x="612" y="0"/>
                  </a:moveTo>
                  <a:cubicBezTo>
                    <a:pt x="410" y="0"/>
                    <a:pt x="217" y="99"/>
                    <a:pt x="101" y="273"/>
                  </a:cubicBezTo>
                  <a:cubicBezTo>
                    <a:pt x="1" y="540"/>
                    <a:pt x="34" y="807"/>
                    <a:pt x="167" y="1007"/>
                  </a:cubicBezTo>
                  <a:cubicBezTo>
                    <a:pt x="301" y="1274"/>
                    <a:pt x="501" y="1474"/>
                    <a:pt x="768" y="1541"/>
                  </a:cubicBezTo>
                  <a:cubicBezTo>
                    <a:pt x="788" y="1543"/>
                    <a:pt x="809" y="1543"/>
                    <a:pt x="829" y="1543"/>
                  </a:cubicBezTo>
                  <a:cubicBezTo>
                    <a:pt x="1205" y="1543"/>
                    <a:pt x="1538" y="1254"/>
                    <a:pt x="1602" y="874"/>
                  </a:cubicBezTo>
                  <a:cubicBezTo>
                    <a:pt x="1535" y="407"/>
                    <a:pt x="1168" y="40"/>
                    <a:pt x="701" y="6"/>
                  </a:cubicBezTo>
                  <a:cubicBezTo>
                    <a:pt x="671" y="2"/>
                    <a:pt x="642" y="0"/>
                    <a:pt x="6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64"/>
            <p:cNvSpPr/>
            <p:nvPr/>
          </p:nvSpPr>
          <p:spPr>
            <a:xfrm>
              <a:off x="3731375" y="2532425"/>
              <a:ext cx="40050" cy="38625"/>
            </a:xfrm>
            <a:custGeom>
              <a:avLst/>
              <a:gdLst/>
              <a:ahLst/>
              <a:cxnLst/>
              <a:rect l="l" t="t" r="r" b="b"/>
              <a:pathLst>
                <a:path w="1602" h="1545" extrusionOk="0">
                  <a:moveTo>
                    <a:pt x="701" y="1"/>
                  </a:moveTo>
                  <a:cubicBezTo>
                    <a:pt x="467" y="1"/>
                    <a:pt x="234" y="101"/>
                    <a:pt x="134" y="301"/>
                  </a:cubicBezTo>
                  <a:cubicBezTo>
                    <a:pt x="0" y="535"/>
                    <a:pt x="34" y="835"/>
                    <a:pt x="167" y="1035"/>
                  </a:cubicBezTo>
                  <a:cubicBezTo>
                    <a:pt x="300" y="1302"/>
                    <a:pt x="534" y="1469"/>
                    <a:pt x="801" y="1535"/>
                  </a:cubicBezTo>
                  <a:cubicBezTo>
                    <a:pt x="839" y="1542"/>
                    <a:pt x="876" y="1545"/>
                    <a:pt x="912" y="1545"/>
                  </a:cubicBezTo>
                  <a:cubicBezTo>
                    <a:pt x="1262" y="1545"/>
                    <a:pt x="1541" y="1264"/>
                    <a:pt x="1601" y="902"/>
                  </a:cubicBezTo>
                  <a:cubicBezTo>
                    <a:pt x="1535" y="435"/>
                    <a:pt x="1168" y="68"/>
                    <a:pt x="7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4" name="Google Shape;2154;p64"/>
          <p:cNvGrpSpPr/>
          <p:nvPr/>
        </p:nvGrpSpPr>
        <p:grpSpPr>
          <a:xfrm rot="-2225989">
            <a:off x="4813508" y="2216696"/>
            <a:ext cx="1148948" cy="1095374"/>
            <a:chOff x="2956650" y="2006875"/>
            <a:chExt cx="1356000" cy="1292650"/>
          </a:xfrm>
        </p:grpSpPr>
        <p:sp>
          <p:nvSpPr>
            <p:cNvPr id="2155" name="Google Shape;2155;p64"/>
            <p:cNvSpPr/>
            <p:nvPr/>
          </p:nvSpPr>
          <p:spPr>
            <a:xfrm>
              <a:off x="2956650" y="2133700"/>
              <a:ext cx="438675" cy="825725"/>
            </a:xfrm>
            <a:custGeom>
              <a:avLst/>
              <a:gdLst/>
              <a:ahLst/>
              <a:cxnLst/>
              <a:rect l="l" t="t" r="r" b="b"/>
              <a:pathLst>
                <a:path w="17547" h="33029" extrusionOk="0">
                  <a:moveTo>
                    <a:pt x="7619" y="0"/>
                  </a:moveTo>
                  <a:cubicBezTo>
                    <a:pt x="6848" y="0"/>
                    <a:pt x="6074" y="144"/>
                    <a:pt x="5338" y="439"/>
                  </a:cubicBezTo>
                  <a:cubicBezTo>
                    <a:pt x="2469" y="1506"/>
                    <a:pt x="1802" y="3808"/>
                    <a:pt x="2135" y="5943"/>
                  </a:cubicBezTo>
                  <a:cubicBezTo>
                    <a:pt x="2669" y="9612"/>
                    <a:pt x="768" y="13248"/>
                    <a:pt x="634" y="16984"/>
                  </a:cubicBezTo>
                  <a:cubicBezTo>
                    <a:pt x="534" y="20320"/>
                    <a:pt x="0" y="23822"/>
                    <a:pt x="1435" y="26824"/>
                  </a:cubicBezTo>
                  <a:cubicBezTo>
                    <a:pt x="2869" y="29860"/>
                    <a:pt x="5338" y="32795"/>
                    <a:pt x="8673" y="33029"/>
                  </a:cubicBezTo>
                  <a:cubicBezTo>
                    <a:pt x="12776" y="29927"/>
                    <a:pt x="15578" y="25423"/>
                    <a:pt x="16579" y="20353"/>
                  </a:cubicBezTo>
                  <a:cubicBezTo>
                    <a:pt x="17546" y="15316"/>
                    <a:pt x="16812" y="10079"/>
                    <a:pt x="14511" y="5476"/>
                  </a:cubicBezTo>
                  <a:cubicBezTo>
                    <a:pt x="13644" y="3741"/>
                    <a:pt x="12543" y="2040"/>
                    <a:pt x="10908" y="939"/>
                  </a:cubicBezTo>
                  <a:cubicBezTo>
                    <a:pt x="9910" y="320"/>
                    <a:pt x="8768" y="0"/>
                    <a:pt x="76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64"/>
            <p:cNvSpPr/>
            <p:nvPr/>
          </p:nvSpPr>
          <p:spPr>
            <a:xfrm>
              <a:off x="2990850" y="2630800"/>
              <a:ext cx="565425" cy="535200"/>
            </a:xfrm>
            <a:custGeom>
              <a:avLst/>
              <a:gdLst/>
              <a:ahLst/>
              <a:cxnLst/>
              <a:rect l="l" t="t" r="r" b="b"/>
              <a:pathLst>
                <a:path w="22617" h="21408" extrusionOk="0">
                  <a:moveTo>
                    <a:pt x="8787" y="1"/>
                  </a:moveTo>
                  <a:cubicBezTo>
                    <a:pt x="7031" y="1"/>
                    <a:pt x="5278" y="475"/>
                    <a:pt x="3870" y="1503"/>
                  </a:cubicBezTo>
                  <a:cubicBezTo>
                    <a:pt x="1801" y="3038"/>
                    <a:pt x="0" y="8308"/>
                    <a:pt x="1501" y="12811"/>
                  </a:cubicBezTo>
                  <a:cubicBezTo>
                    <a:pt x="2135" y="15113"/>
                    <a:pt x="3169" y="17448"/>
                    <a:pt x="5037" y="19016"/>
                  </a:cubicBezTo>
                  <a:cubicBezTo>
                    <a:pt x="6705" y="20417"/>
                    <a:pt x="8940" y="21050"/>
                    <a:pt x="11108" y="21284"/>
                  </a:cubicBezTo>
                  <a:cubicBezTo>
                    <a:pt x="11763" y="21363"/>
                    <a:pt x="12433" y="21407"/>
                    <a:pt x="13104" y="21407"/>
                  </a:cubicBezTo>
                  <a:cubicBezTo>
                    <a:pt x="15821" y="21407"/>
                    <a:pt x="18556" y="20688"/>
                    <a:pt x="20348" y="18682"/>
                  </a:cubicBezTo>
                  <a:cubicBezTo>
                    <a:pt x="22149" y="16714"/>
                    <a:pt x="22616" y="13779"/>
                    <a:pt x="21982" y="11177"/>
                  </a:cubicBezTo>
                  <a:cubicBezTo>
                    <a:pt x="21382" y="8608"/>
                    <a:pt x="19781" y="6307"/>
                    <a:pt x="17913" y="4439"/>
                  </a:cubicBezTo>
                  <a:cubicBezTo>
                    <a:pt x="16012" y="2537"/>
                    <a:pt x="13843" y="1036"/>
                    <a:pt x="11342" y="336"/>
                  </a:cubicBezTo>
                  <a:cubicBezTo>
                    <a:pt x="10516" y="116"/>
                    <a:pt x="9651" y="1"/>
                    <a:pt x="87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64"/>
            <p:cNvSpPr/>
            <p:nvPr/>
          </p:nvSpPr>
          <p:spPr>
            <a:xfrm>
              <a:off x="3165975" y="2006875"/>
              <a:ext cx="761400" cy="888725"/>
            </a:xfrm>
            <a:custGeom>
              <a:avLst/>
              <a:gdLst/>
              <a:ahLst/>
              <a:cxnLst/>
              <a:rect l="l" t="t" r="r" b="b"/>
              <a:pathLst>
                <a:path w="30456" h="35549" extrusionOk="0">
                  <a:moveTo>
                    <a:pt x="19536" y="0"/>
                  </a:moveTo>
                  <a:cubicBezTo>
                    <a:pt x="16963" y="0"/>
                    <a:pt x="14424" y="1301"/>
                    <a:pt x="12242" y="2877"/>
                  </a:cubicBezTo>
                  <a:cubicBezTo>
                    <a:pt x="5604" y="7713"/>
                    <a:pt x="1101" y="15486"/>
                    <a:pt x="300" y="23491"/>
                  </a:cubicBezTo>
                  <a:cubicBezTo>
                    <a:pt x="0" y="26694"/>
                    <a:pt x="434" y="30330"/>
                    <a:pt x="2936" y="32231"/>
                  </a:cubicBezTo>
                  <a:lnTo>
                    <a:pt x="3836" y="32531"/>
                  </a:lnTo>
                  <a:cubicBezTo>
                    <a:pt x="5488" y="34583"/>
                    <a:pt x="8161" y="35549"/>
                    <a:pt x="10870" y="35549"/>
                  </a:cubicBezTo>
                  <a:cubicBezTo>
                    <a:pt x="11553" y="35549"/>
                    <a:pt x="12238" y="35487"/>
                    <a:pt x="12909" y="35367"/>
                  </a:cubicBezTo>
                  <a:cubicBezTo>
                    <a:pt x="16278" y="34733"/>
                    <a:pt x="19314" y="32765"/>
                    <a:pt x="21849" y="30363"/>
                  </a:cubicBezTo>
                  <a:cubicBezTo>
                    <a:pt x="25685" y="26794"/>
                    <a:pt x="28621" y="22057"/>
                    <a:pt x="29555" y="16987"/>
                  </a:cubicBezTo>
                  <a:cubicBezTo>
                    <a:pt x="30455" y="11916"/>
                    <a:pt x="29188" y="6479"/>
                    <a:pt x="25718" y="2943"/>
                  </a:cubicBezTo>
                  <a:cubicBezTo>
                    <a:pt x="24284" y="1442"/>
                    <a:pt x="22383" y="275"/>
                    <a:pt x="20315" y="41"/>
                  </a:cubicBezTo>
                  <a:cubicBezTo>
                    <a:pt x="20055" y="14"/>
                    <a:pt x="19795" y="0"/>
                    <a:pt x="19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64"/>
            <p:cNvSpPr/>
            <p:nvPr/>
          </p:nvSpPr>
          <p:spPr>
            <a:xfrm>
              <a:off x="3406975" y="2572725"/>
              <a:ext cx="905675" cy="459425"/>
            </a:xfrm>
            <a:custGeom>
              <a:avLst/>
              <a:gdLst/>
              <a:ahLst/>
              <a:cxnLst/>
              <a:rect l="l" t="t" r="r" b="b"/>
              <a:pathLst>
                <a:path w="36227" h="18377" extrusionOk="0">
                  <a:moveTo>
                    <a:pt x="0" y="14100"/>
                  </a:moveTo>
                  <a:cubicBezTo>
                    <a:pt x="11" y="14109"/>
                    <a:pt x="22" y="14118"/>
                    <a:pt x="33" y="14127"/>
                  </a:cubicBezTo>
                  <a:lnTo>
                    <a:pt x="33" y="14127"/>
                  </a:lnTo>
                  <a:lnTo>
                    <a:pt x="0" y="14100"/>
                  </a:lnTo>
                  <a:close/>
                  <a:moveTo>
                    <a:pt x="25451" y="0"/>
                  </a:moveTo>
                  <a:cubicBezTo>
                    <a:pt x="25184" y="0"/>
                    <a:pt x="24917" y="8"/>
                    <a:pt x="24651" y="23"/>
                  </a:cubicBezTo>
                  <a:cubicBezTo>
                    <a:pt x="21783" y="190"/>
                    <a:pt x="19014" y="1191"/>
                    <a:pt x="16412" y="2425"/>
                  </a:cubicBezTo>
                  <a:cubicBezTo>
                    <a:pt x="10396" y="5317"/>
                    <a:pt x="5175" y="9632"/>
                    <a:pt x="1178" y="14976"/>
                  </a:cubicBezTo>
                  <a:lnTo>
                    <a:pt x="1178" y="14976"/>
                  </a:lnTo>
                  <a:cubicBezTo>
                    <a:pt x="783" y="14712"/>
                    <a:pt x="401" y="14429"/>
                    <a:pt x="33" y="14127"/>
                  </a:cubicBezTo>
                  <a:lnTo>
                    <a:pt x="33" y="14127"/>
                  </a:lnTo>
                  <a:lnTo>
                    <a:pt x="1134" y="15034"/>
                  </a:lnTo>
                  <a:cubicBezTo>
                    <a:pt x="1149" y="15015"/>
                    <a:pt x="1163" y="14995"/>
                    <a:pt x="1178" y="14976"/>
                  </a:cubicBezTo>
                  <a:lnTo>
                    <a:pt x="1178" y="14976"/>
                  </a:lnTo>
                  <a:cubicBezTo>
                    <a:pt x="3246" y="16360"/>
                    <a:pt x="5653" y="17234"/>
                    <a:pt x="8106" y="17736"/>
                  </a:cubicBezTo>
                  <a:cubicBezTo>
                    <a:pt x="10660" y="18258"/>
                    <a:pt x="13264" y="18377"/>
                    <a:pt x="15875" y="18377"/>
                  </a:cubicBezTo>
                  <a:cubicBezTo>
                    <a:pt x="16265" y="18377"/>
                    <a:pt x="16655" y="18374"/>
                    <a:pt x="17046" y="18370"/>
                  </a:cubicBezTo>
                  <a:cubicBezTo>
                    <a:pt x="21682" y="18303"/>
                    <a:pt x="26453" y="18003"/>
                    <a:pt x="30522" y="15801"/>
                  </a:cubicBezTo>
                  <a:cubicBezTo>
                    <a:pt x="32790" y="14601"/>
                    <a:pt x="34859" y="12666"/>
                    <a:pt x="35492" y="10164"/>
                  </a:cubicBezTo>
                  <a:cubicBezTo>
                    <a:pt x="36226" y="7362"/>
                    <a:pt x="34959" y="4293"/>
                    <a:pt x="32757" y="2425"/>
                  </a:cubicBezTo>
                  <a:cubicBezTo>
                    <a:pt x="30757" y="759"/>
                    <a:pt x="28097" y="0"/>
                    <a:pt x="254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64"/>
            <p:cNvSpPr/>
            <p:nvPr/>
          </p:nvSpPr>
          <p:spPr>
            <a:xfrm>
              <a:off x="3295525" y="2931325"/>
              <a:ext cx="798625" cy="368200"/>
            </a:xfrm>
            <a:custGeom>
              <a:avLst/>
              <a:gdLst/>
              <a:ahLst/>
              <a:cxnLst/>
              <a:rect l="l" t="t" r="r" b="b"/>
              <a:pathLst>
                <a:path w="31945" h="14728" extrusionOk="0">
                  <a:moveTo>
                    <a:pt x="14209" y="1"/>
                  </a:moveTo>
                  <a:cubicBezTo>
                    <a:pt x="10470" y="1"/>
                    <a:pt x="6711" y="970"/>
                    <a:pt x="3724" y="3225"/>
                  </a:cubicBezTo>
                  <a:cubicBezTo>
                    <a:pt x="2323" y="4293"/>
                    <a:pt x="1089" y="5727"/>
                    <a:pt x="656" y="7428"/>
                  </a:cubicBezTo>
                  <a:cubicBezTo>
                    <a:pt x="547" y="7854"/>
                    <a:pt x="503" y="8300"/>
                    <a:pt x="523" y="8744"/>
                  </a:cubicBezTo>
                  <a:lnTo>
                    <a:pt x="523" y="8744"/>
                  </a:lnTo>
                  <a:lnTo>
                    <a:pt x="22" y="7829"/>
                  </a:lnTo>
                  <a:lnTo>
                    <a:pt x="22" y="7829"/>
                  </a:lnTo>
                  <a:cubicBezTo>
                    <a:pt x="1" y="9010"/>
                    <a:pt x="500" y="10138"/>
                    <a:pt x="1266" y="11052"/>
                  </a:cubicBezTo>
                  <a:lnTo>
                    <a:pt x="1266" y="11052"/>
                  </a:lnTo>
                  <a:cubicBezTo>
                    <a:pt x="1551" y="11469"/>
                    <a:pt x="1915" y="11829"/>
                    <a:pt x="2357" y="12098"/>
                  </a:cubicBezTo>
                  <a:lnTo>
                    <a:pt x="2341" y="12069"/>
                  </a:lnTo>
                  <a:lnTo>
                    <a:pt x="2341" y="12069"/>
                  </a:lnTo>
                  <a:cubicBezTo>
                    <a:pt x="2498" y="12187"/>
                    <a:pt x="2659" y="12297"/>
                    <a:pt x="2824" y="12399"/>
                  </a:cubicBezTo>
                  <a:cubicBezTo>
                    <a:pt x="4425" y="13366"/>
                    <a:pt x="6326" y="13733"/>
                    <a:pt x="8161" y="14033"/>
                  </a:cubicBezTo>
                  <a:cubicBezTo>
                    <a:pt x="10696" y="14496"/>
                    <a:pt x="13267" y="14728"/>
                    <a:pt x="15834" y="14728"/>
                  </a:cubicBezTo>
                  <a:cubicBezTo>
                    <a:pt x="16780" y="14728"/>
                    <a:pt x="17726" y="14696"/>
                    <a:pt x="18668" y="14633"/>
                  </a:cubicBezTo>
                  <a:cubicBezTo>
                    <a:pt x="22171" y="14367"/>
                    <a:pt x="25673" y="13433"/>
                    <a:pt x="28676" y="11565"/>
                  </a:cubicBezTo>
                  <a:cubicBezTo>
                    <a:pt x="30310" y="10531"/>
                    <a:pt x="31945" y="8863"/>
                    <a:pt x="31611" y="6995"/>
                  </a:cubicBezTo>
                  <a:cubicBezTo>
                    <a:pt x="31277" y="5260"/>
                    <a:pt x="29510" y="4293"/>
                    <a:pt x="27942" y="3559"/>
                  </a:cubicBezTo>
                  <a:cubicBezTo>
                    <a:pt x="24072" y="1824"/>
                    <a:pt x="20036" y="390"/>
                    <a:pt x="15766" y="56"/>
                  </a:cubicBezTo>
                  <a:cubicBezTo>
                    <a:pt x="15249" y="20"/>
                    <a:pt x="14729" y="1"/>
                    <a:pt x="142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64"/>
            <p:cNvSpPr/>
            <p:nvPr/>
          </p:nvSpPr>
          <p:spPr>
            <a:xfrm>
              <a:off x="3390300" y="2600800"/>
              <a:ext cx="40875" cy="192700"/>
            </a:xfrm>
            <a:custGeom>
              <a:avLst/>
              <a:gdLst/>
              <a:ahLst/>
              <a:cxnLst/>
              <a:rect l="l" t="t" r="r" b="b"/>
              <a:pathLst>
                <a:path w="1635" h="7708" extrusionOk="0">
                  <a:moveTo>
                    <a:pt x="1090" y="1"/>
                  </a:moveTo>
                  <a:cubicBezTo>
                    <a:pt x="726" y="1"/>
                    <a:pt x="299" y="1690"/>
                    <a:pt x="134" y="3804"/>
                  </a:cubicBezTo>
                  <a:cubicBezTo>
                    <a:pt x="0" y="5939"/>
                    <a:pt x="167" y="7673"/>
                    <a:pt x="534" y="7707"/>
                  </a:cubicBezTo>
                  <a:cubicBezTo>
                    <a:pt x="537" y="7707"/>
                    <a:pt x="541" y="7707"/>
                    <a:pt x="545" y="7707"/>
                  </a:cubicBezTo>
                  <a:cubicBezTo>
                    <a:pt x="909" y="7707"/>
                    <a:pt x="1303" y="6018"/>
                    <a:pt x="1468" y="3904"/>
                  </a:cubicBezTo>
                  <a:cubicBezTo>
                    <a:pt x="1635" y="1769"/>
                    <a:pt x="1468" y="35"/>
                    <a:pt x="1101" y="1"/>
                  </a:cubicBezTo>
                  <a:cubicBezTo>
                    <a:pt x="1097" y="1"/>
                    <a:pt x="1094" y="1"/>
                    <a:pt x="10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64"/>
            <p:cNvSpPr/>
            <p:nvPr/>
          </p:nvSpPr>
          <p:spPr>
            <a:xfrm>
              <a:off x="3399475" y="2622850"/>
              <a:ext cx="117600" cy="168625"/>
            </a:xfrm>
            <a:custGeom>
              <a:avLst/>
              <a:gdLst/>
              <a:ahLst/>
              <a:cxnLst/>
              <a:rect l="l" t="t" r="r" b="b"/>
              <a:pathLst>
                <a:path w="4704" h="6745" extrusionOk="0">
                  <a:moveTo>
                    <a:pt x="4300" y="0"/>
                  </a:moveTo>
                  <a:cubicBezTo>
                    <a:pt x="3917" y="0"/>
                    <a:pt x="2828" y="1307"/>
                    <a:pt x="1768" y="3022"/>
                  </a:cubicBezTo>
                  <a:cubicBezTo>
                    <a:pt x="667" y="4890"/>
                    <a:pt x="0" y="6524"/>
                    <a:pt x="300" y="6725"/>
                  </a:cubicBezTo>
                  <a:cubicBezTo>
                    <a:pt x="323" y="6738"/>
                    <a:pt x="349" y="6745"/>
                    <a:pt x="378" y="6745"/>
                  </a:cubicBezTo>
                  <a:cubicBezTo>
                    <a:pt x="789" y="6745"/>
                    <a:pt x="1875" y="5466"/>
                    <a:pt x="2902" y="3722"/>
                  </a:cubicBezTo>
                  <a:cubicBezTo>
                    <a:pt x="4036" y="1854"/>
                    <a:pt x="4703" y="220"/>
                    <a:pt x="4370" y="20"/>
                  </a:cubicBezTo>
                  <a:cubicBezTo>
                    <a:pt x="4350" y="7"/>
                    <a:pt x="4327" y="0"/>
                    <a:pt x="4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64"/>
            <p:cNvSpPr/>
            <p:nvPr/>
          </p:nvSpPr>
          <p:spPr>
            <a:xfrm>
              <a:off x="3431150" y="2689000"/>
              <a:ext cx="114275" cy="103825"/>
            </a:xfrm>
            <a:custGeom>
              <a:avLst/>
              <a:gdLst/>
              <a:ahLst/>
              <a:cxnLst/>
              <a:rect l="l" t="t" r="r" b="b"/>
              <a:pathLst>
                <a:path w="4571" h="4153" extrusionOk="0">
                  <a:moveTo>
                    <a:pt x="4172" y="0"/>
                  </a:moveTo>
                  <a:cubicBezTo>
                    <a:pt x="3777" y="0"/>
                    <a:pt x="2836" y="710"/>
                    <a:pt x="1869" y="1677"/>
                  </a:cubicBezTo>
                  <a:cubicBezTo>
                    <a:pt x="801" y="2778"/>
                    <a:pt x="1" y="3812"/>
                    <a:pt x="234" y="4079"/>
                  </a:cubicBezTo>
                  <a:cubicBezTo>
                    <a:pt x="273" y="4129"/>
                    <a:pt x="339" y="4153"/>
                    <a:pt x="428" y="4153"/>
                  </a:cubicBezTo>
                  <a:cubicBezTo>
                    <a:pt x="868" y="4153"/>
                    <a:pt x="1864" y="3555"/>
                    <a:pt x="2836" y="2611"/>
                  </a:cubicBezTo>
                  <a:cubicBezTo>
                    <a:pt x="3970" y="1477"/>
                    <a:pt x="4571" y="276"/>
                    <a:pt x="4304" y="42"/>
                  </a:cubicBezTo>
                  <a:cubicBezTo>
                    <a:pt x="4271" y="14"/>
                    <a:pt x="4227" y="0"/>
                    <a:pt x="4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64"/>
            <p:cNvSpPr/>
            <p:nvPr/>
          </p:nvSpPr>
          <p:spPr>
            <a:xfrm>
              <a:off x="3458675" y="2700550"/>
              <a:ext cx="168475" cy="131025"/>
            </a:xfrm>
            <a:custGeom>
              <a:avLst/>
              <a:gdLst/>
              <a:ahLst/>
              <a:cxnLst/>
              <a:rect l="l" t="t" r="r" b="b"/>
              <a:pathLst>
                <a:path w="6739" h="5241" extrusionOk="0">
                  <a:moveTo>
                    <a:pt x="6367" y="1"/>
                  </a:moveTo>
                  <a:cubicBezTo>
                    <a:pt x="5892" y="1"/>
                    <a:pt x="4466" y="851"/>
                    <a:pt x="2936" y="2116"/>
                  </a:cubicBezTo>
                  <a:cubicBezTo>
                    <a:pt x="1235" y="3517"/>
                    <a:pt x="0" y="4918"/>
                    <a:pt x="234" y="5184"/>
                  </a:cubicBezTo>
                  <a:cubicBezTo>
                    <a:pt x="263" y="5222"/>
                    <a:pt x="315" y="5241"/>
                    <a:pt x="386" y="5241"/>
                  </a:cubicBezTo>
                  <a:cubicBezTo>
                    <a:pt x="874" y="5241"/>
                    <a:pt x="2288" y="4369"/>
                    <a:pt x="3803" y="3116"/>
                  </a:cubicBezTo>
                  <a:cubicBezTo>
                    <a:pt x="5538" y="1715"/>
                    <a:pt x="6739" y="348"/>
                    <a:pt x="6505" y="47"/>
                  </a:cubicBezTo>
                  <a:cubicBezTo>
                    <a:pt x="6478" y="16"/>
                    <a:pt x="6431" y="1"/>
                    <a:pt x="63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64"/>
            <p:cNvSpPr/>
            <p:nvPr/>
          </p:nvSpPr>
          <p:spPr>
            <a:xfrm>
              <a:off x="3472025" y="2788875"/>
              <a:ext cx="179300" cy="56025"/>
            </a:xfrm>
            <a:custGeom>
              <a:avLst/>
              <a:gdLst/>
              <a:ahLst/>
              <a:cxnLst/>
              <a:rect l="l" t="t" r="r" b="b"/>
              <a:pathLst>
                <a:path w="7172" h="2241" extrusionOk="0">
                  <a:moveTo>
                    <a:pt x="6263" y="1"/>
                  </a:moveTo>
                  <a:cubicBezTo>
                    <a:pt x="5577" y="1"/>
                    <a:pt x="4540" y="142"/>
                    <a:pt x="3403" y="451"/>
                  </a:cubicBezTo>
                  <a:cubicBezTo>
                    <a:pt x="1468" y="951"/>
                    <a:pt x="0" y="1718"/>
                    <a:pt x="100" y="2052"/>
                  </a:cubicBezTo>
                  <a:cubicBezTo>
                    <a:pt x="136" y="2181"/>
                    <a:pt x="362" y="2240"/>
                    <a:pt x="725" y="2240"/>
                  </a:cubicBezTo>
                  <a:cubicBezTo>
                    <a:pt x="1391" y="2240"/>
                    <a:pt x="2517" y="2042"/>
                    <a:pt x="3770" y="1718"/>
                  </a:cubicBezTo>
                  <a:cubicBezTo>
                    <a:pt x="5671" y="1218"/>
                    <a:pt x="7172" y="584"/>
                    <a:pt x="7105" y="217"/>
                  </a:cubicBezTo>
                  <a:cubicBezTo>
                    <a:pt x="7077" y="76"/>
                    <a:pt x="6764" y="1"/>
                    <a:pt x="6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64"/>
            <p:cNvSpPr/>
            <p:nvPr/>
          </p:nvSpPr>
          <p:spPr>
            <a:xfrm>
              <a:off x="3478700" y="2856050"/>
              <a:ext cx="165975" cy="36625"/>
            </a:xfrm>
            <a:custGeom>
              <a:avLst/>
              <a:gdLst/>
              <a:ahLst/>
              <a:cxnLst/>
              <a:rect l="l" t="t" r="r" b="b"/>
              <a:pathLst>
                <a:path w="6639" h="1465" extrusionOk="0">
                  <a:moveTo>
                    <a:pt x="2060" y="0"/>
                  </a:moveTo>
                  <a:cubicBezTo>
                    <a:pt x="911" y="0"/>
                    <a:pt x="91" y="162"/>
                    <a:pt x="67" y="432"/>
                  </a:cubicBezTo>
                  <a:cubicBezTo>
                    <a:pt x="0" y="799"/>
                    <a:pt x="1468" y="1233"/>
                    <a:pt x="3302" y="1400"/>
                  </a:cubicBezTo>
                  <a:cubicBezTo>
                    <a:pt x="3778" y="1444"/>
                    <a:pt x="4235" y="1464"/>
                    <a:pt x="4650" y="1464"/>
                  </a:cubicBezTo>
                  <a:cubicBezTo>
                    <a:pt x="5807" y="1464"/>
                    <a:pt x="6638" y="1303"/>
                    <a:pt x="6638" y="1033"/>
                  </a:cubicBezTo>
                  <a:cubicBezTo>
                    <a:pt x="6638" y="699"/>
                    <a:pt x="5170" y="232"/>
                    <a:pt x="3402" y="65"/>
                  </a:cubicBezTo>
                  <a:cubicBezTo>
                    <a:pt x="2927" y="21"/>
                    <a:pt x="2473" y="0"/>
                    <a:pt x="20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64"/>
            <p:cNvSpPr/>
            <p:nvPr/>
          </p:nvSpPr>
          <p:spPr>
            <a:xfrm>
              <a:off x="3281050" y="2432350"/>
              <a:ext cx="87575" cy="309425"/>
            </a:xfrm>
            <a:custGeom>
              <a:avLst/>
              <a:gdLst/>
              <a:ahLst/>
              <a:cxnLst/>
              <a:rect l="l" t="t" r="r" b="b"/>
              <a:pathLst>
                <a:path w="3503" h="12377" extrusionOk="0">
                  <a:moveTo>
                    <a:pt x="68" y="1"/>
                  </a:moveTo>
                  <a:cubicBezTo>
                    <a:pt x="68" y="1"/>
                    <a:pt x="68" y="1"/>
                    <a:pt x="67" y="1"/>
                  </a:cubicBezTo>
                  <a:cubicBezTo>
                    <a:pt x="0" y="1"/>
                    <a:pt x="701" y="2803"/>
                    <a:pt x="1635" y="6205"/>
                  </a:cubicBezTo>
                  <a:cubicBezTo>
                    <a:pt x="2536" y="9641"/>
                    <a:pt x="3369" y="12377"/>
                    <a:pt x="3436" y="12377"/>
                  </a:cubicBezTo>
                  <a:cubicBezTo>
                    <a:pt x="3503" y="12343"/>
                    <a:pt x="2802" y="9575"/>
                    <a:pt x="1868" y="6139"/>
                  </a:cubicBezTo>
                  <a:cubicBezTo>
                    <a:pt x="940" y="2757"/>
                    <a:pt x="143" y="1"/>
                    <a:pt x="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64"/>
            <p:cNvSpPr/>
            <p:nvPr/>
          </p:nvSpPr>
          <p:spPr>
            <a:xfrm>
              <a:off x="3374450" y="2537450"/>
              <a:ext cx="9200" cy="214325"/>
            </a:xfrm>
            <a:custGeom>
              <a:avLst/>
              <a:gdLst/>
              <a:ahLst/>
              <a:cxnLst/>
              <a:rect l="l" t="t" r="r" b="b"/>
              <a:pathLst>
                <a:path w="368" h="8573" extrusionOk="0">
                  <a:moveTo>
                    <a:pt x="334" y="0"/>
                  </a:moveTo>
                  <a:cubicBezTo>
                    <a:pt x="201" y="400"/>
                    <a:pt x="167" y="834"/>
                    <a:pt x="134" y="1268"/>
                  </a:cubicBezTo>
                  <a:cubicBezTo>
                    <a:pt x="67" y="2035"/>
                    <a:pt x="0" y="3102"/>
                    <a:pt x="0" y="4303"/>
                  </a:cubicBezTo>
                  <a:cubicBezTo>
                    <a:pt x="0" y="5471"/>
                    <a:pt x="34" y="6571"/>
                    <a:pt x="67" y="7339"/>
                  </a:cubicBezTo>
                  <a:cubicBezTo>
                    <a:pt x="67" y="7739"/>
                    <a:pt x="100" y="8173"/>
                    <a:pt x="201" y="8573"/>
                  </a:cubicBezTo>
                  <a:cubicBezTo>
                    <a:pt x="267" y="8173"/>
                    <a:pt x="267" y="7739"/>
                    <a:pt x="267" y="7305"/>
                  </a:cubicBezTo>
                  <a:cubicBezTo>
                    <a:pt x="267" y="6438"/>
                    <a:pt x="234" y="5404"/>
                    <a:pt x="267" y="4270"/>
                  </a:cubicBezTo>
                  <a:cubicBezTo>
                    <a:pt x="267" y="3136"/>
                    <a:pt x="301" y="2135"/>
                    <a:pt x="334" y="1268"/>
                  </a:cubicBezTo>
                  <a:cubicBezTo>
                    <a:pt x="367" y="834"/>
                    <a:pt x="367" y="400"/>
                    <a:pt x="3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64"/>
            <p:cNvSpPr/>
            <p:nvPr/>
          </p:nvSpPr>
          <p:spPr>
            <a:xfrm>
              <a:off x="3411975" y="2484050"/>
              <a:ext cx="82575" cy="294425"/>
            </a:xfrm>
            <a:custGeom>
              <a:avLst/>
              <a:gdLst/>
              <a:ahLst/>
              <a:cxnLst/>
              <a:rect l="l" t="t" r="r" b="b"/>
              <a:pathLst>
                <a:path w="3303" h="11777" extrusionOk="0">
                  <a:moveTo>
                    <a:pt x="3235" y="1"/>
                  </a:moveTo>
                  <a:cubicBezTo>
                    <a:pt x="3193" y="1"/>
                    <a:pt x="2397" y="2624"/>
                    <a:pt x="1535" y="5872"/>
                  </a:cubicBezTo>
                  <a:cubicBezTo>
                    <a:pt x="634" y="9108"/>
                    <a:pt x="0" y="11776"/>
                    <a:pt x="67" y="11776"/>
                  </a:cubicBezTo>
                  <a:cubicBezTo>
                    <a:pt x="68" y="11776"/>
                    <a:pt x="68" y="11777"/>
                    <a:pt x="69" y="11777"/>
                  </a:cubicBezTo>
                  <a:cubicBezTo>
                    <a:pt x="144" y="11777"/>
                    <a:pt x="907" y="9154"/>
                    <a:pt x="1768" y="5939"/>
                  </a:cubicBezTo>
                  <a:cubicBezTo>
                    <a:pt x="2669" y="2670"/>
                    <a:pt x="3303" y="1"/>
                    <a:pt x="3236" y="1"/>
                  </a:cubicBezTo>
                  <a:cubicBezTo>
                    <a:pt x="3236" y="1"/>
                    <a:pt x="3236" y="1"/>
                    <a:pt x="3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64"/>
            <p:cNvSpPr/>
            <p:nvPr/>
          </p:nvSpPr>
          <p:spPr>
            <a:xfrm>
              <a:off x="3430325" y="2404000"/>
              <a:ext cx="259375" cy="363625"/>
            </a:xfrm>
            <a:custGeom>
              <a:avLst/>
              <a:gdLst/>
              <a:ahLst/>
              <a:cxnLst/>
              <a:rect l="l" t="t" r="r" b="b"/>
              <a:pathLst>
                <a:path w="10375" h="14545" extrusionOk="0">
                  <a:moveTo>
                    <a:pt x="10374" y="1"/>
                  </a:moveTo>
                  <a:lnTo>
                    <a:pt x="10374" y="1"/>
                  </a:lnTo>
                  <a:cubicBezTo>
                    <a:pt x="10174" y="168"/>
                    <a:pt x="10007" y="334"/>
                    <a:pt x="9874" y="501"/>
                  </a:cubicBezTo>
                  <a:cubicBezTo>
                    <a:pt x="9540" y="835"/>
                    <a:pt x="9140" y="1335"/>
                    <a:pt x="8606" y="1969"/>
                  </a:cubicBezTo>
                  <a:cubicBezTo>
                    <a:pt x="7606" y="3237"/>
                    <a:pt x="6205" y="4971"/>
                    <a:pt x="4770" y="6973"/>
                  </a:cubicBezTo>
                  <a:cubicBezTo>
                    <a:pt x="3336" y="8974"/>
                    <a:pt x="2135" y="10842"/>
                    <a:pt x="1301" y="12243"/>
                  </a:cubicBezTo>
                  <a:cubicBezTo>
                    <a:pt x="868" y="12943"/>
                    <a:pt x="534" y="13477"/>
                    <a:pt x="334" y="13911"/>
                  </a:cubicBezTo>
                  <a:cubicBezTo>
                    <a:pt x="200" y="14111"/>
                    <a:pt x="100" y="14311"/>
                    <a:pt x="0" y="14545"/>
                  </a:cubicBezTo>
                  <a:cubicBezTo>
                    <a:pt x="167" y="14344"/>
                    <a:pt x="301" y="14144"/>
                    <a:pt x="434" y="13944"/>
                  </a:cubicBezTo>
                  <a:lnTo>
                    <a:pt x="1468" y="12343"/>
                  </a:lnTo>
                  <a:cubicBezTo>
                    <a:pt x="2335" y="11009"/>
                    <a:pt x="3603" y="9141"/>
                    <a:pt x="5004" y="7139"/>
                  </a:cubicBezTo>
                  <a:cubicBezTo>
                    <a:pt x="6405" y="5138"/>
                    <a:pt x="7773" y="3370"/>
                    <a:pt x="8773" y="2102"/>
                  </a:cubicBezTo>
                  <a:lnTo>
                    <a:pt x="9941" y="568"/>
                  </a:lnTo>
                  <a:cubicBezTo>
                    <a:pt x="10108" y="401"/>
                    <a:pt x="10241" y="201"/>
                    <a:pt x="103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64"/>
            <p:cNvSpPr/>
            <p:nvPr/>
          </p:nvSpPr>
          <p:spPr>
            <a:xfrm>
              <a:off x="3472025" y="2563275"/>
              <a:ext cx="271050" cy="270250"/>
            </a:xfrm>
            <a:custGeom>
              <a:avLst/>
              <a:gdLst/>
              <a:ahLst/>
              <a:cxnLst/>
              <a:rect l="l" t="t" r="r" b="b"/>
              <a:pathLst>
                <a:path w="10842" h="10810" extrusionOk="0">
                  <a:moveTo>
                    <a:pt x="10806" y="1"/>
                  </a:moveTo>
                  <a:cubicBezTo>
                    <a:pt x="10707" y="1"/>
                    <a:pt x="8285" y="2357"/>
                    <a:pt x="5337" y="5305"/>
                  </a:cubicBezTo>
                  <a:cubicBezTo>
                    <a:pt x="2369" y="8307"/>
                    <a:pt x="0" y="10742"/>
                    <a:pt x="67" y="10809"/>
                  </a:cubicBezTo>
                  <a:cubicBezTo>
                    <a:pt x="67" y="10809"/>
                    <a:pt x="68" y="10809"/>
                    <a:pt x="68" y="10809"/>
                  </a:cubicBezTo>
                  <a:cubicBezTo>
                    <a:pt x="135" y="10809"/>
                    <a:pt x="2590" y="8486"/>
                    <a:pt x="5537" y="5505"/>
                  </a:cubicBezTo>
                  <a:cubicBezTo>
                    <a:pt x="8506" y="2503"/>
                    <a:pt x="10841" y="68"/>
                    <a:pt x="10808" y="1"/>
                  </a:cubicBezTo>
                  <a:cubicBezTo>
                    <a:pt x="10807" y="1"/>
                    <a:pt x="10807" y="1"/>
                    <a:pt x="108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64"/>
            <p:cNvSpPr/>
            <p:nvPr/>
          </p:nvSpPr>
          <p:spPr>
            <a:xfrm>
              <a:off x="3510375" y="2704225"/>
              <a:ext cx="356950" cy="145950"/>
            </a:xfrm>
            <a:custGeom>
              <a:avLst/>
              <a:gdLst/>
              <a:ahLst/>
              <a:cxnLst/>
              <a:rect l="l" t="t" r="r" b="b"/>
              <a:pathLst>
                <a:path w="14278" h="5838" extrusionOk="0">
                  <a:moveTo>
                    <a:pt x="14277" y="0"/>
                  </a:moveTo>
                  <a:lnTo>
                    <a:pt x="14277" y="0"/>
                  </a:lnTo>
                  <a:cubicBezTo>
                    <a:pt x="14077" y="67"/>
                    <a:pt x="13877" y="134"/>
                    <a:pt x="13710" y="234"/>
                  </a:cubicBezTo>
                  <a:lnTo>
                    <a:pt x="12209" y="934"/>
                  </a:lnTo>
                  <a:cubicBezTo>
                    <a:pt x="10942" y="1535"/>
                    <a:pt x="9207" y="2335"/>
                    <a:pt x="7239" y="3169"/>
                  </a:cubicBezTo>
                  <a:cubicBezTo>
                    <a:pt x="5271" y="3970"/>
                    <a:pt x="3436" y="4637"/>
                    <a:pt x="2135" y="5071"/>
                  </a:cubicBezTo>
                  <a:lnTo>
                    <a:pt x="568" y="5638"/>
                  </a:lnTo>
                  <a:cubicBezTo>
                    <a:pt x="368" y="5671"/>
                    <a:pt x="167" y="5738"/>
                    <a:pt x="1" y="5838"/>
                  </a:cubicBezTo>
                  <a:cubicBezTo>
                    <a:pt x="201" y="5838"/>
                    <a:pt x="401" y="5771"/>
                    <a:pt x="601" y="5705"/>
                  </a:cubicBezTo>
                  <a:cubicBezTo>
                    <a:pt x="968" y="5604"/>
                    <a:pt x="1502" y="5471"/>
                    <a:pt x="2169" y="5238"/>
                  </a:cubicBezTo>
                  <a:cubicBezTo>
                    <a:pt x="3503" y="4837"/>
                    <a:pt x="5338" y="4203"/>
                    <a:pt x="7339" y="3403"/>
                  </a:cubicBezTo>
                  <a:cubicBezTo>
                    <a:pt x="9307" y="2569"/>
                    <a:pt x="11042" y="1735"/>
                    <a:pt x="12309" y="1101"/>
                  </a:cubicBezTo>
                  <a:cubicBezTo>
                    <a:pt x="12910" y="801"/>
                    <a:pt x="13410" y="534"/>
                    <a:pt x="13744" y="334"/>
                  </a:cubicBezTo>
                  <a:cubicBezTo>
                    <a:pt x="13944" y="234"/>
                    <a:pt x="14111" y="134"/>
                    <a:pt x="142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64"/>
            <p:cNvSpPr/>
            <p:nvPr/>
          </p:nvSpPr>
          <p:spPr>
            <a:xfrm>
              <a:off x="3515375" y="2843500"/>
              <a:ext cx="315250" cy="41700"/>
            </a:xfrm>
            <a:custGeom>
              <a:avLst/>
              <a:gdLst/>
              <a:ahLst/>
              <a:cxnLst/>
              <a:rect l="l" t="t" r="r" b="b"/>
              <a:pathLst>
                <a:path w="12610" h="1668" extrusionOk="0">
                  <a:moveTo>
                    <a:pt x="12610" y="0"/>
                  </a:moveTo>
                  <a:lnTo>
                    <a:pt x="12610" y="0"/>
                  </a:lnTo>
                  <a:cubicBezTo>
                    <a:pt x="11976" y="67"/>
                    <a:pt x="11376" y="134"/>
                    <a:pt x="10775" y="267"/>
                  </a:cubicBezTo>
                  <a:cubicBezTo>
                    <a:pt x="9641" y="434"/>
                    <a:pt x="8040" y="701"/>
                    <a:pt x="6305" y="934"/>
                  </a:cubicBezTo>
                  <a:cubicBezTo>
                    <a:pt x="4571" y="1168"/>
                    <a:pt x="3003" y="1301"/>
                    <a:pt x="1869" y="1435"/>
                  </a:cubicBezTo>
                  <a:cubicBezTo>
                    <a:pt x="1235" y="1468"/>
                    <a:pt x="601" y="1535"/>
                    <a:pt x="1" y="1635"/>
                  </a:cubicBezTo>
                  <a:cubicBezTo>
                    <a:pt x="168" y="1668"/>
                    <a:pt x="334" y="1668"/>
                    <a:pt x="501" y="1668"/>
                  </a:cubicBezTo>
                  <a:cubicBezTo>
                    <a:pt x="835" y="1668"/>
                    <a:pt x="1302" y="1635"/>
                    <a:pt x="1869" y="1601"/>
                  </a:cubicBezTo>
                  <a:cubicBezTo>
                    <a:pt x="3003" y="1568"/>
                    <a:pt x="4604" y="1435"/>
                    <a:pt x="6339" y="1201"/>
                  </a:cubicBezTo>
                  <a:cubicBezTo>
                    <a:pt x="8107" y="968"/>
                    <a:pt x="9674" y="701"/>
                    <a:pt x="10808" y="467"/>
                  </a:cubicBezTo>
                  <a:cubicBezTo>
                    <a:pt x="11376" y="334"/>
                    <a:pt x="11809" y="234"/>
                    <a:pt x="12143" y="167"/>
                  </a:cubicBezTo>
                  <a:cubicBezTo>
                    <a:pt x="12276" y="134"/>
                    <a:pt x="12443" y="67"/>
                    <a:pt x="12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64"/>
            <p:cNvSpPr/>
            <p:nvPr/>
          </p:nvSpPr>
          <p:spPr>
            <a:xfrm>
              <a:off x="3524550" y="2916525"/>
              <a:ext cx="294400" cy="11225"/>
            </a:xfrm>
            <a:custGeom>
              <a:avLst/>
              <a:gdLst/>
              <a:ahLst/>
              <a:cxnLst/>
              <a:rect l="l" t="t" r="r" b="b"/>
              <a:pathLst>
                <a:path w="11776" h="449" extrusionOk="0">
                  <a:moveTo>
                    <a:pt x="506" y="1"/>
                  </a:moveTo>
                  <a:cubicBezTo>
                    <a:pt x="336" y="1"/>
                    <a:pt x="167" y="5"/>
                    <a:pt x="1" y="15"/>
                  </a:cubicBezTo>
                  <a:cubicBezTo>
                    <a:pt x="568" y="148"/>
                    <a:pt x="1135" y="215"/>
                    <a:pt x="1735" y="248"/>
                  </a:cubicBezTo>
                  <a:cubicBezTo>
                    <a:pt x="2769" y="315"/>
                    <a:pt x="4270" y="415"/>
                    <a:pt x="5905" y="448"/>
                  </a:cubicBezTo>
                  <a:cubicBezTo>
                    <a:pt x="7506" y="448"/>
                    <a:pt x="8974" y="415"/>
                    <a:pt x="10075" y="348"/>
                  </a:cubicBezTo>
                  <a:cubicBezTo>
                    <a:pt x="10642" y="348"/>
                    <a:pt x="11209" y="281"/>
                    <a:pt x="11776" y="181"/>
                  </a:cubicBezTo>
                  <a:cubicBezTo>
                    <a:pt x="11492" y="165"/>
                    <a:pt x="11209" y="156"/>
                    <a:pt x="10925" y="156"/>
                  </a:cubicBezTo>
                  <a:cubicBezTo>
                    <a:pt x="10642" y="156"/>
                    <a:pt x="10358" y="165"/>
                    <a:pt x="10075" y="181"/>
                  </a:cubicBezTo>
                  <a:lnTo>
                    <a:pt x="5905" y="181"/>
                  </a:lnTo>
                  <a:cubicBezTo>
                    <a:pt x="4270" y="148"/>
                    <a:pt x="2803" y="81"/>
                    <a:pt x="1735" y="48"/>
                  </a:cubicBezTo>
                  <a:cubicBezTo>
                    <a:pt x="1334" y="24"/>
                    <a:pt x="917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64"/>
            <p:cNvSpPr/>
            <p:nvPr/>
          </p:nvSpPr>
          <p:spPr>
            <a:xfrm>
              <a:off x="3246850" y="2379725"/>
              <a:ext cx="60000" cy="57000"/>
            </a:xfrm>
            <a:custGeom>
              <a:avLst/>
              <a:gdLst/>
              <a:ahLst/>
              <a:cxnLst/>
              <a:rect l="l" t="t" r="r" b="b"/>
              <a:pathLst>
                <a:path w="2400" h="2280" extrusionOk="0">
                  <a:moveTo>
                    <a:pt x="942" y="0"/>
                  </a:moveTo>
                  <a:cubicBezTo>
                    <a:pt x="612" y="0"/>
                    <a:pt x="320" y="161"/>
                    <a:pt x="168" y="405"/>
                  </a:cubicBezTo>
                  <a:cubicBezTo>
                    <a:pt x="1" y="772"/>
                    <a:pt x="34" y="1172"/>
                    <a:pt x="268" y="1506"/>
                  </a:cubicBezTo>
                  <a:cubicBezTo>
                    <a:pt x="434" y="1873"/>
                    <a:pt x="768" y="2139"/>
                    <a:pt x="1168" y="2273"/>
                  </a:cubicBezTo>
                  <a:cubicBezTo>
                    <a:pt x="1207" y="2277"/>
                    <a:pt x="1245" y="2280"/>
                    <a:pt x="1284" y="2280"/>
                  </a:cubicBezTo>
                  <a:cubicBezTo>
                    <a:pt x="1806" y="2280"/>
                    <a:pt x="2274" y="1865"/>
                    <a:pt x="2336" y="1305"/>
                  </a:cubicBezTo>
                  <a:cubicBezTo>
                    <a:pt x="2400" y="761"/>
                    <a:pt x="1664" y="1"/>
                    <a:pt x="1103" y="1"/>
                  </a:cubicBezTo>
                  <a:cubicBezTo>
                    <a:pt x="1080" y="1"/>
                    <a:pt x="1057" y="2"/>
                    <a:pt x="1035" y="5"/>
                  </a:cubicBezTo>
                  <a:cubicBezTo>
                    <a:pt x="1004" y="2"/>
                    <a:pt x="973" y="0"/>
                    <a:pt x="9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64"/>
            <p:cNvSpPr/>
            <p:nvPr/>
          </p:nvSpPr>
          <p:spPr>
            <a:xfrm>
              <a:off x="3665500" y="2362200"/>
              <a:ext cx="58350" cy="56050"/>
            </a:xfrm>
            <a:custGeom>
              <a:avLst/>
              <a:gdLst/>
              <a:ahLst/>
              <a:cxnLst/>
              <a:rect l="l" t="t" r="r" b="b"/>
              <a:pathLst>
                <a:path w="2334" h="2242" extrusionOk="0">
                  <a:moveTo>
                    <a:pt x="883" y="1"/>
                  </a:moveTo>
                  <a:cubicBezTo>
                    <a:pt x="579" y="1"/>
                    <a:pt x="286" y="164"/>
                    <a:pt x="133" y="439"/>
                  </a:cubicBezTo>
                  <a:cubicBezTo>
                    <a:pt x="0" y="772"/>
                    <a:pt x="33" y="1173"/>
                    <a:pt x="234" y="1473"/>
                  </a:cubicBezTo>
                  <a:cubicBezTo>
                    <a:pt x="400" y="1840"/>
                    <a:pt x="734" y="2107"/>
                    <a:pt x="1134" y="2240"/>
                  </a:cubicBezTo>
                  <a:cubicBezTo>
                    <a:pt x="1156" y="2241"/>
                    <a:pt x="1178" y="2242"/>
                    <a:pt x="1200" y="2242"/>
                  </a:cubicBezTo>
                  <a:cubicBezTo>
                    <a:pt x="1740" y="2242"/>
                    <a:pt x="2206" y="1851"/>
                    <a:pt x="2302" y="1306"/>
                  </a:cubicBezTo>
                  <a:cubicBezTo>
                    <a:pt x="2334" y="761"/>
                    <a:pt x="1627" y="1"/>
                    <a:pt x="1039" y="1"/>
                  </a:cubicBezTo>
                  <a:cubicBezTo>
                    <a:pt x="1015" y="1"/>
                    <a:pt x="991" y="2"/>
                    <a:pt x="967" y="5"/>
                  </a:cubicBezTo>
                  <a:cubicBezTo>
                    <a:pt x="939" y="2"/>
                    <a:pt x="911" y="1"/>
                    <a:pt x="8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64"/>
            <p:cNvSpPr/>
            <p:nvPr/>
          </p:nvSpPr>
          <p:spPr>
            <a:xfrm>
              <a:off x="3819775" y="2677425"/>
              <a:ext cx="59150" cy="56050"/>
            </a:xfrm>
            <a:custGeom>
              <a:avLst/>
              <a:gdLst/>
              <a:ahLst/>
              <a:cxnLst/>
              <a:rect l="l" t="t" r="r" b="b"/>
              <a:pathLst>
                <a:path w="2366" h="2242" extrusionOk="0">
                  <a:moveTo>
                    <a:pt x="916" y="1"/>
                  </a:moveTo>
                  <a:cubicBezTo>
                    <a:pt x="612" y="1"/>
                    <a:pt x="320" y="164"/>
                    <a:pt x="167" y="439"/>
                  </a:cubicBezTo>
                  <a:cubicBezTo>
                    <a:pt x="0" y="772"/>
                    <a:pt x="33" y="1173"/>
                    <a:pt x="267" y="1473"/>
                  </a:cubicBezTo>
                  <a:cubicBezTo>
                    <a:pt x="434" y="1840"/>
                    <a:pt x="734" y="2107"/>
                    <a:pt x="1134" y="2240"/>
                  </a:cubicBezTo>
                  <a:cubicBezTo>
                    <a:pt x="1156" y="2241"/>
                    <a:pt x="1178" y="2242"/>
                    <a:pt x="1200" y="2242"/>
                  </a:cubicBezTo>
                  <a:cubicBezTo>
                    <a:pt x="1742" y="2242"/>
                    <a:pt x="2238" y="1851"/>
                    <a:pt x="2302" y="1306"/>
                  </a:cubicBezTo>
                  <a:cubicBezTo>
                    <a:pt x="2366" y="761"/>
                    <a:pt x="1630" y="1"/>
                    <a:pt x="1069" y="1"/>
                  </a:cubicBezTo>
                  <a:cubicBezTo>
                    <a:pt x="1046" y="1"/>
                    <a:pt x="1023" y="2"/>
                    <a:pt x="1001" y="5"/>
                  </a:cubicBezTo>
                  <a:cubicBezTo>
                    <a:pt x="973" y="2"/>
                    <a:pt x="944" y="1"/>
                    <a:pt x="9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64"/>
            <p:cNvSpPr/>
            <p:nvPr/>
          </p:nvSpPr>
          <p:spPr>
            <a:xfrm>
              <a:off x="3479525" y="2450575"/>
              <a:ext cx="40050" cy="38600"/>
            </a:xfrm>
            <a:custGeom>
              <a:avLst/>
              <a:gdLst/>
              <a:ahLst/>
              <a:cxnLst/>
              <a:rect l="l" t="t" r="r" b="b"/>
              <a:pathLst>
                <a:path w="1602" h="1544" extrusionOk="0">
                  <a:moveTo>
                    <a:pt x="629" y="1"/>
                  </a:moveTo>
                  <a:cubicBezTo>
                    <a:pt x="420" y="1"/>
                    <a:pt x="220" y="127"/>
                    <a:pt x="100" y="306"/>
                  </a:cubicBezTo>
                  <a:cubicBezTo>
                    <a:pt x="0" y="540"/>
                    <a:pt x="34" y="806"/>
                    <a:pt x="167" y="1040"/>
                  </a:cubicBezTo>
                  <a:cubicBezTo>
                    <a:pt x="301" y="1273"/>
                    <a:pt x="501" y="1474"/>
                    <a:pt x="801" y="1540"/>
                  </a:cubicBezTo>
                  <a:cubicBezTo>
                    <a:pt x="822" y="1542"/>
                    <a:pt x="842" y="1543"/>
                    <a:pt x="863" y="1543"/>
                  </a:cubicBezTo>
                  <a:cubicBezTo>
                    <a:pt x="1208" y="1543"/>
                    <a:pt x="1539" y="1284"/>
                    <a:pt x="1602" y="907"/>
                  </a:cubicBezTo>
                  <a:cubicBezTo>
                    <a:pt x="1535" y="406"/>
                    <a:pt x="1168" y="39"/>
                    <a:pt x="701" y="6"/>
                  </a:cubicBezTo>
                  <a:cubicBezTo>
                    <a:pt x="677" y="2"/>
                    <a:pt x="653" y="1"/>
                    <a:pt x="6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64"/>
            <p:cNvSpPr/>
            <p:nvPr/>
          </p:nvSpPr>
          <p:spPr>
            <a:xfrm>
              <a:off x="3810600" y="2819300"/>
              <a:ext cx="39200" cy="38625"/>
            </a:xfrm>
            <a:custGeom>
              <a:avLst/>
              <a:gdLst/>
              <a:ahLst/>
              <a:cxnLst/>
              <a:rect l="l" t="t" r="r" b="b"/>
              <a:pathLst>
                <a:path w="1568" h="1545" extrusionOk="0">
                  <a:moveTo>
                    <a:pt x="667" y="1"/>
                  </a:moveTo>
                  <a:cubicBezTo>
                    <a:pt x="434" y="1"/>
                    <a:pt x="234" y="101"/>
                    <a:pt x="100" y="301"/>
                  </a:cubicBezTo>
                  <a:cubicBezTo>
                    <a:pt x="0" y="534"/>
                    <a:pt x="34" y="835"/>
                    <a:pt x="167" y="1035"/>
                  </a:cubicBezTo>
                  <a:cubicBezTo>
                    <a:pt x="267" y="1302"/>
                    <a:pt x="501" y="1469"/>
                    <a:pt x="767" y="1535"/>
                  </a:cubicBezTo>
                  <a:cubicBezTo>
                    <a:pt x="805" y="1541"/>
                    <a:pt x="842" y="1545"/>
                    <a:pt x="879" y="1545"/>
                  </a:cubicBezTo>
                  <a:cubicBezTo>
                    <a:pt x="1234" y="1545"/>
                    <a:pt x="1538" y="1264"/>
                    <a:pt x="1568" y="901"/>
                  </a:cubicBezTo>
                  <a:cubicBezTo>
                    <a:pt x="1535" y="434"/>
                    <a:pt x="1168" y="67"/>
                    <a:pt x="6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64"/>
            <p:cNvSpPr/>
            <p:nvPr/>
          </p:nvSpPr>
          <p:spPr>
            <a:xfrm>
              <a:off x="3798925" y="2896875"/>
              <a:ext cx="40050" cy="38600"/>
            </a:xfrm>
            <a:custGeom>
              <a:avLst/>
              <a:gdLst/>
              <a:ahLst/>
              <a:cxnLst/>
              <a:rect l="l" t="t" r="r" b="b"/>
              <a:pathLst>
                <a:path w="1602" h="1544" extrusionOk="0">
                  <a:moveTo>
                    <a:pt x="701" y="0"/>
                  </a:moveTo>
                  <a:cubicBezTo>
                    <a:pt x="467" y="0"/>
                    <a:pt x="234" y="100"/>
                    <a:pt x="100" y="300"/>
                  </a:cubicBezTo>
                  <a:cubicBezTo>
                    <a:pt x="0" y="534"/>
                    <a:pt x="34" y="801"/>
                    <a:pt x="167" y="1034"/>
                  </a:cubicBezTo>
                  <a:cubicBezTo>
                    <a:pt x="300" y="1268"/>
                    <a:pt x="501" y="1468"/>
                    <a:pt x="767" y="1534"/>
                  </a:cubicBezTo>
                  <a:cubicBezTo>
                    <a:pt x="805" y="1541"/>
                    <a:pt x="842" y="1544"/>
                    <a:pt x="879" y="1544"/>
                  </a:cubicBezTo>
                  <a:cubicBezTo>
                    <a:pt x="1234" y="1544"/>
                    <a:pt x="1541" y="1263"/>
                    <a:pt x="1601" y="901"/>
                  </a:cubicBezTo>
                  <a:cubicBezTo>
                    <a:pt x="1535" y="434"/>
                    <a:pt x="1168" y="67"/>
                    <a:pt x="7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64"/>
            <p:cNvSpPr/>
            <p:nvPr/>
          </p:nvSpPr>
          <p:spPr>
            <a:xfrm>
              <a:off x="3358600" y="2503100"/>
              <a:ext cx="40050" cy="38600"/>
            </a:xfrm>
            <a:custGeom>
              <a:avLst/>
              <a:gdLst/>
              <a:ahLst/>
              <a:cxnLst/>
              <a:rect l="l" t="t" r="r" b="b"/>
              <a:pathLst>
                <a:path w="1602" h="1544" extrusionOk="0">
                  <a:moveTo>
                    <a:pt x="612" y="0"/>
                  </a:moveTo>
                  <a:cubicBezTo>
                    <a:pt x="410" y="0"/>
                    <a:pt x="217" y="99"/>
                    <a:pt x="101" y="273"/>
                  </a:cubicBezTo>
                  <a:cubicBezTo>
                    <a:pt x="1" y="540"/>
                    <a:pt x="34" y="807"/>
                    <a:pt x="167" y="1007"/>
                  </a:cubicBezTo>
                  <a:cubicBezTo>
                    <a:pt x="301" y="1274"/>
                    <a:pt x="501" y="1474"/>
                    <a:pt x="768" y="1541"/>
                  </a:cubicBezTo>
                  <a:cubicBezTo>
                    <a:pt x="788" y="1543"/>
                    <a:pt x="809" y="1543"/>
                    <a:pt x="829" y="1543"/>
                  </a:cubicBezTo>
                  <a:cubicBezTo>
                    <a:pt x="1205" y="1543"/>
                    <a:pt x="1538" y="1254"/>
                    <a:pt x="1602" y="874"/>
                  </a:cubicBezTo>
                  <a:cubicBezTo>
                    <a:pt x="1535" y="407"/>
                    <a:pt x="1168" y="40"/>
                    <a:pt x="701" y="6"/>
                  </a:cubicBezTo>
                  <a:cubicBezTo>
                    <a:pt x="671" y="2"/>
                    <a:pt x="642" y="0"/>
                    <a:pt x="6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64"/>
            <p:cNvSpPr/>
            <p:nvPr/>
          </p:nvSpPr>
          <p:spPr>
            <a:xfrm>
              <a:off x="3731375" y="2532425"/>
              <a:ext cx="40050" cy="38625"/>
            </a:xfrm>
            <a:custGeom>
              <a:avLst/>
              <a:gdLst/>
              <a:ahLst/>
              <a:cxnLst/>
              <a:rect l="l" t="t" r="r" b="b"/>
              <a:pathLst>
                <a:path w="1602" h="1545" extrusionOk="0">
                  <a:moveTo>
                    <a:pt x="701" y="1"/>
                  </a:moveTo>
                  <a:cubicBezTo>
                    <a:pt x="467" y="1"/>
                    <a:pt x="234" y="101"/>
                    <a:pt x="134" y="301"/>
                  </a:cubicBezTo>
                  <a:cubicBezTo>
                    <a:pt x="0" y="535"/>
                    <a:pt x="34" y="835"/>
                    <a:pt x="167" y="1035"/>
                  </a:cubicBezTo>
                  <a:cubicBezTo>
                    <a:pt x="300" y="1302"/>
                    <a:pt x="534" y="1469"/>
                    <a:pt x="801" y="1535"/>
                  </a:cubicBezTo>
                  <a:cubicBezTo>
                    <a:pt x="839" y="1542"/>
                    <a:pt x="876" y="1545"/>
                    <a:pt x="912" y="1545"/>
                  </a:cubicBezTo>
                  <a:cubicBezTo>
                    <a:pt x="1262" y="1545"/>
                    <a:pt x="1541" y="1264"/>
                    <a:pt x="1601" y="902"/>
                  </a:cubicBezTo>
                  <a:cubicBezTo>
                    <a:pt x="1535" y="435"/>
                    <a:pt x="1168" y="68"/>
                    <a:pt x="7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2" name="Google Shape;2182;p64"/>
          <p:cNvGrpSpPr/>
          <p:nvPr/>
        </p:nvGrpSpPr>
        <p:grpSpPr>
          <a:xfrm rot="-2225989">
            <a:off x="6441258" y="2478233"/>
            <a:ext cx="1148948" cy="1095374"/>
            <a:chOff x="2956650" y="2006875"/>
            <a:chExt cx="1356000" cy="1292650"/>
          </a:xfrm>
        </p:grpSpPr>
        <p:sp>
          <p:nvSpPr>
            <p:cNvPr id="2183" name="Google Shape;2183;p64"/>
            <p:cNvSpPr/>
            <p:nvPr/>
          </p:nvSpPr>
          <p:spPr>
            <a:xfrm>
              <a:off x="2956650" y="2133700"/>
              <a:ext cx="438675" cy="825725"/>
            </a:xfrm>
            <a:custGeom>
              <a:avLst/>
              <a:gdLst/>
              <a:ahLst/>
              <a:cxnLst/>
              <a:rect l="l" t="t" r="r" b="b"/>
              <a:pathLst>
                <a:path w="17547" h="33029" extrusionOk="0">
                  <a:moveTo>
                    <a:pt x="7619" y="0"/>
                  </a:moveTo>
                  <a:cubicBezTo>
                    <a:pt x="6848" y="0"/>
                    <a:pt x="6074" y="144"/>
                    <a:pt x="5338" y="439"/>
                  </a:cubicBezTo>
                  <a:cubicBezTo>
                    <a:pt x="2469" y="1506"/>
                    <a:pt x="1802" y="3808"/>
                    <a:pt x="2135" y="5943"/>
                  </a:cubicBezTo>
                  <a:cubicBezTo>
                    <a:pt x="2669" y="9612"/>
                    <a:pt x="768" y="13248"/>
                    <a:pt x="634" y="16984"/>
                  </a:cubicBezTo>
                  <a:cubicBezTo>
                    <a:pt x="534" y="20320"/>
                    <a:pt x="0" y="23822"/>
                    <a:pt x="1435" y="26824"/>
                  </a:cubicBezTo>
                  <a:cubicBezTo>
                    <a:pt x="2869" y="29860"/>
                    <a:pt x="5338" y="32795"/>
                    <a:pt x="8673" y="33029"/>
                  </a:cubicBezTo>
                  <a:cubicBezTo>
                    <a:pt x="12776" y="29927"/>
                    <a:pt x="15578" y="25423"/>
                    <a:pt x="16579" y="20353"/>
                  </a:cubicBezTo>
                  <a:cubicBezTo>
                    <a:pt x="17546" y="15316"/>
                    <a:pt x="16812" y="10079"/>
                    <a:pt x="14511" y="5476"/>
                  </a:cubicBezTo>
                  <a:cubicBezTo>
                    <a:pt x="13644" y="3741"/>
                    <a:pt x="12543" y="2040"/>
                    <a:pt x="10908" y="939"/>
                  </a:cubicBezTo>
                  <a:cubicBezTo>
                    <a:pt x="9910" y="320"/>
                    <a:pt x="8768" y="0"/>
                    <a:pt x="76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64"/>
            <p:cNvSpPr/>
            <p:nvPr/>
          </p:nvSpPr>
          <p:spPr>
            <a:xfrm>
              <a:off x="2990850" y="2630800"/>
              <a:ext cx="565425" cy="535200"/>
            </a:xfrm>
            <a:custGeom>
              <a:avLst/>
              <a:gdLst/>
              <a:ahLst/>
              <a:cxnLst/>
              <a:rect l="l" t="t" r="r" b="b"/>
              <a:pathLst>
                <a:path w="22617" h="21408" extrusionOk="0">
                  <a:moveTo>
                    <a:pt x="8787" y="1"/>
                  </a:moveTo>
                  <a:cubicBezTo>
                    <a:pt x="7031" y="1"/>
                    <a:pt x="5278" y="475"/>
                    <a:pt x="3870" y="1503"/>
                  </a:cubicBezTo>
                  <a:cubicBezTo>
                    <a:pt x="1801" y="3038"/>
                    <a:pt x="0" y="8308"/>
                    <a:pt x="1501" y="12811"/>
                  </a:cubicBezTo>
                  <a:cubicBezTo>
                    <a:pt x="2135" y="15113"/>
                    <a:pt x="3169" y="17448"/>
                    <a:pt x="5037" y="19016"/>
                  </a:cubicBezTo>
                  <a:cubicBezTo>
                    <a:pt x="6705" y="20417"/>
                    <a:pt x="8940" y="21050"/>
                    <a:pt x="11108" y="21284"/>
                  </a:cubicBezTo>
                  <a:cubicBezTo>
                    <a:pt x="11763" y="21363"/>
                    <a:pt x="12433" y="21407"/>
                    <a:pt x="13104" y="21407"/>
                  </a:cubicBezTo>
                  <a:cubicBezTo>
                    <a:pt x="15821" y="21407"/>
                    <a:pt x="18556" y="20688"/>
                    <a:pt x="20348" y="18682"/>
                  </a:cubicBezTo>
                  <a:cubicBezTo>
                    <a:pt x="22149" y="16714"/>
                    <a:pt x="22616" y="13779"/>
                    <a:pt x="21982" y="11177"/>
                  </a:cubicBezTo>
                  <a:cubicBezTo>
                    <a:pt x="21382" y="8608"/>
                    <a:pt x="19781" y="6307"/>
                    <a:pt x="17913" y="4439"/>
                  </a:cubicBezTo>
                  <a:cubicBezTo>
                    <a:pt x="16012" y="2537"/>
                    <a:pt x="13843" y="1036"/>
                    <a:pt x="11342" y="336"/>
                  </a:cubicBezTo>
                  <a:cubicBezTo>
                    <a:pt x="10516" y="116"/>
                    <a:pt x="9651" y="1"/>
                    <a:pt x="87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64"/>
            <p:cNvSpPr/>
            <p:nvPr/>
          </p:nvSpPr>
          <p:spPr>
            <a:xfrm>
              <a:off x="3165975" y="2006875"/>
              <a:ext cx="761400" cy="888725"/>
            </a:xfrm>
            <a:custGeom>
              <a:avLst/>
              <a:gdLst/>
              <a:ahLst/>
              <a:cxnLst/>
              <a:rect l="l" t="t" r="r" b="b"/>
              <a:pathLst>
                <a:path w="30456" h="35549" extrusionOk="0">
                  <a:moveTo>
                    <a:pt x="19536" y="0"/>
                  </a:moveTo>
                  <a:cubicBezTo>
                    <a:pt x="16963" y="0"/>
                    <a:pt x="14424" y="1301"/>
                    <a:pt x="12242" y="2877"/>
                  </a:cubicBezTo>
                  <a:cubicBezTo>
                    <a:pt x="5604" y="7713"/>
                    <a:pt x="1101" y="15486"/>
                    <a:pt x="300" y="23491"/>
                  </a:cubicBezTo>
                  <a:cubicBezTo>
                    <a:pt x="0" y="26694"/>
                    <a:pt x="434" y="30330"/>
                    <a:pt x="2936" y="32231"/>
                  </a:cubicBezTo>
                  <a:lnTo>
                    <a:pt x="3836" y="32531"/>
                  </a:lnTo>
                  <a:cubicBezTo>
                    <a:pt x="5488" y="34583"/>
                    <a:pt x="8161" y="35549"/>
                    <a:pt x="10870" y="35549"/>
                  </a:cubicBezTo>
                  <a:cubicBezTo>
                    <a:pt x="11553" y="35549"/>
                    <a:pt x="12238" y="35487"/>
                    <a:pt x="12909" y="35367"/>
                  </a:cubicBezTo>
                  <a:cubicBezTo>
                    <a:pt x="16278" y="34733"/>
                    <a:pt x="19314" y="32765"/>
                    <a:pt x="21849" y="30363"/>
                  </a:cubicBezTo>
                  <a:cubicBezTo>
                    <a:pt x="25685" y="26794"/>
                    <a:pt x="28621" y="22057"/>
                    <a:pt x="29555" y="16987"/>
                  </a:cubicBezTo>
                  <a:cubicBezTo>
                    <a:pt x="30455" y="11916"/>
                    <a:pt x="29188" y="6479"/>
                    <a:pt x="25718" y="2943"/>
                  </a:cubicBezTo>
                  <a:cubicBezTo>
                    <a:pt x="24284" y="1442"/>
                    <a:pt x="22383" y="275"/>
                    <a:pt x="20315" y="41"/>
                  </a:cubicBezTo>
                  <a:cubicBezTo>
                    <a:pt x="20055" y="14"/>
                    <a:pt x="19795" y="0"/>
                    <a:pt x="195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64"/>
            <p:cNvSpPr/>
            <p:nvPr/>
          </p:nvSpPr>
          <p:spPr>
            <a:xfrm>
              <a:off x="3406975" y="2572725"/>
              <a:ext cx="905675" cy="459425"/>
            </a:xfrm>
            <a:custGeom>
              <a:avLst/>
              <a:gdLst/>
              <a:ahLst/>
              <a:cxnLst/>
              <a:rect l="l" t="t" r="r" b="b"/>
              <a:pathLst>
                <a:path w="36227" h="18377" extrusionOk="0">
                  <a:moveTo>
                    <a:pt x="0" y="14100"/>
                  </a:moveTo>
                  <a:cubicBezTo>
                    <a:pt x="11" y="14109"/>
                    <a:pt x="22" y="14118"/>
                    <a:pt x="33" y="14127"/>
                  </a:cubicBezTo>
                  <a:lnTo>
                    <a:pt x="33" y="14127"/>
                  </a:lnTo>
                  <a:lnTo>
                    <a:pt x="0" y="14100"/>
                  </a:lnTo>
                  <a:close/>
                  <a:moveTo>
                    <a:pt x="25451" y="0"/>
                  </a:moveTo>
                  <a:cubicBezTo>
                    <a:pt x="25184" y="0"/>
                    <a:pt x="24917" y="8"/>
                    <a:pt x="24651" y="23"/>
                  </a:cubicBezTo>
                  <a:cubicBezTo>
                    <a:pt x="21783" y="190"/>
                    <a:pt x="19014" y="1191"/>
                    <a:pt x="16412" y="2425"/>
                  </a:cubicBezTo>
                  <a:cubicBezTo>
                    <a:pt x="10396" y="5317"/>
                    <a:pt x="5175" y="9632"/>
                    <a:pt x="1178" y="14976"/>
                  </a:cubicBezTo>
                  <a:lnTo>
                    <a:pt x="1178" y="14976"/>
                  </a:lnTo>
                  <a:cubicBezTo>
                    <a:pt x="783" y="14712"/>
                    <a:pt x="401" y="14429"/>
                    <a:pt x="33" y="14127"/>
                  </a:cubicBezTo>
                  <a:lnTo>
                    <a:pt x="33" y="14127"/>
                  </a:lnTo>
                  <a:lnTo>
                    <a:pt x="1134" y="15034"/>
                  </a:lnTo>
                  <a:cubicBezTo>
                    <a:pt x="1149" y="15015"/>
                    <a:pt x="1163" y="14995"/>
                    <a:pt x="1178" y="14976"/>
                  </a:cubicBezTo>
                  <a:lnTo>
                    <a:pt x="1178" y="14976"/>
                  </a:lnTo>
                  <a:cubicBezTo>
                    <a:pt x="3246" y="16360"/>
                    <a:pt x="5653" y="17234"/>
                    <a:pt x="8106" y="17736"/>
                  </a:cubicBezTo>
                  <a:cubicBezTo>
                    <a:pt x="10660" y="18258"/>
                    <a:pt x="13264" y="18377"/>
                    <a:pt x="15875" y="18377"/>
                  </a:cubicBezTo>
                  <a:cubicBezTo>
                    <a:pt x="16265" y="18377"/>
                    <a:pt x="16655" y="18374"/>
                    <a:pt x="17046" y="18370"/>
                  </a:cubicBezTo>
                  <a:cubicBezTo>
                    <a:pt x="21682" y="18303"/>
                    <a:pt x="26453" y="18003"/>
                    <a:pt x="30522" y="15801"/>
                  </a:cubicBezTo>
                  <a:cubicBezTo>
                    <a:pt x="32790" y="14601"/>
                    <a:pt x="34859" y="12666"/>
                    <a:pt x="35492" y="10164"/>
                  </a:cubicBezTo>
                  <a:cubicBezTo>
                    <a:pt x="36226" y="7362"/>
                    <a:pt x="34959" y="4293"/>
                    <a:pt x="32757" y="2425"/>
                  </a:cubicBezTo>
                  <a:cubicBezTo>
                    <a:pt x="30757" y="759"/>
                    <a:pt x="28097" y="0"/>
                    <a:pt x="254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64"/>
            <p:cNvSpPr/>
            <p:nvPr/>
          </p:nvSpPr>
          <p:spPr>
            <a:xfrm>
              <a:off x="3295525" y="2931325"/>
              <a:ext cx="798625" cy="368200"/>
            </a:xfrm>
            <a:custGeom>
              <a:avLst/>
              <a:gdLst/>
              <a:ahLst/>
              <a:cxnLst/>
              <a:rect l="l" t="t" r="r" b="b"/>
              <a:pathLst>
                <a:path w="31945" h="14728" extrusionOk="0">
                  <a:moveTo>
                    <a:pt x="14209" y="1"/>
                  </a:moveTo>
                  <a:cubicBezTo>
                    <a:pt x="10470" y="1"/>
                    <a:pt x="6711" y="970"/>
                    <a:pt x="3724" y="3225"/>
                  </a:cubicBezTo>
                  <a:cubicBezTo>
                    <a:pt x="2323" y="4293"/>
                    <a:pt x="1089" y="5727"/>
                    <a:pt x="656" y="7428"/>
                  </a:cubicBezTo>
                  <a:cubicBezTo>
                    <a:pt x="547" y="7854"/>
                    <a:pt x="503" y="8300"/>
                    <a:pt x="523" y="8744"/>
                  </a:cubicBezTo>
                  <a:lnTo>
                    <a:pt x="523" y="8744"/>
                  </a:lnTo>
                  <a:lnTo>
                    <a:pt x="22" y="7829"/>
                  </a:lnTo>
                  <a:lnTo>
                    <a:pt x="22" y="7829"/>
                  </a:lnTo>
                  <a:cubicBezTo>
                    <a:pt x="1" y="9010"/>
                    <a:pt x="500" y="10138"/>
                    <a:pt x="1266" y="11052"/>
                  </a:cubicBezTo>
                  <a:lnTo>
                    <a:pt x="1266" y="11052"/>
                  </a:lnTo>
                  <a:cubicBezTo>
                    <a:pt x="1551" y="11469"/>
                    <a:pt x="1915" y="11829"/>
                    <a:pt x="2357" y="12098"/>
                  </a:cubicBezTo>
                  <a:lnTo>
                    <a:pt x="2341" y="12069"/>
                  </a:lnTo>
                  <a:lnTo>
                    <a:pt x="2341" y="12069"/>
                  </a:lnTo>
                  <a:cubicBezTo>
                    <a:pt x="2498" y="12187"/>
                    <a:pt x="2659" y="12297"/>
                    <a:pt x="2824" y="12399"/>
                  </a:cubicBezTo>
                  <a:cubicBezTo>
                    <a:pt x="4425" y="13366"/>
                    <a:pt x="6326" y="13733"/>
                    <a:pt x="8161" y="14033"/>
                  </a:cubicBezTo>
                  <a:cubicBezTo>
                    <a:pt x="10696" y="14496"/>
                    <a:pt x="13267" y="14728"/>
                    <a:pt x="15834" y="14728"/>
                  </a:cubicBezTo>
                  <a:cubicBezTo>
                    <a:pt x="16780" y="14728"/>
                    <a:pt x="17726" y="14696"/>
                    <a:pt x="18668" y="14633"/>
                  </a:cubicBezTo>
                  <a:cubicBezTo>
                    <a:pt x="22171" y="14367"/>
                    <a:pt x="25673" y="13433"/>
                    <a:pt x="28676" y="11565"/>
                  </a:cubicBezTo>
                  <a:cubicBezTo>
                    <a:pt x="30310" y="10531"/>
                    <a:pt x="31945" y="8863"/>
                    <a:pt x="31611" y="6995"/>
                  </a:cubicBezTo>
                  <a:cubicBezTo>
                    <a:pt x="31277" y="5260"/>
                    <a:pt x="29510" y="4293"/>
                    <a:pt x="27942" y="3559"/>
                  </a:cubicBezTo>
                  <a:cubicBezTo>
                    <a:pt x="24072" y="1824"/>
                    <a:pt x="20036" y="390"/>
                    <a:pt x="15766" y="56"/>
                  </a:cubicBezTo>
                  <a:cubicBezTo>
                    <a:pt x="15249" y="20"/>
                    <a:pt x="14729" y="1"/>
                    <a:pt x="142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64"/>
            <p:cNvSpPr/>
            <p:nvPr/>
          </p:nvSpPr>
          <p:spPr>
            <a:xfrm>
              <a:off x="3390300" y="2600800"/>
              <a:ext cx="40875" cy="192700"/>
            </a:xfrm>
            <a:custGeom>
              <a:avLst/>
              <a:gdLst/>
              <a:ahLst/>
              <a:cxnLst/>
              <a:rect l="l" t="t" r="r" b="b"/>
              <a:pathLst>
                <a:path w="1635" h="7708" extrusionOk="0">
                  <a:moveTo>
                    <a:pt x="1090" y="1"/>
                  </a:moveTo>
                  <a:cubicBezTo>
                    <a:pt x="726" y="1"/>
                    <a:pt x="299" y="1690"/>
                    <a:pt x="134" y="3804"/>
                  </a:cubicBezTo>
                  <a:cubicBezTo>
                    <a:pt x="0" y="5939"/>
                    <a:pt x="167" y="7673"/>
                    <a:pt x="534" y="7707"/>
                  </a:cubicBezTo>
                  <a:cubicBezTo>
                    <a:pt x="537" y="7707"/>
                    <a:pt x="541" y="7707"/>
                    <a:pt x="545" y="7707"/>
                  </a:cubicBezTo>
                  <a:cubicBezTo>
                    <a:pt x="909" y="7707"/>
                    <a:pt x="1303" y="6018"/>
                    <a:pt x="1468" y="3904"/>
                  </a:cubicBezTo>
                  <a:cubicBezTo>
                    <a:pt x="1635" y="1769"/>
                    <a:pt x="1468" y="35"/>
                    <a:pt x="1101" y="1"/>
                  </a:cubicBezTo>
                  <a:cubicBezTo>
                    <a:pt x="1097" y="1"/>
                    <a:pt x="1094" y="1"/>
                    <a:pt x="10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64"/>
            <p:cNvSpPr/>
            <p:nvPr/>
          </p:nvSpPr>
          <p:spPr>
            <a:xfrm>
              <a:off x="3399475" y="2622850"/>
              <a:ext cx="117600" cy="168625"/>
            </a:xfrm>
            <a:custGeom>
              <a:avLst/>
              <a:gdLst/>
              <a:ahLst/>
              <a:cxnLst/>
              <a:rect l="l" t="t" r="r" b="b"/>
              <a:pathLst>
                <a:path w="4704" h="6745" extrusionOk="0">
                  <a:moveTo>
                    <a:pt x="4300" y="0"/>
                  </a:moveTo>
                  <a:cubicBezTo>
                    <a:pt x="3917" y="0"/>
                    <a:pt x="2828" y="1307"/>
                    <a:pt x="1768" y="3022"/>
                  </a:cubicBezTo>
                  <a:cubicBezTo>
                    <a:pt x="667" y="4890"/>
                    <a:pt x="0" y="6524"/>
                    <a:pt x="300" y="6725"/>
                  </a:cubicBezTo>
                  <a:cubicBezTo>
                    <a:pt x="323" y="6738"/>
                    <a:pt x="349" y="6745"/>
                    <a:pt x="378" y="6745"/>
                  </a:cubicBezTo>
                  <a:cubicBezTo>
                    <a:pt x="789" y="6745"/>
                    <a:pt x="1875" y="5466"/>
                    <a:pt x="2902" y="3722"/>
                  </a:cubicBezTo>
                  <a:cubicBezTo>
                    <a:pt x="4036" y="1854"/>
                    <a:pt x="4703" y="220"/>
                    <a:pt x="4370" y="20"/>
                  </a:cubicBezTo>
                  <a:cubicBezTo>
                    <a:pt x="4350" y="7"/>
                    <a:pt x="4327" y="0"/>
                    <a:pt x="4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64"/>
            <p:cNvSpPr/>
            <p:nvPr/>
          </p:nvSpPr>
          <p:spPr>
            <a:xfrm>
              <a:off x="3431150" y="2689000"/>
              <a:ext cx="114275" cy="103825"/>
            </a:xfrm>
            <a:custGeom>
              <a:avLst/>
              <a:gdLst/>
              <a:ahLst/>
              <a:cxnLst/>
              <a:rect l="l" t="t" r="r" b="b"/>
              <a:pathLst>
                <a:path w="4571" h="4153" extrusionOk="0">
                  <a:moveTo>
                    <a:pt x="4172" y="0"/>
                  </a:moveTo>
                  <a:cubicBezTo>
                    <a:pt x="3777" y="0"/>
                    <a:pt x="2836" y="710"/>
                    <a:pt x="1869" y="1677"/>
                  </a:cubicBezTo>
                  <a:cubicBezTo>
                    <a:pt x="801" y="2778"/>
                    <a:pt x="1" y="3812"/>
                    <a:pt x="234" y="4079"/>
                  </a:cubicBezTo>
                  <a:cubicBezTo>
                    <a:pt x="273" y="4129"/>
                    <a:pt x="339" y="4153"/>
                    <a:pt x="428" y="4153"/>
                  </a:cubicBezTo>
                  <a:cubicBezTo>
                    <a:pt x="868" y="4153"/>
                    <a:pt x="1864" y="3555"/>
                    <a:pt x="2836" y="2611"/>
                  </a:cubicBezTo>
                  <a:cubicBezTo>
                    <a:pt x="3970" y="1477"/>
                    <a:pt x="4571" y="276"/>
                    <a:pt x="4304" y="42"/>
                  </a:cubicBezTo>
                  <a:cubicBezTo>
                    <a:pt x="4271" y="14"/>
                    <a:pt x="4227" y="0"/>
                    <a:pt x="4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64"/>
            <p:cNvSpPr/>
            <p:nvPr/>
          </p:nvSpPr>
          <p:spPr>
            <a:xfrm>
              <a:off x="3458675" y="2700550"/>
              <a:ext cx="168475" cy="131025"/>
            </a:xfrm>
            <a:custGeom>
              <a:avLst/>
              <a:gdLst/>
              <a:ahLst/>
              <a:cxnLst/>
              <a:rect l="l" t="t" r="r" b="b"/>
              <a:pathLst>
                <a:path w="6739" h="5241" extrusionOk="0">
                  <a:moveTo>
                    <a:pt x="6367" y="1"/>
                  </a:moveTo>
                  <a:cubicBezTo>
                    <a:pt x="5892" y="1"/>
                    <a:pt x="4466" y="851"/>
                    <a:pt x="2936" y="2116"/>
                  </a:cubicBezTo>
                  <a:cubicBezTo>
                    <a:pt x="1235" y="3517"/>
                    <a:pt x="0" y="4918"/>
                    <a:pt x="234" y="5184"/>
                  </a:cubicBezTo>
                  <a:cubicBezTo>
                    <a:pt x="263" y="5222"/>
                    <a:pt x="315" y="5241"/>
                    <a:pt x="386" y="5241"/>
                  </a:cubicBezTo>
                  <a:cubicBezTo>
                    <a:pt x="874" y="5241"/>
                    <a:pt x="2288" y="4369"/>
                    <a:pt x="3803" y="3116"/>
                  </a:cubicBezTo>
                  <a:cubicBezTo>
                    <a:pt x="5538" y="1715"/>
                    <a:pt x="6739" y="348"/>
                    <a:pt x="6505" y="47"/>
                  </a:cubicBezTo>
                  <a:cubicBezTo>
                    <a:pt x="6478" y="16"/>
                    <a:pt x="6431" y="1"/>
                    <a:pt x="63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64"/>
            <p:cNvSpPr/>
            <p:nvPr/>
          </p:nvSpPr>
          <p:spPr>
            <a:xfrm>
              <a:off x="3472025" y="2788875"/>
              <a:ext cx="179300" cy="56025"/>
            </a:xfrm>
            <a:custGeom>
              <a:avLst/>
              <a:gdLst/>
              <a:ahLst/>
              <a:cxnLst/>
              <a:rect l="l" t="t" r="r" b="b"/>
              <a:pathLst>
                <a:path w="7172" h="2241" extrusionOk="0">
                  <a:moveTo>
                    <a:pt x="6263" y="1"/>
                  </a:moveTo>
                  <a:cubicBezTo>
                    <a:pt x="5577" y="1"/>
                    <a:pt x="4540" y="142"/>
                    <a:pt x="3403" y="451"/>
                  </a:cubicBezTo>
                  <a:cubicBezTo>
                    <a:pt x="1468" y="951"/>
                    <a:pt x="0" y="1718"/>
                    <a:pt x="100" y="2052"/>
                  </a:cubicBezTo>
                  <a:cubicBezTo>
                    <a:pt x="136" y="2181"/>
                    <a:pt x="362" y="2240"/>
                    <a:pt x="725" y="2240"/>
                  </a:cubicBezTo>
                  <a:cubicBezTo>
                    <a:pt x="1391" y="2240"/>
                    <a:pt x="2517" y="2042"/>
                    <a:pt x="3770" y="1718"/>
                  </a:cubicBezTo>
                  <a:cubicBezTo>
                    <a:pt x="5671" y="1218"/>
                    <a:pt x="7172" y="584"/>
                    <a:pt x="7105" y="217"/>
                  </a:cubicBezTo>
                  <a:cubicBezTo>
                    <a:pt x="7077" y="76"/>
                    <a:pt x="6764" y="1"/>
                    <a:pt x="6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64"/>
            <p:cNvSpPr/>
            <p:nvPr/>
          </p:nvSpPr>
          <p:spPr>
            <a:xfrm>
              <a:off x="3478700" y="2856050"/>
              <a:ext cx="165975" cy="36625"/>
            </a:xfrm>
            <a:custGeom>
              <a:avLst/>
              <a:gdLst/>
              <a:ahLst/>
              <a:cxnLst/>
              <a:rect l="l" t="t" r="r" b="b"/>
              <a:pathLst>
                <a:path w="6639" h="1465" extrusionOk="0">
                  <a:moveTo>
                    <a:pt x="2060" y="0"/>
                  </a:moveTo>
                  <a:cubicBezTo>
                    <a:pt x="911" y="0"/>
                    <a:pt x="91" y="162"/>
                    <a:pt x="67" y="432"/>
                  </a:cubicBezTo>
                  <a:cubicBezTo>
                    <a:pt x="0" y="799"/>
                    <a:pt x="1468" y="1233"/>
                    <a:pt x="3302" y="1400"/>
                  </a:cubicBezTo>
                  <a:cubicBezTo>
                    <a:pt x="3778" y="1444"/>
                    <a:pt x="4235" y="1464"/>
                    <a:pt x="4650" y="1464"/>
                  </a:cubicBezTo>
                  <a:cubicBezTo>
                    <a:pt x="5807" y="1464"/>
                    <a:pt x="6638" y="1303"/>
                    <a:pt x="6638" y="1033"/>
                  </a:cubicBezTo>
                  <a:cubicBezTo>
                    <a:pt x="6638" y="699"/>
                    <a:pt x="5170" y="232"/>
                    <a:pt x="3402" y="65"/>
                  </a:cubicBezTo>
                  <a:cubicBezTo>
                    <a:pt x="2927" y="21"/>
                    <a:pt x="2473" y="0"/>
                    <a:pt x="20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64"/>
            <p:cNvSpPr/>
            <p:nvPr/>
          </p:nvSpPr>
          <p:spPr>
            <a:xfrm>
              <a:off x="3281050" y="2432350"/>
              <a:ext cx="87575" cy="309425"/>
            </a:xfrm>
            <a:custGeom>
              <a:avLst/>
              <a:gdLst/>
              <a:ahLst/>
              <a:cxnLst/>
              <a:rect l="l" t="t" r="r" b="b"/>
              <a:pathLst>
                <a:path w="3503" h="12377" extrusionOk="0">
                  <a:moveTo>
                    <a:pt x="68" y="1"/>
                  </a:moveTo>
                  <a:cubicBezTo>
                    <a:pt x="68" y="1"/>
                    <a:pt x="68" y="1"/>
                    <a:pt x="67" y="1"/>
                  </a:cubicBezTo>
                  <a:cubicBezTo>
                    <a:pt x="0" y="1"/>
                    <a:pt x="701" y="2803"/>
                    <a:pt x="1635" y="6205"/>
                  </a:cubicBezTo>
                  <a:cubicBezTo>
                    <a:pt x="2536" y="9641"/>
                    <a:pt x="3369" y="12377"/>
                    <a:pt x="3436" y="12377"/>
                  </a:cubicBezTo>
                  <a:cubicBezTo>
                    <a:pt x="3503" y="12343"/>
                    <a:pt x="2802" y="9575"/>
                    <a:pt x="1868" y="6139"/>
                  </a:cubicBezTo>
                  <a:cubicBezTo>
                    <a:pt x="940" y="2757"/>
                    <a:pt x="143" y="1"/>
                    <a:pt x="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64"/>
            <p:cNvSpPr/>
            <p:nvPr/>
          </p:nvSpPr>
          <p:spPr>
            <a:xfrm>
              <a:off x="3374450" y="2537450"/>
              <a:ext cx="9200" cy="214325"/>
            </a:xfrm>
            <a:custGeom>
              <a:avLst/>
              <a:gdLst/>
              <a:ahLst/>
              <a:cxnLst/>
              <a:rect l="l" t="t" r="r" b="b"/>
              <a:pathLst>
                <a:path w="368" h="8573" extrusionOk="0">
                  <a:moveTo>
                    <a:pt x="334" y="0"/>
                  </a:moveTo>
                  <a:cubicBezTo>
                    <a:pt x="201" y="400"/>
                    <a:pt x="167" y="834"/>
                    <a:pt x="134" y="1268"/>
                  </a:cubicBezTo>
                  <a:cubicBezTo>
                    <a:pt x="67" y="2035"/>
                    <a:pt x="0" y="3102"/>
                    <a:pt x="0" y="4303"/>
                  </a:cubicBezTo>
                  <a:cubicBezTo>
                    <a:pt x="0" y="5471"/>
                    <a:pt x="34" y="6571"/>
                    <a:pt x="67" y="7339"/>
                  </a:cubicBezTo>
                  <a:cubicBezTo>
                    <a:pt x="67" y="7739"/>
                    <a:pt x="100" y="8173"/>
                    <a:pt x="201" y="8573"/>
                  </a:cubicBezTo>
                  <a:cubicBezTo>
                    <a:pt x="267" y="8173"/>
                    <a:pt x="267" y="7739"/>
                    <a:pt x="267" y="7305"/>
                  </a:cubicBezTo>
                  <a:cubicBezTo>
                    <a:pt x="267" y="6438"/>
                    <a:pt x="234" y="5404"/>
                    <a:pt x="267" y="4270"/>
                  </a:cubicBezTo>
                  <a:cubicBezTo>
                    <a:pt x="267" y="3136"/>
                    <a:pt x="301" y="2135"/>
                    <a:pt x="334" y="1268"/>
                  </a:cubicBezTo>
                  <a:cubicBezTo>
                    <a:pt x="367" y="834"/>
                    <a:pt x="367" y="400"/>
                    <a:pt x="3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64"/>
            <p:cNvSpPr/>
            <p:nvPr/>
          </p:nvSpPr>
          <p:spPr>
            <a:xfrm>
              <a:off x="3411975" y="2484050"/>
              <a:ext cx="82575" cy="294425"/>
            </a:xfrm>
            <a:custGeom>
              <a:avLst/>
              <a:gdLst/>
              <a:ahLst/>
              <a:cxnLst/>
              <a:rect l="l" t="t" r="r" b="b"/>
              <a:pathLst>
                <a:path w="3303" h="11777" extrusionOk="0">
                  <a:moveTo>
                    <a:pt x="3235" y="1"/>
                  </a:moveTo>
                  <a:cubicBezTo>
                    <a:pt x="3193" y="1"/>
                    <a:pt x="2397" y="2624"/>
                    <a:pt x="1535" y="5872"/>
                  </a:cubicBezTo>
                  <a:cubicBezTo>
                    <a:pt x="634" y="9108"/>
                    <a:pt x="0" y="11776"/>
                    <a:pt x="67" y="11776"/>
                  </a:cubicBezTo>
                  <a:cubicBezTo>
                    <a:pt x="68" y="11776"/>
                    <a:pt x="68" y="11777"/>
                    <a:pt x="69" y="11777"/>
                  </a:cubicBezTo>
                  <a:cubicBezTo>
                    <a:pt x="144" y="11777"/>
                    <a:pt x="907" y="9154"/>
                    <a:pt x="1768" y="5939"/>
                  </a:cubicBezTo>
                  <a:cubicBezTo>
                    <a:pt x="2669" y="2670"/>
                    <a:pt x="3303" y="1"/>
                    <a:pt x="3236" y="1"/>
                  </a:cubicBezTo>
                  <a:cubicBezTo>
                    <a:pt x="3236" y="1"/>
                    <a:pt x="3236" y="1"/>
                    <a:pt x="3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64"/>
            <p:cNvSpPr/>
            <p:nvPr/>
          </p:nvSpPr>
          <p:spPr>
            <a:xfrm>
              <a:off x="3430325" y="2404000"/>
              <a:ext cx="259375" cy="363625"/>
            </a:xfrm>
            <a:custGeom>
              <a:avLst/>
              <a:gdLst/>
              <a:ahLst/>
              <a:cxnLst/>
              <a:rect l="l" t="t" r="r" b="b"/>
              <a:pathLst>
                <a:path w="10375" h="14545" extrusionOk="0">
                  <a:moveTo>
                    <a:pt x="10374" y="1"/>
                  </a:moveTo>
                  <a:lnTo>
                    <a:pt x="10374" y="1"/>
                  </a:lnTo>
                  <a:cubicBezTo>
                    <a:pt x="10174" y="168"/>
                    <a:pt x="10007" y="334"/>
                    <a:pt x="9874" y="501"/>
                  </a:cubicBezTo>
                  <a:cubicBezTo>
                    <a:pt x="9540" y="835"/>
                    <a:pt x="9140" y="1335"/>
                    <a:pt x="8606" y="1969"/>
                  </a:cubicBezTo>
                  <a:cubicBezTo>
                    <a:pt x="7606" y="3237"/>
                    <a:pt x="6205" y="4971"/>
                    <a:pt x="4770" y="6973"/>
                  </a:cubicBezTo>
                  <a:cubicBezTo>
                    <a:pt x="3336" y="8974"/>
                    <a:pt x="2135" y="10842"/>
                    <a:pt x="1301" y="12243"/>
                  </a:cubicBezTo>
                  <a:cubicBezTo>
                    <a:pt x="868" y="12943"/>
                    <a:pt x="534" y="13477"/>
                    <a:pt x="334" y="13911"/>
                  </a:cubicBezTo>
                  <a:cubicBezTo>
                    <a:pt x="200" y="14111"/>
                    <a:pt x="100" y="14311"/>
                    <a:pt x="0" y="14545"/>
                  </a:cubicBezTo>
                  <a:cubicBezTo>
                    <a:pt x="167" y="14344"/>
                    <a:pt x="301" y="14144"/>
                    <a:pt x="434" y="13944"/>
                  </a:cubicBezTo>
                  <a:lnTo>
                    <a:pt x="1468" y="12343"/>
                  </a:lnTo>
                  <a:cubicBezTo>
                    <a:pt x="2335" y="11009"/>
                    <a:pt x="3603" y="9141"/>
                    <a:pt x="5004" y="7139"/>
                  </a:cubicBezTo>
                  <a:cubicBezTo>
                    <a:pt x="6405" y="5138"/>
                    <a:pt x="7773" y="3370"/>
                    <a:pt x="8773" y="2102"/>
                  </a:cubicBezTo>
                  <a:lnTo>
                    <a:pt x="9941" y="568"/>
                  </a:lnTo>
                  <a:cubicBezTo>
                    <a:pt x="10108" y="401"/>
                    <a:pt x="10241" y="201"/>
                    <a:pt x="103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64"/>
            <p:cNvSpPr/>
            <p:nvPr/>
          </p:nvSpPr>
          <p:spPr>
            <a:xfrm>
              <a:off x="3472025" y="2563275"/>
              <a:ext cx="271050" cy="270250"/>
            </a:xfrm>
            <a:custGeom>
              <a:avLst/>
              <a:gdLst/>
              <a:ahLst/>
              <a:cxnLst/>
              <a:rect l="l" t="t" r="r" b="b"/>
              <a:pathLst>
                <a:path w="10842" h="10810" extrusionOk="0">
                  <a:moveTo>
                    <a:pt x="10806" y="1"/>
                  </a:moveTo>
                  <a:cubicBezTo>
                    <a:pt x="10707" y="1"/>
                    <a:pt x="8285" y="2357"/>
                    <a:pt x="5337" y="5305"/>
                  </a:cubicBezTo>
                  <a:cubicBezTo>
                    <a:pt x="2369" y="8307"/>
                    <a:pt x="0" y="10742"/>
                    <a:pt x="67" y="10809"/>
                  </a:cubicBezTo>
                  <a:cubicBezTo>
                    <a:pt x="67" y="10809"/>
                    <a:pt x="68" y="10809"/>
                    <a:pt x="68" y="10809"/>
                  </a:cubicBezTo>
                  <a:cubicBezTo>
                    <a:pt x="135" y="10809"/>
                    <a:pt x="2590" y="8486"/>
                    <a:pt x="5537" y="5505"/>
                  </a:cubicBezTo>
                  <a:cubicBezTo>
                    <a:pt x="8506" y="2503"/>
                    <a:pt x="10841" y="68"/>
                    <a:pt x="10808" y="1"/>
                  </a:cubicBezTo>
                  <a:cubicBezTo>
                    <a:pt x="10807" y="1"/>
                    <a:pt x="10807" y="1"/>
                    <a:pt x="108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64"/>
            <p:cNvSpPr/>
            <p:nvPr/>
          </p:nvSpPr>
          <p:spPr>
            <a:xfrm>
              <a:off x="3510375" y="2704225"/>
              <a:ext cx="356950" cy="145950"/>
            </a:xfrm>
            <a:custGeom>
              <a:avLst/>
              <a:gdLst/>
              <a:ahLst/>
              <a:cxnLst/>
              <a:rect l="l" t="t" r="r" b="b"/>
              <a:pathLst>
                <a:path w="14278" h="5838" extrusionOk="0">
                  <a:moveTo>
                    <a:pt x="14277" y="0"/>
                  </a:moveTo>
                  <a:lnTo>
                    <a:pt x="14277" y="0"/>
                  </a:lnTo>
                  <a:cubicBezTo>
                    <a:pt x="14077" y="67"/>
                    <a:pt x="13877" y="134"/>
                    <a:pt x="13710" y="234"/>
                  </a:cubicBezTo>
                  <a:lnTo>
                    <a:pt x="12209" y="934"/>
                  </a:lnTo>
                  <a:cubicBezTo>
                    <a:pt x="10942" y="1535"/>
                    <a:pt x="9207" y="2335"/>
                    <a:pt x="7239" y="3169"/>
                  </a:cubicBezTo>
                  <a:cubicBezTo>
                    <a:pt x="5271" y="3970"/>
                    <a:pt x="3436" y="4637"/>
                    <a:pt x="2135" y="5071"/>
                  </a:cubicBezTo>
                  <a:lnTo>
                    <a:pt x="568" y="5638"/>
                  </a:lnTo>
                  <a:cubicBezTo>
                    <a:pt x="368" y="5671"/>
                    <a:pt x="167" y="5738"/>
                    <a:pt x="1" y="5838"/>
                  </a:cubicBezTo>
                  <a:cubicBezTo>
                    <a:pt x="201" y="5838"/>
                    <a:pt x="401" y="5771"/>
                    <a:pt x="601" y="5705"/>
                  </a:cubicBezTo>
                  <a:cubicBezTo>
                    <a:pt x="968" y="5604"/>
                    <a:pt x="1502" y="5471"/>
                    <a:pt x="2169" y="5238"/>
                  </a:cubicBezTo>
                  <a:cubicBezTo>
                    <a:pt x="3503" y="4837"/>
                    <a:pt x="5338" y="4203"/>
                    <a:pt x="7339" y="3403"/>
                  </a:cubicBezTo>
                  <a:cubicBezTo>
                    <a:pt x="9307" y="2569"/>
                    <a:pt x="11042" y="1735"/>
                    <a:pt x="12309" y="1101"/>
                  </a:cubicBezTo>
                  <a:cubicBezTo>
                    <a:pt x="12910" y="801"/>
                    <a:pt x="13410" y="534"/>
                    <a:pt x="13744" y="334"/>
                  </a:cubicBezTo>
                  <a:cubicBezTo>
                    <a:pt x="13944" y="234"/>
                    <a:pt x="14111" y="134"/>
                    <a:pt x="142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64"/>
            <p:cNvSpPr/>
            <p:nvPr/>
          </p:nvSpPr>
          <p:spPr>
            <a:xfrm>
              <a:off x="3515375" y="2843500"/>
              <a:ext cx="315250" cy="41700"/>
            </a:xfrm>
            <a:custGeom>
              <a:avLst/>
              <a:gdLst/>
              <a:ahLst/>
              <a:cxnLst/>
              <a:rect l="l" t="t" r="r" b="b"/>
              <a:pathLst>
                <a:path w="12610" h="1668" extrusionOk="0">
                  <a:moveTo>
                    <a:pt x="12610" y="0"/>
                  </a:moveTo>
                  <a:lnTo>
                    <a:pt x="12610" y="0"/>
                  </a:lnTo>
                  <a:cubicBezTo>
                    <a:pt x="11976" y="67"/>
                    <a:pt x="11376" y="134"/>
                    <a:pt x="10775" y="267"/>
                  </a:cubicBezTo>
                  <a:cubicBezTo>
                    <a:pt x="9641" y="434"/>
                    <a:pt x="8040" y="701"/>
                    <a:pt x="6305" y="934"/>
                  </a:cubicBezTo>
                  <a:cubicBezTo>
                    <a:pt x="4571" y="1168"/>
                    <a:pt x="3003" y="1301"/>
                    <a:pt x="1869" y="1435"/>
                  </a:cubicBezTo>
                  <a:cubicBezTo>
                    <a:pt x="1235" y="1468"/>
                    <a:pt x="601" y="1535"/>
                    <a:pt x="1" y="1635"/>
                  </a:cubicBezTo>
                  <a:cubicBezTo>
                    <a:pt x="168" y="1668"/>
                    <a:pt x="334" y="1668"/>
                    <a:pt x="501" y="1668"/>
                  </a:cubicBezTo>
                  <a:cubicBezTo>
                    <a:pt x="835" y="1668"/>
                    <a:pt x="1302" y="1635"/>
                    <a:pt x="1869" y="1601"/>
                  </a:cubicBezTo>
                  <a:cubicBezTo>
                    <a:pt x="3003" y="1568"/>
                    <a:pt x="4604" y="1435"/>
                    <a:pt x="6339" y="1201"/>
                  </a:cubicBezTo>
                  <a:cubicBezTo>
                    <a:pt x="8107" y="968"/>
                    <a:pt x="9674" y="701"/>
                    <a:pt x="10808" y="467"/>
                  </a:cubicBezTo>
                  <a:cubicBezTo>
                    <a:pt x="11376" y="334"/>
                    <a:pt x="11809" y="234"/>
                    <a:pt x="12143" y="167"/>
                  </a:cubicBezTo>
                  <a:cubicBezTo>
                    <a:pt x="12276" y="134"/>
                    <a:pt x="12443" y="67"/>
                    <a:pt x="12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64"/>
            <p:cNvSpPr/>
            <p:nvPr/>
          </p:nvSpPr>
          <p:spPr>
            <a:xfrm>
              <a:off x="3524550" y="2916525"/>
              <a:ext cx="294400" cy="11225"/>
            </a:xfrm>
            <a:custGeom>
              <a:avLst/>
              <a:gdLst/>
              <a:ahLst/>
              <a:cxnLst/>
              <a:rect l="l" t="t" r="r" b="b"/>
              <a:pathLst>
                <a:path w="11776" h="449" extrusionOk="0">
                  <a:moveTo>
                    <a:pt x="506" y="1"/>
                  </a:moveTo>
                  <a:cubicBezTo>
                    <a:pt x="336" y="1"/>
                    <a:pt x="167" y="5"/>
                    <a:pt x="1" y="15"/>
                  </a:cubicBezTo>
                  <a:cubicBezTo>
                    <a:pt x="568" y="148"/>
                    <a:pt x="1135" y="215"/>
                    <a:pt x="1735" y="248"/>
                  </a:cubicBezTo>
                  <a:cubicBezTo>
                    <a:pt x="2769" y="315"/>
                    <a:pt x="4270" y="415"/>
                    <a:pt x="5905" y="448"/>
                  </a:cubicBezTo>
                  <a:cubicBezTo>
                    <a:pt x="7506" y="448"/>
                    <a:pt x="8974" y="415"/>
                    <a:pt x="10075" y="348"/>
                  </a:cubicBezTo>
                  <a:cubicBezTo>
                    <a:pt x="10642" y="348"/>
                    <a:pt x="11209" y="281"/>
                    <a:pt x="11776" y="181"/>
                  </a:cubicBezTo>
                  <a:cubicBezTo>
                    <a:pt x="11492" y="165"/>
                    <a:pt x="11209" y="156"/>
                    <a:pt x="10925" y="156"/>
                  </a:cubicBezTo>
                  <a:cubicBezTo>
                    <a:pt x="10642" y="156"/>
                    <a:pt x="10358" y="165"/>
                    <a:pt x="10075" y="181"/>
                  </a:cubicBezTo>
                  <a:lnTo>
                    <a:pt x="5905" y="181"/>
                  </a:lnTo>
                  <a:cubicBezTo>
                    <a:pt x="4270" y="148"/>
                    <a:pt x="2803" y="81"/>
                    <a:pt x="1735" y="48"/>
                  </a:cubicBezTo>
                  <a:cubicBezTo>
                    <a:pt x="1334" y="24"/>
                    <a:pt x="917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64"/>
            <p:cNvSpPr/>
            <p:nvPr/>
          </p:nvSpPr>
          <p:spPr>
            <a:xfrm>
              <a:off x="3246850" y="2379725"/>
              <a:ext cx="60000" cy="57000"/>
            </a:xfrm>
            <a:custGeom>
              <a:avLst/>
              <a:gdLst/>
              <a:ahLst/>
              <a:cxnLst/>
              <a:rect l="l" t="t" r="r" b="b"/>
              <a:pathLst>
                <a:path w="2400" h="2280" extrusionOk="0">
                  <a:moveTo>
                    <a:pt x="942" y="0"/>
                  </a:moveTo>
                  <a:cubicBezTo>
                    <a:pt x="612" y="0"/>
                    <a:pt x="320" y="161"/>
                    <a:pt x="168" y="405"/>
                  </a:cubicBezTo>
                  <a:cubicBezTo>
                    <a:pt x="1" y="772"/>
                    <a:pt x="34" y="1172"/>
                    <a:pt x="268" y="1506"/>
                  </a:cubicBezTo>
                  <a:cubicBezTo>
                    <a:pt x="434" y="1873"/>
                    <a:pt x="768" y="2139"/>
                    <a:pt x="1168" y="2273"/>
                  </a:cubicBezTo>
                  <a:cubicBezTo>
                    <a:pt x="1207" y="2277"/>
                    <a:pt x="1245" y="2280"/>
                    <a:pt x="1284" y="2280"/>
                  </a:cubicBezTo>
                  <a:cubicBezTo>
                    <a:pt x="1806" y="2280"/>
                    <a:pt x="2274" y="1865"/>
                    <a:pt x="2336" y="1305"/>
                  </a:cubicBezTo>
                  <a:cubicBezTo>
                    <a:pt x="2400" y="761"/>
                    <a:pt x="1664" y="1"/>
                    <a:pt x="1103" y="1"/>
                  </a:cubicBezTo>
                  <a:cubicBezTo>
                    <a:pt x="1080" y="1"/>
                    <a:pt x="1057" y="2"/>
                    <a:pt x="1035" y="5"/>
                  </a:cubicBezTo>
                  <a:cubicBezTo>
                    <a:pt x="1004" y="2"/>
                    <a:pt x="973" y="0"/>
                    <a:pt x="9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64"/>
            <p:cNvSpPr/>
            <p:nvPr/>
          </p:nvSpPr>
          <p:spPr>
            <a:xfrm>
              <a:off x="3665500" y="2362200"/>
              <a:ext cx="58350" cy="56050"/>
            </a:xfrm>
            <a:custGeom>
              <a:avLst/>
              <a:gdLst/>
              <a:ahLst/>
              <a:cxnLst/>
              <a:rect l="l" t="t" r="r" b="b"/>
              <a:pathLst>
                <a:path w="2334" h="2242" extrusionOk="0">
                  <a:moveTo>
                    <a:pt x="883" y="1"/>
                  </a:moveTo>
                  <a:cubicBezTo>
                    <a:pt x="579" y="1"/>
                    <a:pt x="286" y="164"/>
                    <a:pt x="133" y="439"/>
                  </a:cubicBezTo>
                  <a:cubicBezTo>
                    <a:pt x="0" y="772"/>
                    <a:pt x="33" y="1173"/>
                    <a:pt x="234" y="1473"/>
                  </a:cubicBezTo>
                  <a:cubicBezTo>
                    <a:pt x="400" y="1840"/>
                    <a:pt x="734" y="2107"/>
                    <a:pt x="1134" y="2240"/>
                  </a:cubicBezTo>
                  <a:cubicBezTo>
                    <a:pt x="1156" y="2241"/>
                    <a:pt x="1178" y="2242"/>
                    <a:pt x="1200" y="2242"/>
                  </a:cubicBezTo>
                  <a:cubicBezTo>
                    <a:pt x="1740" y="2242"/>
                    <a:pt x="2206" y="1851"/>
                    <a:pt x="2302" y="1306"/>
                  </a:cubicBezTo>
                  <a:cubicBezTo>
                    <a:pt x="2334" y="761"/>
                    <a:pt x="1627" y="1"/>
                    <a:pt x="1039" y="1"/>
                  </a:cubicBezTo>
                  <a:cubicBezTo>
                    <a:pt x="1015" y="1"/>
                    <a:pt x="991" y="2"/>
                    <a:pt x="967" y="5"/>
                  </a:cubicBezTo>
                  <a:cubicBezTo>
                    <a:pt x="939" y="2"/>
                    <a:pt x="911" y="1"/>
                    <a:pt x="8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64"/>
            <p:cNvSpPr/>
            <p:nvPr/>
          </p:nvSpPr>
          <p:spPr>
            <a:xfrm>
              <a:off x="3819775" y="2677425"/>
              <a:ext cx="59150" cy="56050"/>
            </a:xfrm>
            <a:custGeom>
              <a:avLst/>
              <a:gdLst/>
              <a:ahLst/>
              <a:cxnLst/>
              <a:rect l="l" t="t" r="r" b="b"/>
              <a:pathLst>
                <a:path w="2366" h="2242" extrusionOk="0">
                  <a:moveTo>
                    <a:pt x="916" y="1"/>
                  </a:moveTo>
                  <a:cubicBezTo>
                    <a:pt x="612" y="1"/>
                    <a:pt x="320" y="164"/>
                    <a:pt x="167" y="439"/>
                  </a:cubicBezTo>
                  <a:cubicBezTo>
                    <a:pt x="0" y="772"/>
                    <a:pt x="33" y="1173"/>
                    <a:pt x="267" y="1473"/>
                  </a:cubicBezTo>
                  <a:cubicBezTo>
                    <a:pt x="434" y="1840"/>
                    <a:pt x="734" y="2107"/>
                    <a:pt x="1134" y="2240"/>
                  </a:cubicBezTo>
                  <a:cubicBezTo>
                    <a:pt x="1156" y="2241"/>
                    <a:pt x="1178" y="2242"/>
                    <a:pt x="1200" y="2242"/>
                  </a:cubicBezTo>
                  <a:cubicBezTo>
                    <a:pt x="1742" y="2242"/>
                    <a:pt x="2238" y="1851"/>
                    <a:pt x="2302" y="1306"/>
                  </a:cubicBezTo>
                  <a:cubicBezTo>
                    <a:pt x="2366" y="761"/>
                    <a:pt x="1630" y="1"/>
                    <a:pt x="1069" y="1"/>
                  </a:cubicBezTo>
                  <a:cubicBezTo>
                    <a:pt x="1046" y="1"/>
                    <a:pt x="1023" y="2"/>
                    <a:pt x="1001" y="5"/>
                  </a:cubicBezTo>
                  <a:cubicBezTo>
                    <a:pt x="973" y="2"/>
                    <a:pt x="944" y="1"/>
                    <a:pt x="9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64"/>
            <p:cNvSpPr/>
            <p:nvPr/>
          </p:nvSpPr>
          <p:spPr>
            <a:xfrm>
              <a:off x="3479525" y="2450575"/>
              <a:ext cx="40050" cy="38600"/>
            </a:xfrm>
            <a:custGeom>
              <a:avLst/>
              <a:gdLst/>
              <a:ahLst/>
              <a:cxnLst/>
              <a:rect l="l" t="t" r="r" b="b"/>
              <a:pathLst>
                <a:path w="1602" h="1544" extrusionOk="0">
                  <a:moveTo>
                    <a:pt x="629" y="1"/>
                  </a:moveTo>
                  <a:cubicBezTo>
                    <a:pt x="420" y="1"/>
                    <a:pt x="220" y="127"/>
                    <a:pt x="100" y="306"/>
                  </a:cubicBezTo>
                  <a:cubicBezTo>
                    <a:pt x="0" y="540"/>
                    <a:pt x="34" y="806"/>
                    <a:pt x="167" y="1040"/>
                  </a:cubicBezTo>
                  <a:cubicBezTo>
                    <a:pt x="301" y="1273"/>
                    <a:pt x="501" y="1474"/>
                    <a:pt x="801" y="1540"/>
                  </a:cubicBezTo>
                  <a:cubicBezTo>
                    <a:pt x="822" y="1542"/>
                    <a:pt x="842" y="1543"/>
                    <a:pt x="863" y="1543"/>
                  </a:cubicBezTo>
                  <a:cubicBezTo>
                    <a:pt x="1208" y="1543"/>
                    <a:pt x="1539" y="1284"/>
                    <a:pt x="1602" y="907"/>
                  </a:cubicBezTo>
                  <a:cubicBezTo>
                    <a:pt x="1535" y="406"/>
                    <a:pt x="1168" y="39"/>
                    <a:pt x="701" y="6"/>
                  </a:cubicBezTo>
                  <a:cubicBezTo>
                    <a:pt x="677" y="2"/>
                    <a:pt x="653" y="1"/>
                    <a:pt x="6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64"/>
            <p:cNvSpPr/>
            <p:nvPr/>
          </p:nvSpPr>
          <p:spPr>
            <a:xfrm>
              <a:off x="3810600" y="2819300"/>
              <a:ext cx="39200" cy="38625"/>
            </a:xfrm>
            <a:custGeom>
              <a:avLst/>
              <a:gdLst/>
              <a:ahLst/>
              <a:cxnLst/>
              <a:rect l="l" t="t" r="r" b="b"/>
              <a:pathLst>
                <a:path w="1568" h="1545" extrusionOk="0">
                  <a:moveTo>
                    <a:pt x="667" y="1"/>
                  </a:moveTo>
                  <a:cubicBezTo>
                    <a:pt x="434" y="1"/>
                    <a:pt x="234" y="101"/>
                    <a:pt x="100" y="301"/>
                  </a:cubicBezTo>
                  <a:cubicBezTo>
                    <a:pt x="0" y="534"/>
                    <a:pt x="34" y="835"/>
                    <a:pt x="167" y="1035"/>
                  </a:cubicBezTo>
                  <a:cubicBezTo>
                    <a:pt x="267" y="1302"/>
                    <a:pt x="501" y="1469"/>
                    <a:pt x="767" y="1535"/>
                  </a:cubicBezTo>
                  <a:cubicBezTo>
                    <a:pt x="805" y="1541"/>
                    <a:pt x="842" y="1545"/>
                    <a:pt x="879" y="1545"/>
                  </a:cubicBezTo>
                  <a:cubicBezTo>
                    <a:pt x="1234" y="1545"/>
                    <a:pt x="1538" y="1264"/>
                    <a:pt x="1568" y="901"/>
                  </a:cubicBezTo>
                  <a:cubicBezTo>
                    <a:pt x="1535" y="434"/>
                    <a:pt x="1168" y="67"/>
                    <a:pt x="6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64"/>
            <p:cNvSpPr/>
            <p:nvPr/>
          </p:nvSpPr>
          <p:spPr>
            <a:xfrm>
              <a:off x="3798925" y="2896875"/>
              <a:ext cx="40050" cy="38600"/>
            </a:xfrm>
            <a:custGeom>
              <a:avLst/>
              <a:gdLst/>
              <a:ahLst/>
              <a:cxnLst/>
              <a:rect l="l" t="t" r="r" b="b"/>
              <a:pathLst>
                <a:path w="1602" h="1544" extrusionOk="0">
                  <a:moveTo>
                    <a:pt x="701" y="0"/>
                  </a:moveTo>
                  <a:cubicBezTo>
                    <a:pt x="467" y="0"/>
                    <a:pt x="234" y="100"/>
                    <a:pt x="100" y="300"/>
                  </a:cubicBezTo>
                  <a:cubicBezTo>
                    <a:pt x="0" y="534"/>
                    <a:pt x="34" y="801"/>
                    <a:pt x="167" y="1034"/>
                  </a:cubicBezTo>
                  <a:cubicBezTo>
                    <a:pt x="300" y="1268"/>
                    <a:pt x="501" y="1468"/>
                    <a:pt x="767" y="1534"/>
                  </a:cubicBezTo>
                  <a:cubicBezTo>
                    <a:pt x="805" y="1541"/>
                    <a:pt x="842" y="1544"/>
                    <a:pt x="879" y="1544"/>
                  </a:cubicBezTo>
                  <a:cubicBezTo>
                    <a:pt x="1234" y="1544"/>
                    <a:pt x="1541" y="1263"/>
                    <a:pt x="1601" y="901"/>
                  </a:cubicBezTo>
                  <a:cubicBezTo>
                    <a:pt x="1535" y="434"/>
                    <a:pt x="1168" y="67"/>
                    <a:pt x="7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64"/>
            <p:cNvSpPr/>
            <p:nvPr/>
          </p:nvSpPr>
          <p:spPr>
            <a:xfrm>
              <a:off x="3358600" y="2503100"/>
              <a:ext cx="40050" cy="38600"/>
            </a:xfrm>
            <a:custGeom>
              <a:avLst/>
              <a:gdLst/>
              <a:ahLst/>
              <a:cxnLst/>
              <a:rect l="l" t="t" r="r" b="b"/>
              <a:pathLst>
                <a:path w="1602" h="1544" extrusionOk="0">
                  <a:moveTo>
                    <a:pt x="612" y="0"/>
                  </a:moveTo>
                  <a:cubicBezTo>
                    <a:pt x="410" y="0"/>
                    <a:pt x="217" y="99"/>
                    <a:pt x="101" y="273"/>
                  </a:cubicBezTo>
                  <a:cubicBezTo>
                    <a:pt x="1" y="540"/>
                    <a:pt x="34" y="807"/>
                    <a:pt x="167" y="1007"/>
                  </a:cubicBezTo>
                  <a:cubicBezTo>
                    <a:pt x="301" y="1274"/>
                    <a:pt x="501" y="1474"/>
                    <a:pt x="768" y="1541"/>
                  </a:cubicBezTo>
                  <a:cubicBezTo>
                    <a:pt x="788" y="1543"/>
                    <a:pt x="809" y="1543"/>
                    <a:pt x="829" y="1543"/>
                  </a:cubicBezTo>
                  <a:cubicBezTo>
                    <a:pt x="1205" y="1543"/>
                    <a:pt x="1538" y="1254"/>
                    <a:pt x="1602" y="874"/>
                  </a:cubicBezTo>
                  <a:cubicBezTo>
                    <a:pt x="1535" y="407"/>
                    <a:pt x="1168" y="40"/>
                    <a:pt x="701" y="6"/>
                  </a:cubicBezTo>
                  <a:cubicBezTo>
                    <a:pt x="671" y="2"/>
                    <a:pt x="642" y="0"/>
                    <a:pt x="6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64"/>
            <p:cNvSpPr/>
            <p:nvPr/>
          </p:nvSpPr>
          <p:spPr>
            <a:xfrm>
              <a:off x="3731375" y="2532425"/>
              <a:ext cx="40050" cy="38625"/>
            </a:xfrm>
            <a:custGeom>
              <a:avLst/>
              <a:gdLst/>
              <a:ahLst/>
              <a:cxnLst/>
              <a:rect l="l" t="t" r="r" b="b"/>
              <a:pathLst>
                <a:path w="1602" h="1545" extrusionOk="0">
                  <a:moveTo>
                    <a:pt x="701" y="1"/>
                  </a:moveTo>
                  <a:cubicBezTo>
                    <a:pt x="467" y="1"/>
                    <a:pt x="234" y="101"/>
                    <a:pt x="134" y="301"/>
                  </a:cubicBezTo>
                  <a:cubicBezTo>
                    <a:pt x="0" y="535"/>
                    <a:pt x="34" y="835"/>
                    <a:pt x="167" y="1035"/>
                  </a:cubicBezTo>
                  <a:cubicBezTo>
                    <a:pt x="300" y="1302"/>
                    <a:pt x="534" y="1469"/>
                    <a:pt x="801" y="1535"/>
                  </a:cubicBezTo>
                  <a:cubicBezTo>
                    <a:pt x="839" y="1542"/>
                    <a:pt x="876" y="1545"/>
                    <a:pt x="912" y="1545"/>
                  </a:cubicBezTo>
                  <a:cubicBezTo>
                    <a:pt x="1262" y="1545"/>
                    <a:pt x="1541" y="1264"/>
                    <a:pt x="1601" y="902"/>
                  </a:cubicBezTo>
                  <a:cubicBezTo>
                    <a:pt x="1535" y="435"/>
                    <a:pt x="1168" y="68"/>
                    <a:pt x="7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280667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3" name="Google Shape;2903;p80"/>
          <p:cNvSpPr txBox="1">
            <a:spLocks noGrp="1"/>
          </p:cNvSpPr>
          <p:nvPr>
            <p:ph type="title"/>
          </p:nvPr>
        </p:nvSpPr>
        <p:spPr>
          <a:xfrm>
            <a:off x="4294981" y="1527592"/>
            <a:ext cx="4417088" cy="16849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BAYI RESIKO TINGGI DAN PENATALAKSANAANNYA</a:t>
            </a:r>
            <a:endParaRPr sz="2800" dirty="0"/>
          </a:p>
        </p:txBody>
      </p:sp>
      <p:grpSp>
        <p:nvGrpSpPr>
          <p:cNvPr id="2918" name="Google Shape;2918;p80"/>
          <p:cNvGrpSpPr/>
          <p:nvPr/>
        </p:nvGrpSpPr>
        <p:grpSpPr>
          <a:xfrm>
            <a:off x="484632" y="910987"/>
            <a:ext cx="3737518" cy="4232555"/>
            <a:chOff x="1273175" y="825425"/>
            <a:chExt cx="3432695" cy="3887357"/>
          </a:xfrm>
        </p:grpSpPr>
        <p:sp>
          <p:nvSpPr>
            <p:cNvPr id="2919" name="Google Shape;2919;p80"/>
            <p:cNvSpPr/>
            <p:nvPr/>
          </p:nvSpPr>
          <p:spPr>
            <a:xfrm flipH="1">
              <a:off x="2017117" y="1175530"/>
              <a:ext cx="846450" cy="1048435"/>
            </a:xfrm>
            <a:custGeom>
              <a:avLst/>
              <a:gdLst/>
              <a:ahLst/>
              <a:cxnLst/>
              <a:rect l="l" t="t" r="r" b="b"/>
              <a:pathLst>
                <a:path w="16813" h="20825" extrusionOk="0">
                  <a:moveTo>
                    <a:pt x="4916" y="0"/>
                  </a:moveTo>
                  <a:cubicBezTo>
                    <a:pt x="2075" y="0"/>
                    <a:pt x="0" y="1979"/>
                    <a:pt x="200" y="4179"/>
                  </a:cubicBezTo>
                  <a:cubicBezTo>
                    <a:pt x="200" y="4179"/>
                    <a:pt x="600" y="7081"/>
                    <a:pt x="1501" y="11284"/>
                  </a:cubicBezTo>
                  <a:cubicBezTo>
                    <a:pt x="1501" y="11284"/>
                    <a:pt x="1334" y="12585"/>
                    <a:pt x="801" y="13419"/>
                  </a:cubicBezTo>
                  <a:cubicBezTo>
                    <a:pt x="367" y="14119"/>
                    <a:pt x="1067" y="14520"/>
                    <a:pt x="2001" y="14586"/>
                  </a:cubicBezTo>
                  <a:cubicBezTo>
                    <a:pt x="3202" y="18642"/>
                    <a:pt x="5684" y="19603"/>
                    <a:pt x="7363" y="19603"/>
                  </a:cubicBezTo>
                  <a:cubicBezTo>
                    <a:pt x="7783" y="19603"/>
                    <a:pt x="8153" y="19543"/>
                    <a:pt x="8439" y="19456"/>
                  </a:cubicBezTo>
                  <a:cubicBezTo>
                    <a:pt x="9874" y="19023"/>
                    <a:pt x="10241" y="18856"/>
                    <a:pt x="10241" y="18856"/>
                  </a:cubicBezTo>
                  <a:lnTo>
                    <a:pt x="11141" y="20824"/>
                  </a:lnTo>
                  <a:lnTo>
                    <a:pt x="15745" y="15587"/>
                  </a:lnTo>
                  <a:lnTo>
                    <a:pt x="14911" y="12652"/>
                  </a:lnTo>
                  <a:cubicBezTo>
                    <a:pt x="14911" y="12652"/>
                    <a:pt x="16812" y="9149"/>
                    <a:pt x="15511" y="6447"/>
                  </a:cubicBezTo>
                  <a:cubicBezTo>
                    <a:pt x="14722" y="4850"/>
                    <a:pt x="13444" y="4523"/>
                    <a:pt x="12530" y="4523"/>
                  </a:cubicBezTo>
                  <a:cubicBezTo>
                    <a:pt x="11899" y="4523"/>
                    <a:pt x="11442" y="4679"/>
                    <a:pt x="11442" y="4679"/>
                  </a:cubicBezTo>
                  <a:cubicBezTo>
                    <a:pt x="11442" y="4679"/>
                    <a:pt x="9974" y="1043"/>
                    <a:pt x="6405" y="176"/>
                  </a:cubicBezTo>
                  <a:cubicBezTo>
                    <a:pt x="5892" y="56"/>
                    <a:pt x="5393" y="0"/>
                    <a:pt x="49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80"/>
            <p:cNvSpPr/>
            <p:nvPr/>
          </p:nvSpPr>
          <p:spPr>
            <a:xfrm flipH="1">
              <a:off x="1753485" y="3901200"/>
              <a:ext cx="2760970" cy="808239"/>
            </a:xfrm>
            <a:custGeom>
              <a:avLst/>
              <a:gdLst/>
              <a:ahLst/>
              <a:cxnLst/>
              <a:rect l="l" t="t" r="r" b="b"/>
              <a:pathLst>
                <a:path w="54841" h="16054" extrusionOk="0">
                  <a:moveTo>
                    <a:pt x="12207" y="1"/>
                  </a:moveTo>
                  <a:cubicBezTo>
                    <a:pt x="6724" y="1"/>
                    <a:pt x="2496" y="939"/>
                    <a:pt x="601" y="6213"/>
                  </a:cubicBezTo>
                  <a:cubicBezTo>
                    <a:pt x="335" y="6981"/>
                    <a:pt x="168" y="7781"/>
                    <a:pt x="134" y="8615"/>
                  </a:cubicBezTo>
                  <a:cubicBezTo>
                    <a:pt x="1" y="11184"/>
                    <a:pt x="868" y="13952"/>
                    <a:pt x="1769" y="16054"/>
                  </a:cubicBezTo>
                  <a:lnTo>
                    <a:pt x="54840" y="16054"/>
                  </a:lnTo>
                  <a:cubicBezTo>
                    <a:pt x="54707" y="16020"/>
                    <a:pt x="54540" y="15987"/>
                    <a:pt x="54373" y="15920"/>
                  </a:cubicBezTo>
                  <a:cubicBezTo>
                    <a:pt x="49736" y="14719"/>
                    <a:pt x="41664" y="11751"/>
                    <a:pt x="36360" y="8715"/>
                  </a:cubicBezTo>
                  <a:cubicBezTo>
                    <a:pt x="36327" y="8715"/>
                    <a:pt x="36327" y="8682"/>
                    <a:pt x="36294" y="8682"/>
                  </a:cubicBezTo>
                  <a:cubicBezTo>
                    <a:pt x="35893" y="8448"/>
                    <a:pt x="35493" y="8215"/>
                    <a:pt x="35126" y="7981"/>
                  </a:cubicBezTo>
                  <a:cubicBezTo>
                    <a:pt x="34826" y="7781"/>
                    <a:pt x="34526" y="7581"/>
                    <a:pt x="34225" y="7381"/>
                  </a:cubicBezTo>
                  <a:cubicBezTo>
                    <a:pt x="34192" y="7347"/>
                    <a:pt x="34159" y="7347"/>
                    <a:pt x="34092" y="7314"/>
                  </a:cubicBezTo>
                  <a:cubicBezTo>
                    <a:pt x="33658" y="7014"/>
                    <a:pt x="33258" y="6747"/>
                    <a:pt x="32858" y="6480"/>
                  </a:cubicBezTo>
                  <a:cubicBezTo>
                    <a:pt x="32291" y="6113"/>
                    <a:pt x="31757" y="5813"/>
                    <a:pt x="31290" y="5546"/>
                  </a:cubicBezTo>
                  <a:cubicBezTo>
                    <a:pt x="31056" y="5413"/>
                    <a:pt x="30823" y="5313"/>
                    <a:pt x="30623" y="5179"/>
                  </a:cubicBezTo>
                  <a:cubicBezTo>
                    <a:pt x="28788" y="4212"/>
                    <a:pt x="27487" y="3812"/>
                    <a:pt x="26620" y="3645"/>
                  </a:cubicBezTo>
                  <a:cubicBezTo>
                    <a:pt x="26220" y="3559"/>
                    <a:pt x="25911" y="3535"/>
                    <a:pt x="25690" y="3535"/>
                  </a:cubicBezTo>
                  <a:cubicBezTo>
                    <a:pt x="25394" y="3535"/>
                    <a:pt x="25252" y="3578"/>
                    <a:pt x="25252" y="3578"/>
                  </a:cubicBezTo>
                  <a:cubicBezTo>
                    <a:pt x="25252" y="3578"/>
                    <a:pt x="25186" y="3545"/>
                    <a:pt x="25119" y="3478"/>
                  </a:cubicBezTo>
                  <a:cubicBezTo>
                    <a:pt x="25019" y="3445"/>
                    <a:pt x="24952" y="3411"/>
                    <a:pt x="24852" y="3345"/>
                  </a:cubicBezTo>
                  <a:cubicBezTo>
                    <a:pt x="24785" y="3311"/>
                    <a:pt x="24719" y="3278"/>
                    <a:pt x="24619" y="3245"/>
                  </a:cubicBezTo>
                  <a:cubicBezTo>
                    <a:pt x="24018" y="2944"/>
                    <a:pt x="23017" y="2444"/>
                    <a:pt x="21783" y="1977"/>
                  </a:cubicBezTo>
                  <a:cubicBezTo>
                    <a:pt x="19815" y="1176"/>
                    <a:pt x="17247" y="342"/>
                    <a:pt x="14578" y="109"/>
                  </a:cubicBezTo>
                  <a:cubicBezTo>
                    <a:pt x="14111" y="42"/>
                    <a:pt x="13644" y="9"/>
                    <a:pt x="13144" y="9"/>
                  </a:cubicBezTo>
                  <a:cubicBezTo>
                    <a:pt x="12828" y="4"/>
                    <a:pt x="12516" y="1"/>
                    <a:pt x="122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80"/>
            <p:cNvSpPr/>
            <p:nvPr/>
          </p:nvSpPr>
          <p:spPr>
            <a:xfrm flipH="1">
              <a:off x="3160832" y="2991150"/>
              <a:ext cx="1545038" cy="912553"/>
            </a:xfrm>
            <a:custGeom>
              <a:avLst/>
              <a:gdLst/>
              <a:ahLst/>
              <a:cxnLst/>
              <a:rect l="l" t="t" r="r" b="b"/>
              <a:pathLst>
                <a:path w="30689" h="18126" extrusionOk="0">
                  <a:moveTo>
                    <a:pt x="9497" y="0"/>
                  </a:moveTo>
                  <a:cubicBezTo>
                    <a:pt x="9467" y="0"/>
                    <a:pt x="9437" y="2"/>
                    <a:pt x="9407" y="5"/>
                  </a:cubicBezTo>
                  <a:lnTo>
                    <a:pt x="834" y="639"/>
                  </a:lnTo>
                  <a:cubicBezTo>
                    <a:pt x="300" y="672"/>
                    <a:pt x="0" y="1239"/>
                    <a:pt x="267" y="1673"/>
                  </a:cubicBezTo>
                  <a:lnTo>
                    <a:pt x="9073" y="17118"/>
                  </a:lnTo>
                  <a:cubicBezTo>
                    <a:pt x="9414" y="17736"/>
                    <a:pt x="10070" y="18125"/>
                    <a:pt x="10802" y="18125"/>
                  </a:cubicBezTo>
                  <a:cubicBezTo>
                    <a:pt x="10859" y="18125"/>
                    <a:pt x="10917" y="18123"/>
                    <a:pt x="10975" y="18118"/>
                  </a:cubicBezTo>
                  <a:lnTo>
                    <a:pt x="30689" y="16450"/>
                  </a:lnTo>
                  <a:lnTo>
                    <a:pt x="30689" y="14516"/>
                  </a:lnTo>
                  <a:lnTo>
                    <a:pt x="17479" y="14682"/>
                  </a:lnTo>
                  <a:lnTo>
                    <a:pt x="10107" y="372"/>
                  </a:lnTo>
                  <a:cubicBezTo>
                    <a:pt x="9988" y="132"/>
                    <a:pt x="9760" y="0"/>
                    <a:pt x="94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80"/>
            <p:cNvSpPr/>
            <p:nvPr/>
          </p:nvSpPr>
          <p:spPr>
            <a:xfrm flipH="1">
              <a:off x="1273175" y="1993850"/>
              <a:ext cx="1980019" cy="2718932"/>
            </a:xfrm>
            <a:custGeom>
              <a:avLst/>
              <a:gdLst/>
              <a:ahLst/>
              <a:cxnLst/>
              <a:rect l="l" t="t" r="r" b="b"/>
              <a:pathLst>
                <a:path w="39329" h="54006" extrusionOk="0">
                  <a:moveTo>
                    <a:pt x="29788" y="0"/>
                  </a:moveTo>
                  <a:cubicBezTo>
                    <a:pt x="29788" y="0"/>
                    <a:pt x="23250" y="1701"/>
                    <a:pt x="19581" y="3769"/>
                  </a:cubicBezTo>
                  <a:cubicBezTo>
                    <a:pt x="19281" y="3936"/>
                    <a:pt x="19014" y="4103"/>
                    <a:pt x="18747" y="4270"/>
                  </a:cubicBezTo>
                  <a:cubicBezTo>
                    <a:pt x="18613" y="4370"/>
                    <a:pt x="18480" y="4470"/>
                    <a:pt x="18347" y="4570"/>
                  </a:cubicBezTo>
                  <a:cubicBezTo>
                    <a:pt x="17913" y="4904"/>
                    <a:pt x="17579" y="5237"/>
                    <a:pt x="17379" y="5571"/>
                  </a:cubicBezTo>
                  <a:cubicBezTo>
                    <a:pt x="17313" y="5671"/>
                    <a:pt x="17246" y="5771"/>
                    <a:pt x="17179" y="5871"/>
                  </a:cubicBezTo>
                  <a:cubicBezTo>
                    <a:pt x="16512" y="7005"/>
                    <a:pt x="16212" y="8173"/>
                    <a:pt x="16045" y="9540"/>
                  </a:cubicBezTo>
                  <a:cubicBezTo>
                    <a:pt x="16012" y="9774"/>
                    <a:pt x="15978" y="9974"/>
                    <a:pt x="15978" y="10207"/>
                  </a:cubicBezTo>
                  <a:cubicBezTo>
                    <a:pt x="15945" y="10508"/>
                    <a:pt x="15912" y="10774"/>
                    <a:pt x="15878" y="11075"/>
                  </a:cubicBezTo>
                  <a:cubicBezTo>
                    <a:pt x="15878" y="11342"/>
                    <a:pt x="15845" y="11608"/>
                    <a:pt x="15845" y="11909"/>
                  </a:cubicBezTo>
                  <a:cubicBezTo>
                    <a:pt x="15811" y="12242"/>
                    <a:pt x="15778" y="12642"/>
                    <a:pt x="15745" y="13043"/>
                  </a:cubicBezTo>
                  <a:cubicBezTo>
                    <a:pt x="15678" y="14144"/>
                    <a:pt x="15611" y="15378"/>
                    <a:pt x="15445" y="16745"/>
                  </a:cubicBezTo>
                  <a:cubicBezTo>
                    <a:pt x="15344" y="17613"/>
                    <a:pt x="15044" y="18747"/>
                    <a:pt x="14644" y="20081"/>
                  </a:cubicBezTo>
                  <a:cubicBezTo>
                    <a:pt x="14611" y="20215"/>
                    <a:pt x="14544" y="20348"/>
                    <a:pt x="14511" y="20481"/>
                  </a:cubicBezTo>
                  <a:cubicBezTo>
                    <a:pt x="14410" y="20782"/>
                    <a:pt x="14344" y="21048"/>
                    <a:pt x="14244" y="21349"/>
                  </a:cubicBezTo>
                  <a:cubicBezTo>
                    <a:pt x="14177" y="21482"/>
                    <a:pt x="14144" y="21616"/>
                    <a:pt x="14077" y="21749"/>
                  </a:cubicBezTo>
                  <a:cubicBezTo>
                    <a:pt x="14010" y="21983"/>
                    <a:pt x="13910" y="22249"/>
                    <a:pt x="13810" y="22483"/>
                  </a:cubicBezTo>
                  <a:cubicBezTo>
                    <a:pt x="13343" y="23817"/>
                    <a:pt x="12743" y="25252"/>
                    <a:pt x="12142" y="26686"/>
                  </a:cubicBezTo>
                  <a:cubicBezTo>
                    <a:pt x="12109" y="26719"/>
                    <a:pt x="12109" y="26753"/>
                    <a:pt x="12075" y="26786"/>
                  </a:cubicBezTo>
                  <a:cubicBezTo>
                    <a:pt x="12042" y="26919"/>
                    <a:pt x="11975" y="27019"/>
                    <a:pt x="11942" y="27153"/>
                  </a:cubicBezTo>
                  <a:lnTo>
                    <a:pt x="11909" y="27153"/>
                  </a:lnTo>
                  <a:cubicBezTo>
                    <a:pt x="11475" y="28120"/>
                    <a:pt x="11041" y="29121"/>
                    <a:pt x="10541" y="30055"/>
                  </a:cubicBezTo>
                  <a:cubicBezTo>
                    <a:pt x="10374" y="30422"/>
                    <a:pt x="10207" y="30755"/>
                    <a:pt x="10041" y="31089"/>
                  </a:cubicBezTo>
                  <a:cubicBezTo>
                    <a:pt x="10007" y="31156"/>
                    <a:pt x="9974" y="31222"/>
                    <a:pt x="9941" y="31256"/>
                  </a:cubicBezTo>
                  <a:cubicBezTo>
                    <a:pt x="9807" y="31556"/>
                    <a:pt x="9640" y="31823"/>
                    <a:pt x="9507" y="32090"/>
                  </a:cubicBezTo>
                  <a:cubicBezTo>
                    <a:pt x="9273" y="32523"/>
                    <a:pt x="9040" y="32924"/>
                    <a:pt x="8806" y="33324"/>
                  </a:cubicBezTo>
                  <a:cubicBezTo>
                    <a:pt x="8540" y="33791"/>
                    <a:pt x="8306" y="34225"/>
                    <a:pt x="8039" y="34625"/>
                  </a:cubicBezTo>
                  <a:cubicBezTo>
                    <a:pt x="7706" y="35159"/>
                    <a:pt x="7372" y="35692"/>
                    <a:pt x="7039" y="36126"/>
                  </a:cubicBezTo>
                  <a:cubicBezTo>
                    <a:pt x="6805" y="36460"/>
                    <a:pt x="6572" y="36726"/>
                    <a:pt x="6371" y="36993"/>
                  </a:cubicBezTo>
                  <a:cubicBezTo>
                    <a:pt x="5571" y="37961"/>
                    <a:pt x="4837" y="38561"/>
                    <a:pt x="4237" y="38628"/>
                  </a:cubicBezTo>
                  <a:cubicBezTo>
                    <a:pt x="3536" y="38694"/>
                    <a:pt x="2969" y="38828"/>
                    <a:pt x="2469" y="39061"/>
                  </a:cubicBezTo>
                  <a:cubicBezTo>
                    <a:pt x="2469" y="39061"/>
                    <a:pt x="2435" y="39095"/>
                    <a:pt x="2402" y="39095"/>
                  </a:cubicBezTo>
                  <a:cubicBezTo>
                    <a:pt x="2268" y="39161"/>
                    <a:pt x="2135" y="39228"/>
                    <a:pt x="2002" y="39295"/>
                  </a:cubicBezTo>
                  <a:cubicBezTo>
                    <a:pt x="1902" y="39362"/>
                    <a:pt x="1835" y="39395"/>
                    <a:pt x="1735" y="39462"/>
                  </a:cubicBezTo>
                  <a:cubicBezTo>
                    <a:pt x="1401" y="39662"/>
                    <a:pt x="1134" y="39929"/>
                    <a:pt x="901" y="40162"/>
                  </a:cubicBezTo>
                  <a:cubicBezTo>
                    <a:pt x="734" y="40329"/>
                    <a:pt x="601" y="40496"/>
                    <a:pt x="467" y="40663"/>
                  </a:cubicBezTo>
                  <a:cubicBezTo>
                    <a:pt x="300" y="40896"/>
                    <a:pt x="200" y="41063"/>
                    <a:pt x="134" y="41230"/>
                  </a:cubicBezTo>
                  <a:cubicBezTo>
                    <a:pt x="100" y="41263"/>
                    <a:pt x="67" y="41330"/>
                    <a:pt x="67" y="41363"/>
                  </a:cubicBezTo>
                  <a:cubicBezTo>
                    <a:pt x="34" y="41430"/>
                    <a:pt x="0" y="41463"/>
                    <a:pt x="0" y="41463"/>
                  </a:cubicBezTo>
                  <a:cubicBezTo>
                    <a:pt x="667" y="41463"/>
                    <a:pt x="1535" y="41697"/>
                    <a:pt x="2502" y="42164"/>
                  </a:cubicBezTo>
                  <a:cubicBezTo>
                    <a:pt x="3569" y="42631"/>
                    <a:pt x="4804" y="43364"/>
                    <a:pt x="6071" y="44232"/>
                  </a:cubicBezTo>
                  <a:cubicBezTo>
                    <a:pt x="6171" y="44298"/>
                    <a:pt x="6305" y="44365"/>
                    <a:pt x="6405" y="44465"/>
                  </a:cubicBezTo>
                  <a:cubicBezTo>
                    <a:pt x="6838" y="44732"/>
                    <a:pt x="7239" y="45032"/>
                    <a:pt x="7639" y="45333"/>
                  </a:cubicBezTo>
                  <a:cubicBezTo>
                    <a:pt x="8306" y="45833"/>
                    <a:pt x="8940" y="46333"/>
                    <a:pt x="9574" y="46834"/>
                  </a:cubicBezTo>
                  <a:cubicBezTo>
                    <a:pt x="9874" y="47067"/>
                    <a:pt x="10141" y="47301"/>
                    <a:pt x="10408" y="47534"/>
                  </a:cubicBezTo>
                  <a:cubicBezTo>
                    <a:pt x="10441" y="47567"/>
                    <a:pt x="10474" y="47567"/>
                    <a:pt x="10508" y="47601"/>
                  </a:cubicBezTo>
                  <a:cubicBezTo>
                    <a:pt x="10808" y="47868"/>
                    <a:pt x="11108" y="48135"/>
                    <a:pt x="11375" y="48368"/>
                  </a:cubicBezTo>
                  <a:cubicBezTo>
                    <a:pt x="11775" y="48735"/>
                    <a:pt x="12242" y="49102"/>
                    <a:pt x="12776" y="49502"/>
                  </a:cubicBezTo>
                  <a:cubicBezTo>
                    <a:pt x="14877" y="51070"/>
                    <a:pt x="17946" y="52771"/>
                    <a:pt x="21182" y="53939"/>
                  </a:cubicBezTo>
                  <a:lnTo>
                    <a:pt x="29788" y="53939"/>
                  </a:lnTo>
                  <a:cubicBezTo>
                    <a:pt x="29888" y="53972"/>
                    <a:pt x="29988" y="53972"/>
                    <a:pt x="30055" y="54005"/>
                  </a:cubicBezTo>
                  <a:lnTo>
                    <a:pt x="33090" y="54005"/>
                  </a:lnTo>
                  <a:cubicBezTo>
                    <a:pt x="33124" y="53972"/>
                    <a:pt x="33157" y="53972"/>
                    <a:pt x="33191" y="53939"/>
                  </a:cubicBezTo>
                  <a:cubicBezTo>
                    <a:pt x="38027" y="50536"/>
                    <a:pt x="38995" y="40496"/>
                    <a:pt x="39161" y="30155"/>
                  </a:cubicBezTo>
                  <a:cubicBezTo>
                    <a:pt x="39328" y="18480"/>
                    <a:pt x="35459" y="7072"/>
                    <a:pt x="35492" y="7072"/>
                  </a:cubicBezTo>
                  <a:cubicBezTo>
                    <a:pt x="34725" y="5070"/>
                    <a:pt x="33457" y="3436"/>
                    <a:pt x="32323" y="2202"/>
                  </a:cubicBezTo>
                  <a:cubicBezTo>
                    <a:pt x="30989" y="801"/>
                    <a:pt x="29788" y="0"/>
                    <a:pt x="297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80"/>
            <p:cNvSpPr/>
            <p:nvPr/>
          </p:nvSpPr>
          <p:spPr>
            <a:xfrm flipH="1">
              <a:off x="2798074" y="4428975"/>
              <a:ext cx="413131" cy="280472"/>
            </a:xfrm>
            <a:custGeom>
              <a:avLst/>
              <a:gdLst/>
              <a:ahLst/>
              <a:cxnLst/>
              <a:rect l="l" t="t" r="r" b="b"/>
              <a:pathLst>
                <a:path w="8206" h="5571" extrusionOk="0">
                  <a:moveTo>
                    <a:pt x="1735" y="0"/>
                  </a:moveTo>
                  <a:cubicBezTo>
                    <a:pt x="1735" y="0"/>
                    <a:pt x="1601" y="200"/>
                    <a:pt x="1401" y="500"/>
                  </a:cubicBezTo>
                  <a:lnTo>
                    <a:pt x="1268" y="734"/>
                  </a:lnTo>
                  <a:cubicBezTo>
                    <a:pt x="1134" y="934"/>
                    <a:pt x="967" y="1168"/>
                    <a:pt x="834" y="1401"/>
                  </a:cubicBezTo>
                  <a:lnTo>
                    <a:pt x="801" y="1468"/>
                  </a:lnTo>
                  <a:cubicBezTo>
                    <a:pt x="467" y="2001"/>
                    <a:pt x="167" y="2502"/>
                    <a:pt x="134" y="2735"/>
                  </a:cubicBezTo>
                  <a:cubicBezTo>
                    <a:pt x="0" y="3236"/>
                    <a:pt x="300" y="3803"/>
                    <a:pt x="1134" y="4503"/>
                  </a:cubicBezTo>
                  <a:cubicBezTo>
                    <a:pt x="1468" y="4770"/>
                    <a:pt x="2002" y="5170"/>
                    <a:pt x="2535" y="5571"/>
                  </a:cubicBezTo>
                  <a:lnTo>
                    <a:pt x="7572" y="5571"/>
                  </a:lnTo>
                  <a:cubicBezTo>
                    <a:pt x="7572" y="5504"/>
                    <a:pt x="7572" y="5471"/>
                    <a:pt x="7572" y="5471"/>
                  </a:cubicBezTo>
                  <a:cubicBezTo>
                    <a:pt x="7572" y="5471"/>
                    <a:pt x="7625" y="5479"/>
                    <a:pt x="7699" y="5479"/>
                  </a:cubicBezTo>
                  <a:cubicBezTo>
                    <a:pt x="7828" y="5479"/>
                    <a:pt x="8021" y="5452"/>
                    <a:pt x="8106" y="5304"/>
                  </a:cubicBezTo>
                  <a:cubicBezTo>
                    <a:pt x="8206" y="5070"/>
                    <a:pt x="8073" y="4803"/>
                    <a:pt x="7772" y="4637"/>
                  </a:cubicBezTo>
                  <a:cubicBezTo>
                    <a:pt x="7505" y="4437"/>
                    <a:pt x="7038" y="4236"/>
                    <a:pt x="7038" y="4236"/>
                  </a:cubicBezTo>
                  <a:lnTo>
                    <a:pt x="5004" y="2669"/>
                  </a:lnTo>
                  <a:lnTo>
                    <a:pt x="5070" y="2569"/>
                  </a:lnTo>
                  <a:lnTo>
                    <a:pt x="5271" y="2335"/>
                  </a:lnTo>
                  <a:lnTo>
                    <a:pt x="5304" y="2335"/>
                  </a:lnTo>
                  <a:lnTo>
                    <a:pt x="5504" y="2068"/>
                  </a:lnTo>
                  <a:lnTo>
                    <a:pt x="5471" y="2068"/>
                  </a:lnTo>
                  <a:lnTo>
                    <a:pt x="1735" y="0"/>
                  </a:lnTo>
                  <a:close/>
                </a:path>
              </a:pathLst>
            </a:custGeom>
            <a:solidFill>
              <a:srgbClr val="FBB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80"/>
            <p:cNvSpPr/>
            <p:nvPr/>
          </p:nvSpPr>
          <p:spPr>
            <a:xfrm flipH="1">
              <a:off x="2594834" y="3636281"/>
              <a:ext cx="785986" cy="911949"/>
            </a:xfrm>
            <a:custGeom>
              <a:avLst/>
              <a:gdLst/>
              <a:ahLst/>
              <a:cxnLst/>
              <a:rect l="l" t="t" r="r" b="b"/>
              <a:pathLst>
                <a:path w="15612" h="18114" extrusionOk="0">
                  <a:moveTo>
                    <a:pt x="2168" y="0"/>
                  </a:moveTo>
                  <a:cubicBezTo>
                    <a:pt x="2168" y="0"/>
                    <a:pt x="0" y="5071"/>
                    <a:pt x="1701" y="7906"/>
                  </a:cubicBezTo>
                  <a:cubicBezTo>
                    <a:pt x="3436" y="10775"/>
                    <a:pt x="6538" y="11309"/>
                    <a:pt x="6538" y="11309"/>
                  </a:cubicBezTo>
                  <a:cubicBezTo>
                    <a:pt x="6538" y="11309"/>
                    <a:pt x="4770" y="14344"/>
                    <a:pt x="4236" y="15712"/>
                  </a:cubicBezTo>
                  <a:cubicBezTo>
                    <a:pt x="4236" y="15712"/>
                    <a:pt x="5938" y="17880"/>
                    <a:pt x="9173" y="18113"/>
                  </a:cubicBezTo>
                  <a:cubicBezTo>
                    <a:pt x="9173" y="18113"/>
                    <a:pt x="13877" y="14978"/>
                    <a:pt x="14744" y="12176"/>
                  </a:cubicBezTo>
                  <a:cubicBezTo>
                    <a:pt x="15611" y="9374"/>
                    <a:pt x="9907" y="5071"/>
                    <a:pt x="8940" y="4404"/>
                  </a:cubicBezTo>
                  <a:cubicBezTo>
                    <a:pt x="7972" y="3736"/>
                    <a:pt x="5637" y="1635"/>
                    <a:pt x="5637" y="1635"/>
                  </a:cubicBezTo>
                  <a:lnTo>
                    <a:pt x="21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80"/>
            <p:cNvSpPr/>
            <p:nvPr/>
          </p:nvSpPr>
          <p:spPr>
            <a:xfrm flipH="1">
              <a:off x="3029827" y="3546766"/>
              <a:ext cx="1170572" cy="531240"/>
            </a:xfrm>
            <a:custGeom>
              <a:avLst/>
              <a:gdLst/>
              <a:ahLst/>
              <a:cxnLst/>
              <a:rect l="l" t="t" r="r" b="b"/>
              <a:pathLst>
                <a:path w="23251" h="10552" extrusionOk="0">
                  <a:moveTo>
                    <a:pt x="2194" y="0"/>
                  </a:moveTo>
                  <a:cubicBezTo>
                    <a:pt x="1413" y="0"/>
                    <a:pt x="828" y="605"/>
                    <a:pt x="735" y="978"/>
                  </a:cubicBezTo>
                  <a:cubicBezTo>
                    <a:pt x="711" y="1107"/>
                    <a:pt x="795" y="1157"/>
                    <a:pt x="935" y="1157"/>
                  </a:cubicBezTo>
                  <a:cubicBezTo>
                    <a:pt x="1193" y="1157"/>
                    <a:pt x="1644" y="984"/>
                    <a:pt x="1969" y="811"/>
                  </a:cubicBezTo>
                  <a:cubicBezTo>
                    <a:pt x="1969" y="811"/>
                    <a:pt x="2903" y="1045"/>
                    <a:pt x="3303" y="1311"/>
                  </a:cubicBezTo>
                  <a:lnTo>
                    <a:pt x="3270" y="1412"/>
                  </a:lnTo>
                  <a:cubicBezTo>
                    <a:pt x="3059" y="1321"/>
                    <a:pt x="2415" y="1068"/>
                    <a:pt x="1752" y="1068"/>
                  </a:cubicBezTo>
                  <a:cubicBezTo>
                    <a:pt x="1680" y="1068"/>
                    <a:pt x="1607" y="1071"/>
                    <a:pt x="1535" y="1078"/>
                  </a:cubicBezTo>
                  <a:cubicBezTo>
                    <a:pt x="701" y="1145"/>
                    <a:pt x="168" y="1912"/>
                    <a:pt x="134" y="2312"/>
                  </a:cubicBezTo>
                  <a:cubicBezTo>
                    <a:pt x="134" y="2427"/>
                    <a:pt x="194" y="2473"/>
                    <a:pt x="290" y="2473"/>
                  </a:cubicBezTo>
                  <a:cubicBezTo>
                    <a:pt x="529" y="2473"/>
                    <a:pt x="992" y="2184"/>
                    <a:pt x="1302" y="1945"/>
                  </a:cubicBezTo>
                  <a:cubicBezTo>
                    <a:pt x="1302" y="1945"/>
                    <a:pt x="2469" y="2012"/>
                    <a:pt x="2836" y="2212"/>
                  </a:cubicBezTo>
                  <a:cubicBezTo>
                    <a:pt x="2869" y="2212"/>
                    <a:pt x="2869" y="2212"/>
                    <a:pt x="2903" y="2245"/>
                  </a:cubicBezTo>
                  <a:lnTo>
                    <a:pt x="2869" y="2312"/>
                  </a:lnTo>
                  <a:cubicBezTo>
                    <a:pt x="2572" y="2223"/>
                    <a:pt x="2114" y="2107"/>
                    <a:pt x="1663" y="2107"/>
                  </a:cubicBezTo>
                  <a:cubicBezTo>
                    <a:pt x="1609" y="2107"/>
                    <a:pt x="1555" y="2108"/>
                    <a:pt x="1502" y="2112"/>
                  </a:cubicBezTo>
                  <a:cubicBezTo>
                    <a:pt x="635" y="2179"/>
                    <a:pt x="101" y="2946"/>
                    <a:pt x="101" y="3346"/>
                  </a:cubicBezTo>
                  <a:cubicBezTo>
                    <a:pt x="101" y="3461"/>
                    <a:pt x="161" y="3507"/>
                    <a:pt x="256" y="3507"/>
                  </a:cubicBezTo>
                  <a:cubicBezTo>
                    <a:pt x="496" y="3507"/>
                    <a:pt x="959" y="3218"/>
                    <a:pt x="1268" y="2979"/>
                  </a:cubicBezTo>
                  <a:cubicBezTo>
                    <a:pt x="1268" y="2979"/>
                    <a:pt x="2036" y="3013"/>
                    <a:pt x="2536" y="3146"/>
                  </a:cubicBezTo>
                  <a:lnTo>
                    <a:pt x="2469" y="3280"/>
                  </a:lnTo>
                  <a:cubicBezTo>
                    <a:pt x="2202" y="3213"/>
                    <a:pt x="1935" y="3179"/>
                    <a:pt x="1702" y="3179"/>
                  </a:cubicBezTo>
                  <a:cubicBezTo>
                    <a:pt x="868" y="3179"/>
                    <a:pt x="1" y="3980"/>
                    <a:pt x="334" y="4214"/>
                  </a:cubicBezTo>
                  <a:cubicBezTo>
                    <a:pt x="402" y="4266"/>
                    <a:pt x="492" y="4287"/>
                    <a:pt x="591" y="4287"/>
                  </a:cubicBezTo>
                  <a:cubicBezTo>
                    <a:pt x="929" y="4287"/>
                    <a:pt x="1368" y="4047"/>
                    <a:pt x="1368" y="4047"/>
                  </a:cubicBezTo>
                  <a:cubicBezTo>
                    <a:pt x="1368" y="4047"/>
                    <a:pt x="2536" y="4214"/>
                    <a:pt x="3236" y="4547"/>
                  </a:cubicBezTo>
                  <a:cubicBezTo>
                    <a:pt x="3737" y="4947"/>
                    <a:pt x="4771" y="5748"/>
                    <a:pt x="5638" y="6215"/>
                  </a:cubicBezTo>
                  <a:cubicBezTo>
                    <a:pt x="6806" y="6815"/>
                    <a:pt x="7773" y="6982"/>
                    <a:pt x="7773" y="6982"/>
                  </a:cubicBezTo>
                  <a:cubicBezTo>
                    <a:pt x="7773" y="6982"/>
                    <a:pt x="9074" y="7349"/>
                    <a:pt x="13777" y="8550"/>
                  </a:cubicBezTo>
                  <a:cubicBezTo>
                    <a:pt x="15112" y="8917"/>
                    <a:pt x="16479" y="9217"/>
                    <a:pt x="17713" y="9484"/>
                  </a:cubicBezTo>
                  <a:cubicBezTo>
                    <a:pt x="19014" y="9784"/>
                    <a:pt x="20182" y="10018"/>
                    <a:pt x="21116" y="10184"/>
                  </a:cubicBezTo>
                  <a:cubicBezTo>
                    <a:pt x="22417" y="10418"/>
                    <a:pt x="23251" y="10551"/>
                    <a:pt x="23251" y="10551"/>
                  </a:cubicBezTo>
                  <a:lnTo>
                    <a:pt x="16112" y="2412"/>
                  </a:lnTo>
                  <a:cubicBezTo>
                    <a:pt x="15812" y="2479"/>
                    <a:pt x="15478" y="2512"/>
                    <a:pt x="15112" y="2546"/>
                  </a:cubicBezTo>
                  <a:cubicBezTo>
                    <a:pt x="14745" y="2612"/>
                    <a:pt x="14344" y="2646"/>
                    <a:pt x="13944" y="2679"/>
                  </a:cubicBezTo>
                  <a:cubicBezTo>
                    <a:pt x="12622" y="2778"/>
                    <a:pt x="11252" y="2806"/>
                    <a:pt x="10230" y="2806"/>
                  </a:cubicBezTo>
                  <a:cubicBezTo>
                    <a:pt x="9525" y="2806"/>
                    <a:pt x="8985" y="2793"/>
                    <a:pt x="8740" y="2779"/>
                  </a:cubicBezTo>
                  <a:cubicBezTo>
                    <a:pt x="8740" y="2779"/>
                    <a:pt x="7206" y="1178"/>
                    <a:pt x="5305" y="711"/>
                  </a:cubicBezTo>
                  <a:cubicBezTo>
                    <a:pt x="4408" y="503"/>
                    <a:pt x="3981" y="463"/>
                    <a:pt x="3786" y="463"/>
                  </a:cubicBezTo>
                  <a:cubicBezTo>
                    <a:pt x="3670" y="463"/>
                    <a:pt x="3637" y="478"/>
                    <a:pt x="3637" y="478"/>
                  </a:cubicBezTo>
                  <a:cubicBezTo>
                    <a:pt x="3470" y="377"/>
                    <a:pt x="3303" y="277"/>
                    <a:pt x="3070" y="211"/>
                  </a:cubicBezTo>
                  <a:cubicBezTo>
                    <a:pt x="2836" y="111"/>
                    <a:pt x="2603" y="44"/>
                    <a:pt x="2369" y="11"/>
                  </a:cubicBezTo>
                  <a:cubicBezTo>
                    <a:pt x="2310" y="4"/>
                    <a:pt x="2251" y="0"/>
                    <a:pt x="21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80"/>
            <p:cNvSpPr/>
            <p:nvPr/>
          </p:nvSpPr>
          <p:spPr>
            <a:xfrm flipH="1">
              <a:off x="2383232" y="2998098"/>
              <a:ext cx="890150" cy="779290"/>
            </a:xfrm>
            <a:custGeom>
              <a:avLst/>
              <a:gdLst/>
              <a:ahLst/>
              <a:cxnLst/>
              <a:rect l="l" t="t" r="r" b="b"/>
              <a:pathLst>
                <a:path w="17681" h="15479" extrusionOk="0">
                  <a:moveTo>
                    <a:pt x="11276" y="1"/>
                  </a:moveTo>
                  <a:cubicBezTo>
                    <a:pt x="11276" y="1"/>
                    <a:pt x="8941" y="701"/>
                    <a:pt x="5305" y="3637"/>
                  </a:cubicBezTo>
                  <a:cubicBezTo>
                    <a:pt x="1702" y="6539"/>
                    <a:pt x="101" y="10642"/>
                    <a:pt x="34" y="12676"/>
                  </a:cubicBezTo>
                  <a:cubicBezTo>
                    <a:pt x="1" y="14678"/>
                    <a:pt x="4271" y="15478"/>
                    <a:pt x="4271" y="15478"/>
                  </a:cubicBezTo>
                  <a:cubicBezTo>
                    <a:pt x="4271" y="15478"/>
                    <a:pt x="12577" y="10341"/>
                    <a:pt x="15078" y="7039"/>
                  </a:cubicBezTo>
                  <a:cubicBezTo>
                    <a:pt x="17613" y="3770"/>
                    <a:pt x="17680" y="2669"/>
                    <a:pt x="17680" y="2669"/>
                  </a:cubicBezTo>
                  <a:lnTo>
                    <a:pt x="112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80"/>
            <p:cNvSpPr/>
            <p:nvPr/>
          </p:nvSpPr>
          <p:spPr>
            <a:xfrm flipH="1">
              <a:off x="2426923" y="3072307"/>
              <a:ext cx="266526" cy="275186"/>
            </a:xfrm>
            <a:custGeom>
              <a:avLst/>
              <a:gdLst/>
              <a:ahLst/>
              <a:cxnLst/>
              <a:rect l="l" t="t" r="r" b="b"/>
              <a:pathLst>
                <a:path w="5294" h="5466" extrusionOk="0">
                  <a:moveTo>
                    <a:pt x="1649" y="0"/>
                  </a:moveTo>
                  <a:cubicBezTo>
                    <a:pt x="1468" y="0"/>
                    <a:pt x="1368" y="57"/>
                    <a:pt x="1391" y="195"/>
                  </a:cubicBezTo>
                  <a:cubicBezTo>
                    <a:pt x="1552" y="967"/>
                    <a:pt x="2364" y="2235"/>
                    <a:pt x="1764" y="2235"/>
                  </a:cubicBezTo>
                  <a:cubicBezTo>
                    <a:pt x="1742" y="2235"/>
                    <a:pt x="1718" y="2233"/>
                    <a:pt x="1691" y="2229"/>
                  </a:cubicBezTo>
                  <a:cubicBezTo>
                    <a:pt x="1613" y="2219"/>
                    <a:pt x="1531" y="2214"/>
                    <a:pt x="1449" y="2214"/>
                  </a:cubicBezTo>
                  <a:cubicBezTo>
                    <a:pt x="762" y="2214"/>
                    <a:pt x="1" y="2558"/>
                    <a:pt x="90" y="2796"/>
                  </a:cubicBezTo>
                  <a:cubicBezTo>
                    <a:pt x="190" y="3030"/>
                    <a:pt x="757" y="5465"/>
                    <a:pt x="757" y="5465"/>
                  </a:cubicBezTo>
                  <a:cubicBezTo>
                    <a:pt x="2092" y="4998"/>
                    <a:pt x="5294" y="1329"/>
                    <a:pt x="5294" y="1329"/>
                  </a:cubicBezTo>
                  <a:cubicBezTo>
                    <a:pt x="5294" y="1329"/>
                    <a:pt x="2523" y="0"/>
                    <a:pt x="16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80"/>
            <p:cNvSpPr/>
            <p:nvPr/>
          </p:nvSpPr>
          <p:spPr>
            <a:xfrm flipH="1">
              <a:off x="2215327" y="3488516"/>
              <a:ext cx="742287" cy="287923"/>
            </a:xfrm>
            <a:custGeom>
              <a:avLst/>
              <a:gdLst/>
              <a:ahLst/>
              <a:cxnLst/>
              <a:rect l="l" t="t" r="r" b="b"/>
              <a:pathLst>
                <a:path w="14744" h="5719" extrusionOk="0">
                  <a:moveTo>
                    <a:pt x="1568" y="0"/>
                  </a:moveTo>
                  <a:lnTo>
                    <a:pt x="0" y="1168"/>
                  </a:lnTo>
                  <a:cubicBezTo>
                    <a:pt x="0" y="1168"/>
                    <a:pt x="167" y="3136"/>
                    <a:pt x="2068" y="4837"/>
                  </a:cubicBezTo>
                  <a:cubicBezTo>
                    <a:pt x="2820" y="5510"/>
                    <a:pt x="4203" y="5718"/>
                    <a:pt x="5644" y="5718"/>
                  </a:cubicBezTo>
                  <a:cubicBezTo>
                    <a:pt x="7847" y="5718"/>
                    <a:pt x="10184" y="5231"/>
                    <a:pt x="10608" y="5170"/>
                  </a:cubicBezTo>
                  <a:cubicBezTo>
                    <a:pt x="10647" y="5164"/>
                    <a:pt x="10691" y="5162"/>
                    <a:pt x="10738" y="5162"/>
                  </a:cubicBezTo>
                  <a:cubicBezTo>
                    <a:pt x="11316" y="5162"/>
                    <a:pt x="12392" y="5583"/>
                    <a:pt x="13161" y="5583"/>
                  </a:cubicBezTo>
                  <a:cubicBezTo>
                    <a:pt x="13373" y="5583"/>
                    <a:pt x="13561" y="5552"/>
                    <a:pt x="13710" y="5471"/>
                  </a:cubicBezTo>
                  <a:cubicBezTo>
                    <a:pt x="14444" y="5070"/>
                    <a:pt x="14744" y="3869"/>
                    <a:pt x="14744" y="3869"/>
                  </a:cubicBezTo>
                  <a:cubicBezTo>
                    <a:pt x="14744" y="3869"/>
                    <a:pt x="5671" y="3869"/>
                    <a:pt x="4537" y="3169"/>
                  </a:cubicBezTo>
                  <a:cubicBezTo>
                    <a:pt x="3436" y="2468"/>
                    <a:pt x="1568" y="0"/>
                    <a:pt x="1568" y="0"/>
                  </a:cubicBezTo>
                  <a:close/>
                </a:path>
              </a:pathLst>
            </a:custGeom>
            <a:solidFill>
              <a:srgbClr val="DA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80"/>
            <p:cNvSpPr/>
            <p:nvPr/>
          </p:nvSpPr>
          <p:spPr>
            <a:xfrm flipH="1">
              <a:off x="1867692" y="2287467"/>
              <a:ext cx="886726" cy="853297"/>
            </a:xfrm>
            <a:custGeom>
              <a:avLst/>
              <a:gdLst/>
              <a:ahLst/>
              <a:cxnLst/>
              <a:rect l="l" t="t" r="r" b="b"/>
              <a:pathLst>
                <a:path w="17613" h="16949" extrusionOk="0">
                  <a:moveTo>
                    <a:pt x="8069" y="0"/>
                  </a:moveTo>
                  <a:cubicBezTo>
                    <a:pt x="5358" y="0"/>
                    <a:pt x="3316" y="786"/>
                    <a:pt x="2602" y="1807"/>
                  </a:cubicBezTo>
                  <a:cubicBezTo>
                    <a:pt x="2602" y="1807"/>
                    <a:pt x="1601" y="4175"/>
                    <a:pt x="1268" y="6810"/>
                  </a:cubicBezTo>
                  <a:cubicBezTo>
                    <a:pt x="968" y="9412"/>
                    <a:pt x="0" y="11380"/>
                    <a:pt x="868" y="13849"/>
                  </a:cubicBezTo>
                  <a:cubicBezTo>
                    <a:pt x="1515" y="15791"/>
                    <a:pt x="3609" y="16949"/>
                    <a:pt x="5824" y="16949"/>
                  </a:cubicBezTo>
                  <a:cubicBezTo>
                    <a:pt x="6463" y="16949"/>
                    <a:pt x="7112" y="16852"/>
                    <a:pt x="7739" y="16651"/>
                  </a:cubicBezTo>
                  <a:cubicBezTo>
                    <a:pt x="10574" y="15784"/>
                    <a:pt x="14377" y="12248"/>
                    <a:pt x="16012" y="9012"/>
                  </a:cubicBezTo>
                  <a:cubicBezTo>
                    <a:pt x="17613" y="5776"/>
                    <a:pt x="14711" y="906"/>
                    <a:pt x="10741" y="239"/>
                  </a:cubicBezTo>
                  <a:cubicBezTo>
                    <a:pt x="9800" y="74"/>
                    <a:pt x="8903" y="0"/>
                    <a:pt x="8069" y="0"/>
                  </a:cubicBezTo>
                  <a:close/>
                </a:path>
              </a:pathLst>
            </a:custGeom>
            <a:solidFill>
              <a:srgbClr val="FBB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80"/>
            <p:cNvSpPr/>
            <p:nvPr/>
          </p:nvSpPr>
          <p:spPr>
            <a:xfrm flipH="1">
              <a:off x="2111154" y="3547270"/>
              <a:ext cx="275488" cy="202236"/>
            </a:xfrm>
            <a:custGeom>
              <a:avLst/>
              <a:gdLst/>
              <a:ahLst/>
              <a:cxnLst/>
              <a:rect l="l" t="t" r="r" b="b"/>
              <a:pathLst>
                <a:path w="5472" h="4017" extrusionOk="0">
                  <a:moveTo>
                    <a:pt x="3136" y="1"/>
                  </a:moveTo>
                  <a:cubicBezTo>
                    <a:pt x="2235" y="1"/>
                    <a:pt x="734" y="267"/>
                    <a:pt x="734" y="267"/>
                  </a:cubicBezTo>
                  <a:lnTo>
                    <a:pt x="0" y="134"/>
                  </a:lnTo>
                  <a:lnTo>
                    <a:pt x="67" y="2936"/>
                  </a:lnTo>
                  <a:lnTo>
                    <a:pt x="634" y="2969"/>
                  </a:lnTo>
                  <a:cubicBezTo>
                    <a:pt x="634" y="2969"/>
                    <a:pt x="801" y="3203"/>
                    <a:pt x="1268" y="3403"/>
                  </a:cubicBezTo>
                  <a:cubicBezTo>
                    <a:pt x="1735" y="3603"/>
                    <a:pt x="3203" y="3903"/>
                    <a:pt x="3370" y="4003"/>
                  </a:cubicBezTo>
                  <a:cubicBezTo>
                    <a:pt x="3396" y="4012"/>
                    <a:pt x="3423" y="4016"/>
                    <a:pt x="3450" y="4016"/>
                  </a:cubicBezTo>
                  <a:cubicBezTo>
                    <a:pt x="3628" y="4016"/>
                    <a:pt x="3803" y="3839"/>
                    <a:pt x="3803" y="3636"/>
                  </a:cubicBezTo>
                  <a:cubicBezTo>
                    <a:pt x="3803" y="3403"/>
                    <a:pt x="3236" y="3069"/>
                    <a:pt x="3236" y="3069"/>
                  </a:cubicBezTo>
                  <a:lnTo>
                    <a:pt x="3236" y="3069"/>
                  </a:lnTo>
                  <a:cubicBezTo>
                    <a:pt x="3236" y="3069"/>
                    <a:pt x="4003" y="3370"/>
                    <a:pt x="4203" y="3403"/>
                  </a:cubicBezTo>
                  <a:cubicBezTo>
                    <a:pt x="4262" y="3411"/>
                    <a:pt x="4320" y="3418"/>
                    <a:pt x="4375" y="3418"/>
                  </a:cubicBezTo>
                  <a:cubicBezTo>
                    <a:pt x="4539" y="3418"/>
                    <a:pt x="4670" y="3361"/>
                    <a:pt x="4670" y="3136"/>
                  </a:cubicBezTo>
                  <a:cubicBezTo>
                    <a:pt x="4637" y="2803"/>
                    <a:pt x="3737" y="2469"/>
                    <a:pt x="3736" y="2469"/>
                  </a:cubicBezTo>
                  <a:lnTo>
                    <a:pt x="3736" y="2469"/>
                  </a:lnTo>
                  <a:cubicBezTo>
                    <a:pt x="3737" y="2469"/>
                    <a:pt x="4705" y="2772"/>
                    <a:pt x="4970" y="2772"/>
                  </a:cubicBezTo>
                  <a:cubicBezTo>
                    <a:pt x="4983" y="2772"/>
                    <a:pt x="4995" y="2771"/>
                    <a:pt x="5004" y="2769"/>
                  </a:cubicBezTo>
                  <a:cubicBezTo>
                    <a:pt x="5238" y="2769"/>
                    <a:pt x="5471" y="2502"/>
                    <a:pt x="5304" y="2269"/>
                  </a:cubicBezTo>
                  <a:cubicBezTo>
                    <a:pt x="5171" y="2035"/>
                    <a:pt x="3870" y="1668"/>
                    <a:pt x="3870" y="1668"/>
                  </a:cubicBezTo>
                  <a:lnTo>
                    <a:pt x="3870" y="1668"/>
                  </a:lnTo>
                  <a:cubicBezTo>
                    <a:pt x="3870" y="1668"/>
                    <a:pt x="4535" y="1768"/>
                    <a:pt x="4961" y="1768"/>
                  </a:cubicBezTo>
                  <a:cubicBezTo>
                    <a:pt x="5139" y="1768"/>
                    <a:pt x="5275" y="1751"/>
                    <a:pt x="5304" y="1702"/>
                  </a:cubicBezTo>
                  <a:cubicBezTo>
                    <a:pt x="5438" y="1568"/>
                    <a:pt x="5471" y="1301"/>
                    <a:pt x="4871" y="1101"/>
                  </a:cubicBezTo>
                  <a:cubicBezTo>
                    <a:pt x="4270" y="935"/>
                    <a:pt x="2936" y="834"/>
                    <a:pt x="2936" y="834"/>
                  </a:cubicBezTo>
                  <a:cubicBezTo>
                    <a:pt x="2936" y="834"/>
                    <a:pt x="3837" y="634"/>
                    <a:pt x="3903" y="434"/>
                  </a:cubicBezTo>
                  <a:cubicBezTo>
                    <a:pt x="3970" y="234"/>
                    <a:pt x="4037" y="1"/>
                    <a:pt x="3136" y="1"/>
                  </a:cubicBezTo>
                  <a:close/>
                </a:path>
              </a:pathLst>
            </a:custGeom>
            <a:solidFill>
              <a:srgbClr val="E3A6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80"/>
            <p:cNvSpPr/>
            <p:nvPr/>
          </p:nvSpPr>
          <p:spPr>
            <a:xfrm flipH="1">
              <a:off x="2373158" y="3123308"/>
              <a:ext cx="574386" cy="595279"/>
            </a:xfrm>
            <a:custGeom>
              <a:avLst/>
              <a:gdLst/>
              <a:ahLst/>
              <a:cxnLst/>
              <a:rect l="l" t="t" r="r" b="b"/>
              <a:pathLst>
                <a:path w="11409" h="11824" extrusionOk="0">
                  <a:moveTo>
                    <a:pt x="2902" y="1"/>
                  </a:moveTo>
                  <a:cubicBezTo>
                    <a:pt x="1673" y="1"/>
                    <a:pt x="496" y="977"/>
                    <a:pt x="0" y="2984"/>
                  </a:cubicBezTo>
                  <a:cubicBezTo>
                    <a:pt x="0" y="2984"/>
                    <a:pt x="100" y="8121"/>
                    <a:pt x="2202" y="10456"/>
                  </a:cubicBezTo>
                  <a:cubicBezTo>
                    <a:pt x="3188" y="11537"/>
                    <a:pt x="5233" y="11823"/>
                    <a:pt x="7125" y="11823"/>
                  </a:cubicBezTo>
                  <a:cubicBezTo>
                    <a:pt x="9264" y="11823"/>
                    <a:pt x="11208" y="11457"/>
                    <a:pt x="11208" y="11457"/>
                  </a:cubicBezTo>
                  <a:lnTo>
                    <a:pt x="11408" y="8121"/>
                  </a:lnTo>
                  <a:lnTo>
                    <a:pt x="6171" y="7387"/>
                  </a:lnTo>
                  <a:cubicBezTo>
                    <a:pt x="6171" y="7387"/>
                    <a:pt x="5771" y="1250"/>
                    <a:pt x="4170" y="349"/>
                  </a:cubicBezTo>
                  <a:cubicBezTo>
                    <a:pt x="3758" y="118"/>
                    <a:pt x="3327" y="1"/>
                    <a:pt x="29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80"/>
            <p:cNvSpPr/>
            <p:nvPr/>
          </p:nvSpPr>
          <p:spPr>
            <a:xfrm flipH="1">
              <a:off x="2551175" y="1526792"/>
              <a:ext cx="178070" cy="77028"/>
            </a:xfrm>
            <a:custGeom>
              <a:avLst/>
              <a:gdLst/>
              <a:ahLst/>
              <a:cxnLst/>
              <a:rect l="l" t="t" r="r" b="b"/>
              <a:pathLst>
                <a:path w="3537" h="1530" extrusionOk="0">
                  <a:moveTo>
                    <a:pt x="1981" y="1"/>
                  </a:moveTo>
                  <a:cubicBezTo>
                    <a:pt x="1743" y="1"/>
                    <a:pt x="1490" y="31"/>
                    <a:pt x="1235" y="104"/>
                  </a:cubicBezTo>
                  <a:cubicBezTo>
                    <a:pt x="34" y="471"/>
                    <a:pt x="1" y="1371"/>
                    <a:pt x="1" y="1371"/>
                  </a:cubicBezTo>
                  <a:cubicBezTo>
                    <a:pt x="53" y="1485"/>
                    <a:pt x="119" y="1530"/>
                    <a:pt x="199" y="1530"/>
                  </a:cubicBezTo>
                  <a:cubicBezTo>
                    <a:pt x="428" y="1530"/>
                    <a:pt x="775" y="1168"/>
                    <a:pt x="1268" y="971"/>
                  </a:cubicBezTo>
                  <a:cubicBezTo>
                    <a:pt x="1969" y="704"/>
                    <a:pt x="3536" y="771"/>
                    <a:pt x="3503" y="538"/>
                  </a:cubicBezTo>
                  <a:cubicBezTo>
                    <a:pt x="3503" y="381"/>
                    <a:pt x="2832" y="1"/>
                    <a:pt x="19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80"/>
            <p:cNvSpPr/>
            <p:nvPr/>
          </p:nvSpPr>
          <p:spPr>
            <a:xfrm flipH="1">
              <a:off x="1486483" y="825425"/>
              <a:ext cx="1523138" cy="1511206"/>
            </a:xfrm>
            <a:custGeom>
              <a:avLst/>
              <a:gdLst/>
              <a:ahLst/>
              <a:cxnLst/>
              <a:rect l="l" t="t" r="r" b="b"/>
              <a:pathLst>
                <a:path w="30254" h="30017" extrusionOk="0">
                  <a:moveTo>
                    <a:pt x="6871" y="1426"/>
                  </a:moveTo>
                  <a:lnTo>
                    <a:pt x="6871" y="1426"/>
                  </a:lnTo>
                  <a:cubicBezTo>
                    <a:pt x="4569" y="2527"/>
                    <a:pt x="2968" y="4128"/>
                    <a:pt x="1934" y="5762"/>
                  </a:cubicBezTo>
                  <a:cubicBezTo>
                    <a:pt x="2167" y="4995"/>
                    <a:pt x="2701" y="3928"/>
                    <a:pt x="3868" y="2960"/>
                  </a:cubicBezTo>
                  <a:cubicBezTo>
                    <a:pt x="4869" y="2126"/>
                    <a:pt x="5970" y="1659"/>
                    <a:pt x="6871" y="1426"/>
                  </a:cubicBezTo>
                  <a:close/>
                  <a:moveTo>
                    <a:pt x="26318" y="26210"/>
                  </a:moveTo>
                  <a:lnTo>
                    <a:pt x="26318" y="26210"/>
                  </a:lnTo>
                  <a:cubicBezTo>
                    <a:pt x="26051" y="27311"/>
                    <a:pt x="25450" y="28479"/>
                    <a:pt x="24049" y="29046"/>
                  </a:cubicBezTo>
                  <a:cubicBezTo>
                    <a:pt x="23228" y="29374"/>
                    <a:pt x="22546" y="29488"/>
                    <a:pt x="21995" y="29488"/>
                  </a:cubicBezTo>
                  <a:cubicBezTo>
                    <a:pt x="21651" y="29488"/>
                    <a:pt x="21358" y="29443"/>
                    <a:pt x="21114" y="29379"/>
                  </a:cubicBezTo>
                  <a:cubicBezTo>
                    <a:pt x="21981" y="29279"/>
                    <a:pt x="22882" y="29012"/>
                    <a:pt x="23749" y="28545"/>
                  </a:cubicBezTo>
                  <a:cubicBezTo>
                    <a:pt x="24917" y="27911"/>
                    <a:pt x="25751" y="27044"/>
                    <a:pt x="26318" y="26210"/>
                  </a:cubicBezTo>
                  <a:close/>
                  <a:moveTo>
                    <a:pt x="12765" y="1"/>
                  </a:moveTo>
                  <a:cubicBezTo>
                    <a:pt x="12103" y="1"/>
                    <a:pt x="11394" y="57"/>
                    <a:pt x="10640" y="192"/>
                  </a:cubicBezTo>
                  <a:cubicBezTo>
                    <a:pt x="10569" y="190"/>
                    <a:pt x="10495" y="189"/>
                    <a:pt x="10416" y="189"/>
                  </a:cubicBezTo>
                  <a:cubicBezTo>
                    <a:pt x="9080" y="189"/>
                    <a:pt x="6602" y="486"/>
                    <a:pt x="4302" y="2093"/>
                  </a:cubicBezTo>
                  <a:cubicBezTo>
                    <a:pt x="1834" y="3828"/>
                    <a:pt x="1367" y="5962"/>
                    <a:pt x="1300" y="6963"/>
                  </a:cubicBezTo>
                  <a:cubicBezTo>
                    <a:pt x="866" y="7897"/>
                    <a:pt x="599" y="8798"/>
                    <a:pt x="466" y="9665"/>
                  </a:cubicBezTo>
                  <a:cubicBezTo>
                    <a:pt x="0" y="12584"/>
                    <a:pt x="2424" y="14433"/>
                    <a:pt x="5075" y="14433"/>
                  </a:cubicBezTo>
                  <a:cubicBezTo>
                    <a:pt x="5273" y="14433"/>
                    <a:pt x="5471" y="14423"/>
                    <a:pt x="5670" y="14402"/>
                  </a:cubicBezTo>
                  <a:cubicBezTo>
                    <a:pt x="5670" y="14402"/>
                    <a:pt x="4202" y="11300"/>
                    <a:pt x="4969" y="9265"/>
                  </a:cubicBezTo>
                  <a:lnTo>
                    <a:pt x="4969" y="9265"/>
                  </a:lnTo>
                  <a:cubicBezTo>
                    <a:pt x="4969" y="9265"/>
                    <a:pt x="4869" y="12067"/>
                    <a:pt x="7104" y="13201"/>
                  </a:cubicBezTo>
                  <a:cubicBezTo>
                    <a:pt x="8006" y="13639"/>
                    <a:pt x="8823" y="13770"/>
                    <a:pt x="9481" y="13770"/>
                  </a:cubicBezTo>
                  <a:cubicBezTo>
                    <a:pt x="10477" y="13770"/>
                    <a:pt x="11107" y="13468"/>
                    <a:pt x="11107" y="13468"/>
                  </a:cubicBezTo>
                  <a:lnTo>
                    <a:pt x="10607" y="10399"/>
                  </a:lnTo>
                  <a:lnTo>
                    <a:pt x="10607" y="10399"/>
                  </a:lnTo>
                  <a:cubicBezTo>
                    <a:pt x="10607" y="10399"/>
                    <a:pt x="11641" y="12300"/>
                    <a:pt x="12241" y="12734"/>
                  </a:cubicBezTo>
                  <a:cubicBezTo>
                    <a:pt x="12808" y="13134"/>
                    <a:pt x="13375" y="15936"/>
                    <a:pt x="13375" y="15936"/>
                  </a:cubicBezTo>
                  <a:cubicBezTo>
                    <a:pt x="13375" y="15936"/>
                    <a:pt x="13703" y="16722"/>
                    <a:pt x="14322" y="16722"/>
                  </a:cubicBezTo>
                  <a:cubicBezTo>
                    <a:pt x="14469" y="16722"/>
                    <a:pt x="14631" y="16678"/>
                    <a:pt x="14810" y="16570"/>
                  </a:cubicBezTo>
                  <a:cubicBezTo>
                    <a:pt x="14810" y="16570"/>
                    <a:pt x="14309" y="12867"/>
                    <a:pt x="15543" y="12267"/>
                  </a:cubicBezTo>
                  <a:cubicBezTo>
                    <a:pt x="15793" y="12145"/>
                    <a:pt x="16030" y="12089"/>
                    <a:pt x="16253" y="12089"/>
                  </a:cubicBezTo>
                  <a:cubicBezTo>
                    <a:pt x="17673" y="12089"/>
                    <a:pt x="18541" y="14324"/>
                    <a:pt x="18512" y="15736"/>
                  </a:cubicBezTo>
                  <a:cubicBezTo>
                    <a:pt x="18480" y="17293"/>
                    <a:pt x="17419" y="18548"/>
                    <a:pt x="16598" y="18548"/>
                  </a:cubicBezTo>
                  <a:cubicBezTo>
                    <a:pt x="16557" y="18548"/>
                    <a:pt x="16517" y="18544"/>
                    <a:pt x="16477" y="18538"/>
                  </a:cubicBezTo>
                  <a:cubicBezTo>
                    <a:pt x="16477" y="18538"/>
                    <a:pt x="16177" y="20039"/>
                    <a:pt x="15510" y="22007"/>
                  </a:cubicBezTo>
                  <a:cubicBezTo>
                    <a:pt x="14876" y="24009"/>
                    <a:pt x="14409" y="24409"/>
                    <a:pt x="14643" y="25543"/>
                  </a:cubicBezTo>
                  <a:cubicBezTo>
                    <a:pt x="14643" y="25543"/>
                    <a:pt x="12875" y="27378"/>
                    <a:pt x="12541" y="28779"/>
                  </a:cubicBezTo>
                  <a:cubicBezTo>
                    <a:pt x="12541" y="28779"/>
                    <a:pt x="13297" y="28453"/>
                    <a:pt x="14304" y="28453"/>
                  </a:cubicBezTo>
                  <a:cubicBezTo>
                    <a:pt x="14908" y="28453"/>
                    <a:pt x="15602" y="28570"/>
                    <a:pt x="16277" y="28946"/>
                  </a:cubicBezTo>
                  <a:cubicBezTo>
                    <a:pt x="16277" y="28946"/>
                    <a:pt x="17778" y="29479"/>
                    <a:pt x="19680" y="29479"/>
                  </a:cubicBezTo>
                  <a:cubicBezTo>
                    <a:pt x="19680" y="29479"/>
                    <a:pt x="20973" y="30016"/>
                    <a:pt x="22522" y="30016"/>
                  </a:cubicBezTo>
                  <a:cubicBezTo>
                    <a:pt x="23676" y="30016"/>
                    <a:pt x="24973" y="29718"/>
                    <a:pt x="25984" y="28679"/>
                  </a:cubicBezTo>
                  <a:cubicBezTo>
                    <a:pt x="27519" y="27144"/>
                    <a:pt x="27652" y="24709"/>
                    <a:pt x="27585" y="23175"/>
                  </a:cubicBezTo>
                  <a:cubicBezTo>
                    <a:pt x="27886" y="22975"/>
                    <a:pt x="30254" y="21407"/>
                    <a:pt x="29687" y="17304"/>
                  </a:cubicBezTo>
                  <a:cubicBezTo>
                    <a:pt x="29053" y="12934"/>
                    <a:pt x="24783" y="5762"/>
                    <a:pt x="22415" y="3527"/>
                  </a:cubicBezTo>
                  <a:cubicBezTo>
                    <a:pt x="20678" y="1886"/>
                    <a:pt x="19429" y="1660"/>
                    <a:pt x="18871" y="1660"/>
                  </a:cubicBezTo>
                  <a:cubicBezTo>
                    <a:pt x="18658" y="1660"/>
                    <a:pt x="18546" y="1693"/>
                    <a:pt x="18546" y="1693"/>
                  </a:cubicBezTo>
                  <a:cubicBezTo>
                    <a:pt x="18546" y="1693"/>
                    <a:pt x="16377" y="1"/>
                    <a:pt x="127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80"/>
            <p:cNvSpPr/>
            <p:nvPr/>
          </p:nvSpPr>
          <p:spPr>
            <a:xfrm flipH="1">
              <a:off x="2918949" y="1204529"/>
              <a:ext cx="33630" cy="132709"/>
            </a:xfrm>
            <a:custGeom>
              <a:avLst/>
              <a:gdLst/>
              <a:ahLst/>
              <a:cxnLst/>
              <a:rect l="l" t="t" r="r" b="b"/>
              <a:pathLst>
                <a:path w="668" h="2636" extrusionOk="0">
                  <a:moveTo>
                    <a:pt x="367" y="0"/>
                  </a:moveTo>
                  <a:cubicBezTo>
                    <a:pt x="367" y="1"/>
                    <a:pt x="0" y="1335"/>
                    <a:pt x="667" y="2635"/>
                  </a:cubicBezTo>
                  <a:cubicBezTo>
                    <a:pt x="667" y="2635"/>
                    <a:pt x="400" y="567"/>
                    <a:pt x="3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80"/>
            <p:cNvSpPr/>
            <p:nvPr/>
          </p:nvSpPr>
          <p:spPr>
            <a:xfrm flipH="1">
              <a:off x="2514220" y="2618390"/>
              <a:ext cx="129387" cy="48935"/>
            </a:xfrm>
            <a:custGeom>
              <a:avLst/>
              <a:gdLst/>
              <a:ahLst/>
              <a:cxnLst/>
              <a:rect l="l" t="t" r="r" b="b"/>
              <a:pathLst>
                <a:path w="2570" h="972" extrusionOk="0">
                  <a:moveTo>
                    <a:pt x="164" y="0"/>
                  </a:moveTo>
                  <a:cubicBezTo>
                    <a:pt x="101" y="0"/>
                    <a:pt x="68" y="4"/>
                    <a:pt x="68" y="4"/>
                  </a:cubicBezTo>
                  <a:cubicBezTo>
                    <a:pt x="1" y="404"/>
                    <a:pt x="1202" y="971"/>
                    <a:pt x="1735" y="971"/>
                  </a:cubicBezTo>
                  <a:cubicBezTo>
                    <a:pt x="2236" y="938"/>
                    <a:pt x="2569" y="805"/>
                    <a:pt x="1602" y="371"/>
                  </a:cubicBezTo>
                  <a:cubicBezTo>
                    <a:pt x="888" y="39"/>
                    <a:pt x="369" y="0"/>
                    <a:pt x="1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80"/>
            <p:cNvSpPr/>
            <p:nvPr/>
          </p:nvSpPr>
          <p:spPr>
            <a:xfrm flipH="1">
              <a:off x="2283133" y="2746218"/>
              <a:ext cx="113578" cy="63888"/>
            </a:xfrm>
            <a:custGeom>
              <a:avLst/>
              <a:gdLst/>
              <a:ahLst/>
              <a:cxnLst/>
              <a:rect l="l" t="t" r="r" b="b"/>
              <a:pathLst>
                <a:path w="2256" h="1269" extrusionOk="0">
                  <a:moveTo>
                    <a:pt x="134" y="0"/>
                  </a:moveTo>
                  <a:lnTo>
                    <a:pt x="134" y="0"/>
                  </a:lnTo>
                  <a:cubicBezTo>
                    <a:pt x="0" y="367"/>
                    <a:pt x="1101" y="1168"/>
                    <a:pt x="1601" y="1234"/>
                  </a:cubicBezTo>
                  <a:cubicBezTo>
                    <a:pt x="1709" y="1256"/>
                    <a:pt x="1809" y="1268"/>
                    <a:pt x="1891" y="1268"/>
                  </a:cubicBezTo>
                  <a:cubicBezTo>
                    <a:pt x="2191" y="1268"/>
                    <a:pt x="2256" y="1105"/>
                    <a:pt x="1601" y="634"/>
                  </a:cubicBezTo>
                  <a:cubicBezTo>
                    <a:pt x="734" y="34"/>
                    <a:pt x="134" y="0"/>
                    <a:pt x="1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80"/>
            <p:cNvSpPr/>
            <p:nvPr/>
          </p:nvSpPr>
          <p:spPr>
            <a:xfrm flipH="1">
              <a:off x="2640186" y="3500851"/>
              <a:ext cx="194281" cy="90671"/>
            </a:xfrm>
            <a:custGeom>
              <a:avLst/>
              <a:gdLst/>
              <a:ahLst/>
              <a:cxnLst/>
              <a:rect l="l" t="t" r="r" b="b"/>
              <a:pathLst>
                <a:path w="3859" h="1801" extrusionOk="0">
                  <a:moveTo>
                    <a:pt x="3063" y="1"/>
                  </a:moveTo>
                  <a:cubicBezTo>
                    <a:pt x="1277" y="1"/>
                    <a:pt x="0" y="1801"/>
                    <a:pt x="305" y="1801"/>
                  </a:cubicBezTo>
                  <a:cubicBezTo>
                    <a:pt x="319" y="1801"/>
                    <a:pt x="336" y="1797"/>
                    <a:pt x="356" y="1790"/>
                  </a:cubicBezTo>
                  <a:cubicBezTo>
                    <a:pt x="890" y="1590"/>
                    <a:pt x="3859" y="122"/>
                    <a:pt x="3859" y="122"/>
                  </a:cubicBezTo>
                  <a:cubicBezTo>
                    <a:pt x="3585" y="37"/>
                    <a:pt x="3319" y="1"/>
                    <a:pt x="3063" y="1"/>
                  </a:cubicBezTo>
                  <a:close/>
                </a:path>
              </a:pathLst>
            </a:custGeom>
            <a:solidFill>
              <a:srgbClr val="E2C5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80"/>
            <p:cNvSpPr/>
            <p:nvPr/>
          </p:nvSpPr>
          <p:spPr>
            <a:xfrm flipH="1">
              <a:off x="2117898" y="2890609"/>
              <a:ext cx="99129" cy="108594"/>
            </a:xfrm>
            <a:custGeom>
              <a:avLst/>
              <a:gdLst/>
              <a:ahLst/>
              <a:cxnLst/>
              <a:rect l="l" t="t" r="r" b="b"/>
              <a:pathLst>
                <a:path w="1969" h="2157" extrusionOk="0">
                  <a:moveTo>
                    <a:pt x="1969" y="1"/>
                  </a:moveTo>
                  <a:cubicBezTo>
                    <a:pt x="1968" y="1"/>
                    <a:pt x="901" y="334"/>
                    <a:pt x="501" y="868"/>
                  </a:cubicBezTo>
                  <a:cubicBezTo>
                    <a:pt x="501" y="868"/>
                    <a:pt x="601" y="1202"/>
                    <a:pt x="434" y="1569"/>
                  </a:cubicBezTo>
                  <a:cubicBezTo>
                    <a:pt x="234" y="1902"/>
                    <a:pt x="1" y="2136"/>
                    <a:pt x="1" y="2136"/>
                  </a:cubicBezTo>
                  <a:cubicBezTo>
                    <a:pt x="1" y="2136"/>
                    <a:pt x="94" y="2157"/>
                    <a:pt x="225" y="2157"/>
                  </a:cubicBezTo>
                  <a:cubicBezTo>
                    <a:pt x="461" y="2157"/>
                    <a:pt x="818" y="2088"/>
                    <a:pt x="968" y="1702"/>
                  </a:cubicBezTo>
                  <a:cubicBezTo>
                    <a:pt x="1201" y="1135"/>
                    <a:pt x="1168" y="801"/>
                    <a:pt x="1168" y="801"/>
                  </a:cubicBezTo>
                  <a:cubicBezTo>
                    <a:pt x="1168" y="801"/>
                    <a:pt x="1935" y="468"/>
                    <a:pt x="1969" y="1"/>
                  </a:cubicBezTo>
                  <a:close/>
                </a:path>
              </a:pathLst>
            </a:custGeom>
            <a:solidFill>
              <a:srgbClr val="CB85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80"/>
            <p:cNvSpPr/>
            <p:nvPr/>
          </p:nvSpPr>
          <p:spPr>
            <a:xfrm flipH="1">
              <a:off x="1793785" y="2223477"/>
              <a:ext cx="945529" cy="846904"/>
            </a:xfrm>
            <a:custGeom>
              <a:avLst/>
              <a:gdLst/>
              <a:ahLst/>
              <a:cxnLst/>
              <a:rect l="l" t="t" r="r" b="b"/>
              <a:pathLst>
                <a:path w="18781" h="16822" extrusionOk="0">
                  <a:moveTo>
                    <a:pt x="1735" y="3011"/>
                  </a:moveTo>
                  <a:lnTo>
                    <a:pt x="1735" y="3011"/>
                  </a:lnTo>
                  <a:cubicBezTo>
                    <a:pt x="1635" y="3178"/>
                    <a:pt x="1535" y="3345"/>
                    <a:pt x="1468" y="3478"/>
                  </a:cubicBezTo>
                  <a:cubicBezTo>
                    <a:pt x="1201" y="4012"/>
                    <a:pt x="1001" y="4879"/>
                    <a:pt x="901" y="5680"/>
                  </a:cubicBezTo>
                  <a:cubicBezTo>
                    <a:pt x="801" y="5446"/>
                    <a:pt x="701" y="4979"/>
                    <a:pt x="868" y="4312"/>
                  </a:cubicBezTo>
                  <a:cubicBezTo>
                    <a:pt x="1035" y="3712"/>
                    <a:pt x="1401" y="3278"/>
                    <a:pt x="1735" y="3011"/>
                  </a:cubicBezTo>
                  <a:close/>
                  <a:moveTo>
                    <a:pt x="4570" y="4079"/>
                  </a:moveTo>
                  <a:cubicBezTo>
                    <a:pt x="5638" y="7514"/>
                    <a:pt x="7706" y="8615"/>
                    <a:pt x="7706" y="8615"/>
                  </a:cubicBezTo>
                  <a:cubicBezTo>
                    <a:pt x="7706" y="8615"/>
                    <a:pt x="7658" y="8626"/>
                    <a:pt x="7571" y="8626"/>
                  </a:cubicBezTo>
                  <a:cubicBezTo>
                    <a:pt x="7287" y="8626"/>
                    <a:pt x="6588" y="8509"/>
                    <a:pt x="5771" y="7514"/>
                  </a:cubicBezTo>
                  <a:cubicBezTo>
                    <a:pt x="4704" y="6247"/>
                    <a:pt x="4570" y="4079"/>
                    <a:pt x="4570" y="4079"/>
                  </a:cubicBezTo>
                  <a:close/>
                  <a:moveTo>
                    <a:pt x="7762" y="0"/>
                  </a:moveTo>
                  <a:cubicBezTo>
                    <a:pt x="7577" y="0"/>
                    <a:pt x="7392" y="3"/>
                    <a:pt x="7206" y="9"/>
                  </a:cubicBezTo>
                  <a:cubicBezTo>
                    <a:pt x="5705" y="42"/>
                    <a:pt x="4504" y="543"/>
                    <a:pt x="3570" y="1177"/>
                  </a:cubicBezTo>
                  <a:cubicBezTo>
                    <a:pt x="2636" y="1510"/>
                    <a:pt x="1468" y="2044"/>
                    <a:pt x="868" y="3045"/>
                  </a:cubicBezTo>
                  <a:cubicBezTo>
                    <a:pt x="0" y="4512"/>
                    <a:pt x="601" y="5746"/>
                    <a:pt x="868" y="6180"/>
                  </a:cubicBezTo>
                  <a:cubicBezTo>
                    <a:pt x="834" y="6814"/>
                    <a:pt x="901" y="7348"/>
                    <a:pt x="1035" y="7681"/>
                  </a:cubicBezTo>
                  <a:cubicBezTo>
                    <a:pt x="1035" y="7681"/>
                    <a:pt x="2269" y="5113"/>
                    <a:pt x="3770" y="3945"/>
                  </a:cubicBezTo>
                  <a:cubicBezTo>
                    <a:pt x="3770" y="3945"/>
                    <a:pt x="3970" y="6647"/>
                    <a:pt x="5137" y="8048"/>
                  </a:cubicBezTo>
                  <a:cubicBezTo>
                    <a:pt x="5906" y="8997"/>
                    <a:pt x="6888" y="9150"/>
                    <a:pt x="7442" y="9150"/>
                  </a:cubicBezTo>
                  <a:cubicBezTo>
                    <a:pt x="7706" y="9150"/>
                    <a:pt x="7873" y="9116"/>
                    <a:pt x="7873" y="9116"/>
                  </a:cubicBezTo>
                  <a:cubicBezTo>
                    <a:pt x="7873" y="9116"/>
                    <a:pt x="8406" y="10016"/>
                    <a:pt x="9574" y="10316"/>
                  </a:cubicBezTo>
                  <a:cubicBezTo>
                    <a:pt x="10575" y="10594"/>
                    <a:pt x="10927" y="10618"/>
                    <a:pt x="11016" y="10618"/>
                  </a:cubicBezTo>
                  <a:cubicBezTo>
                    <a:pt x="11034" y="10618"/>
                    <a:pt x="11042" y="10617"/>
                    <a:pt x="11042" y="10617"/>
                  </a:cubicBezTo>
                  <a:lnTo>
                    <a:pt x="11042" y="10617"/>
                  </a:lnTo>
                  <a:cubicBezTo>
                    <a:pt x="11042" y="10617"/>
                    <a:pt x="10375" y="12485"/>
                    <a:pt x="10608" y="13552"/>
                  </a:cubicBezTo>
                  <a:cubicBezTo>
                    <a:pt x="10608" y="13552"/>
                    <a:pt x="11524" y="12545"/>
                    <a:pt x="12508" y="12545"/>
                  </a:cubicBezTo>
                  <a:cubicBezTo>
                    <a:pt x="12553" y="12545"/>
                    <a:pt x="12598" y="12547"/>
                    <a:pt x="12643" y="12551"/>
                  </a:cubicBezTo>
                  <a:cubicBezTo>
                    <a:pt x="13677" y="12651"/>
                    <a:pt x="12910" y="14353"/>
                    <a:pt x="11609" y="15387"/>
                  </a:cubicBezTo>
                  <a:cubicBezTo>
                    <a:pt x="10857" y="15970"/>
                    <a:pt x="10391" y="16097"/>
                    <a:pt x="10127" y="16097"/>
                  </a:cubicBezTo>
                  <a:cubicBezTo>
                    <a:pt x="9923" y="16097"/>
                    <a:pt x="9841" y="16020"/>
                    <a:pt x="9841" y="16020"/>
                  </a:cubicBezTo>
                  <a:lnTo>
                    <a:pt x="9707" y="16821"/>
                  </a:lnTo>
                  <a:cubicBezTo>
                    <a:pt x="9707" y="16821"/>
                    <a:pt x="12810" y="16054"/>
                    <a:pt x="14911" y="13552"/>
                  </a:cubicBezTo>
                  <a:cubicBezTo>
                    <a:pt x="17013" y="11084"/>
                    <a:pt x="16446" y="9416"/>
                    <a:pt x="16446" y="9416"/>
                  </a:cubicBezTo>
                  <a:cubicBezTo>
                    <a:pt x="16446" y="9416"/>
                    <a:pt x="16479" y="9316"/>
                    <a:pt x="16512" y="9149"/>
                  </a:cubicBezTo>
                  <a:cubicBezTo>
                    <a:pt x="16719" y="9071"/>
                    <a:pt x="16946" y="8994"/>
                    <a:pt x="17208" y="8994"/>
                  </a:cubicBezTo>
                  <a:cubicBezTo>
                    <a:pt x="17284" y="8994"/>
                    <a:pt x="17364" y="9000"/>
                    <a:pt x="17446" y="9015"/>
                  </a:cubicBezTo>
                  <a:cubicBezTo>
                    <a:pt x="18347" y="9182"/>
                    <a:pt x="18514" y="9549"/>
                    <a:pt x="18514" y="9549"/>
                  </a:cubicBezTo>
                  <a:lnTo>
                    <a:pt x="18781" y="9382"/>
                  </a:lnTo>
                  <a:cubicBezTo>
                    <a:pt x="18781" y="9382"/>
                    <a:pt x="17990" y="8644"/>
                    <a:pt x="16994" y="8644"/>
                  </a:cubicBezTo>
                  <a:cubicBezTo>
                    <a:pt x="16870" y="8644"/>
                    <a:pt x="16742" y="8656"/>
                    <a:pt x="16612" y="8682"/>
                  </a:cubicBezTo>
                  <a:cubicBezTo>
                    <a:pt x="17313" y="7848"/>
                    <a:pt x="17313" y="6514"/>
                    <a:pt x="17313" y="6514"/>
                  </a:cubicBezTo>
                  <a:lnTo>
                    <a:pt x="17079" y="6514"/>
                  </a:lnTo>
                  <a:cubicBezTo>
                    <a:pt x="17079" y="7181"/>
                    <a:pt x="16879" y="7681"/>
                    <a:pt x="16679" y="8048"/>
                  </a:cubicBezTo>
                  <a:cubicBezTo>
                    <a:pt x="16779" y="6847"/>
                    <a:pt x="16646" y="5013"/>
                    <a:pt x="15445" y="3411"/>
                  </a:cubicBezTo>
                  <a:cubicBezTo>
                    <a:pt x="13496" y="802"/>
                    <a:pt x="10777" y="0"/>
                    <a:pt x="7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80"/>
            <p:cNvSpPr/>
            <p:nvPr/>
          </p:nvSpPr>
          <p:spPr>
            <a:xfrm flipH="1">
              <a:off x="1926433" y="2734437"/>
              <a:ext cx="94095" cy="156221"/>
            </a:xfrm>
            <a:custGeom>
              <a:avLst/>
              <a:gdLst/>
              <a:ahLst/>
              <a:cxnLst/>
              <a:rect l="l" t="t" r="r" b="b"/>
              <a:pathLst>
                <a:path w="1869" h="3103" extrusionOk="0">
                  <a:moveTo>
                    <a:pt x="1435" y="1"/>
                  </a:moveTo>
                  <a:cubicBezTo>
                    <a:pt x="1435" y="1"/>
                    <a:pt x="1201" y="1735"/>
                    <a:pt x="0" y="3103"/>
                  </a:cubicBezTo>
                  <a:cubicBezTo>
                    <a:pt x="0" y="3103"/>
                    <a:pt x="1868" y="2236"/>
                    <a:pt x="1435" y="1"/>
                  </a:cubicBezTo>
                  <a:close/>
                </a:path>
              </a:pathLst>
            </a:custGeom>
            <a:solidFill>
              <a:srgbClr val="714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80"/>
            <p:cNvSpPr/>
            <p:nvPr/>
          </p:nvSpPr>
          <p:spPr>
            <a:xfrm flipH="1">
              <a:off x="2104456" y="2734437"/>
              <a:ext cx="85687" cy="107537"/>
            </a:xfrm>
            <a:custGeom>
              <a:avLst/>
              <a:gdLst/>
              <a:ahLst/>
              <a:cxnLst/>
              <a:rect l="l" t="t" r="r" b="b"/>
              <a:pathLst>
                <a:path w="1702" h="2136" extrusionOk="0">
                  <a:moveTo>
                    <a:pt x="1701" y="1"/>
                  </a:moveTo>
                  <a:cubicBezTo>
                    <a:pt x="0" y="901"/>
                    <a:pt x="434" y="2135"/>
                    <a:pt x="434" y="2135"/>
                  </a:cubicBezTo>
                  <a:cubicBezTo>
                    <a:pt x="567" y="1068"/>
                    <a:pt x="1701" y="1"/>
                    <a:pt x="1701" y="1"/>
                  </a:cubicBezTo>
                  <a:close/>
                </a:path>
              </a:pathLst>
            </a:custGeom>
            <a:solidFill>
              <a:srgbClr val="714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80"/>
            <p:cNvSpPr/>
            <p:nvPr/>
          </p:nvSpPr>
          <p:spPr>
            <a:xfrm flipH="1">
              <a:off x="3765362" y="3700119"/>
              <a:ext cx="55480" cy="99129"/>
            </a:xfrm>
            <a:custGeom>
              <a:avLst/>
              <a:gdLst/>
              <a:ahLst/>
              <a:cxnLst/>
              <a:rect l="l" t="t" r="r" b="b"/>
              <a:pathLst>
                <a:path w="1102" h="1969" extrusionOk="0">
                  <a:moveTo>
                    <a:pt x="1101" y="0"/>
                  </a:moveTo>
                  <a:cubicBezTo>
                    <a:pt x="0" y="334"/>
                    <a:pt x="301" y="1968"/>
                    <a:pt x="301" y="1968"/>
                  </a:cubicBezTo>
                  <a:lnTo>
                    <a:pt x="110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80"/>
            <p:cNvSpPr/>
            <p:nvPr/>
          </p:nvSpPr>
          <p:spPr>
            <a:xfrm flipH="1">
              <a:off x="1426025" y="2389367"/>
              <a:ext cx="2028702" cy="1781407"/>
            </a:xfrm>
            <a:custGeom>
              <a:avLst/>
              <a:gdLst/>
              <a:ahLst/>
              <a:cxnLst/>
              <a:rect l="l" t="t" r="r" b="b"/>
              <a:pathLst>
                <a:path w="40296" h="35384" extrusionOk="0">
                  <a:moveTo>
                    <a:pt x="34198" y="0"/>
                  </a:moveTo>
                  <a:cubicBezTo>
                    <a:pt x="33482" y="0"/>
                    <a:pt x="32809" y="220"/>
                    <a:pt x="32257" y="517"/>
                  </a:cubicBezTo>
                  <a:cubicBezTo>
                    <a:pt x="32257" y="517"/>
                    <a:pt x="28888" y="3586"/>
                    <a:pt x="25085" y="8756"/>
                  </a:cubicBezTo>
                  <a:cubicBezTo>
                    <a:pt x="24585" y="9456"/>
                    <a:pt x="24084" y="10157"/>
                    <a:pt x="23584" y="10891"/>
                  </a:cubicBezTo>
                  <a:cubicBezTo>
                    <a:pt x="21316" y="14293"/>
                    <a:pt x="18480" y="16995"/>
                    <a:pt x="15878" y="19030"/>
                  </a:cubicBezTo>
                  <a:cubicBezTo>
                    <a:pt x="13543" y="20865"/>
                    <a:pt x="11342" y="22166"/>
                    <a:pt x="9874" y="23000"/>
                  </a:cubicBezTo>
                  <a:cubicBezTo>
                    <a:pt x="7172" y="24501"/>
                    <a:pt x="1902" y="24034"/>
                    <a:pt x="0" y="25568"/>
                  </a:cubicBezTo>
                  <a:cubicBezTo>
                    <a:pt x="0" y="25568"/>
                    <a:pt x="2802" y="32673"/>
                    <a:pt x="8940" y="34508"/>
                  </a:cubicBezTo>
                  <a:cubicBezTo>
                    <a:pt x="11223" y="35174"/>
                    <a:pt x="13268" y="35384"/>
                    <a:pt x="14939" y="35384"/>
                  </a:cubicBezTo>
                  <a:cubicBezTo>
                    <a:pt x="17786" y="35384"/>
                    <a:pt x="19548" y="34775"/>
                    <a:pt x="19548" y="34775"/>
                  </a:cubicBezTo>
                  <a:cubicBezTo>
                    <a:pt x="19548" y="34775"/>
                    <a:pt x="26186" y="32940"/>
                    <a:pt x="31890" y="26035"/>
                  </a:cubicBezTo>
                  <a:cubicBezTo>
                    <a:pt x="37560" y="19097"/>
                    <a:pt x="40296" y="9423"/>
                    <a:pt x="38595" y="4420"/>
                  </a:cubicBezTo>
                  <a:cubicBezTo>
                    <a:pt x="37457" y="1008"/>
                    <a:pt x="35731" y="0"/>
                    <a:pt x="341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44" name="Google Shape;2944;p80"/>
            <p:cNvGrpSpPr/>
            <p:nvPr/>
          </p:nvGrpSpPr>
          <p:grpSpPr>
            <a:xfrm rot="1227770">
              <a:off x="2507630" y="1589022"/>
              <a:ext cx="175190" cy="426710"/>
              <a:chOff x="1921997" y="1347847"/>
              <a:chExt cx="175190" cy="426710"/>
            </a:xfrm>
          </p:grpSpPr>
          <p:sp>
            <p:nvSpPr>
              <p:cNvPr id="2945" name="Google Shape;2945;p80"/>
              <p:cNvSpPr/>
              <p:nvPr/>
            </p:nvSpPr>
            <p:spPr>
              <a:xfrm flipH="1">
                <a:off x="1986811" y="1708682"/>
                <a:ext cx="95049" cy="65876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1960" extrusionOk="0">
                    <a:moveTo>
                      <a:pt x="1398" y="1"/>
                    </a:moveTo>
                    <a:cubicBezTo>
                      <a:pt x="883" y="1"/>
                      <a:pt x="379" y="241"/>
                      <a:pt x="92" y="672"/>
                    </a:cubicBezTo>
                    <a:lnTo>
                      <a:pt x="62" y="702"/>
                    </a:lnTo>
                    <a:cubicBezTo>
                      <a:pt x="1" y="794"/>
                      <a:pt x="1" y="945"/>
                      <a:pt x="62" y="1037"/>
                    </a:cubicBezTo>
                    <a:cubicBezTo>
                      <a:pt x="153" y="1128"/>
                      <a:pt x="244" y="1219"/>
                      <a:pt x="335" y="1280"/>
                    </a:cubicBezTo>
                    <a:cubicBezTo>
                      <a:pt x="700" y="1553"/>
                      <a:pt x="1095" y="1766"/>
                      <a:pt x="1521" y="1918"/>
                    </a:cubicBezTo>
                    <a:cubicBezTo>
                      <a:pt x="1612" y="1946"/>
                      <a:pt x="1706" y="1960"/>
                      <a:pt x="1801" y="1960"/>
                    </a:cubicBezTo>
                    <a:cubicBezTo>
                      <a:pt x="2117" y="1960"/>
                      <a:pt x="2435" y="1810"/>
                      <a:pt x="2645" y="1553"/>
                    </a:cubicBezTo>
                    <a:cubicBezTo>
                      <a:pt x="2828" y="1219"/>
                      <a:pt x="2797" y="794"/>
                      <a:pt x="2524" y="490"/>
                    </a:cubicBezTo>
                    <a:cubicBezTo>
                      <a:pt x="2250" y="186"/>
                      <a:pt x="1885" y="34"/>
                      <a:pt x="1490" y="3"/>
                    </a:cubicBezTo>
                    <a:cubicBezTo>
                      <a:pt x="1460" y="2"/>
                      <a:pt x="1429" y="1"/>
                      <a:pt x="13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6" name="Google Shape;2946;p80"/>
              <p:cNvSpPr/>
              <p:nvPr/>
            </p:nvSpPr>
            <p:spPr>
              <a:xfrm flipH="1">
                <a:off x="2000155" y="1677020"/>
                <a:ext cx="97032" cy="88999"/>
              </a:xfrm>
              <a:custGeom>
                <a:avLst/>
                <a:gdLst/>
                <a:ahLst/>
                <a:cxnLst/>
                <a:rect l="l" t="t" r="r" b="b"/>
                <a:pathLst>
                  <a:path w="2887" h="2648" extrusionOk="0">
                    <a:moveTo>
                      <a:pt x="2717" y="0"/>
                    </a:moveTo>
                    <a:cubicBezTo>
                      <a:pt x="2713" y="0"/>
                      <a:pt x="2709" y="1"/>
                      <a:pt x="2706" y="3"/>
                    </a:cubicBezTo>
                    <a:cubicBezTo>
                      <a:pt x="2554" y="3"/>
                      <a:pt x="2615" y="945"/>
                      <a:pt x="1825" y="1675"/>
                    </a:cubicBezTo>
                    <a:cubicBezTo>
                      <a:pt x="1034" y="2404"/>
                      <a:pt x="1" y="2343"/>
                      <a:pt x="1" y="2495"/>
                    </a:cubicBezTo>
                    <a:cubicBezTo>
                      <a:pt x="1" y="2556"/>
                      <a:pt x="244" y="2647"/>
                      <a:pt x="669" y="2647"/>
                    </a:cubicBezTo>
                    <a:cubicBezTo>
                      <a:pt x="1217" y="2617"/>
                      <a:pt x="1764" y="2404"/>
                      <a:pt x="2189" y="2039"/>
                    </a:cubicBezTo>
                    <a:cubicBezTo>
                      <a:pt x="2584" y="1675"/>
                      <a:pt x="2828" y="1158"/>
                      <a:pt x="2858" y="611"/>
                    </a:cubicBezTo>
                    <a:cubicBezTo>
                      <a:pt x="2887" y="238"/>
                      <a:pt x="2780" y="0"/>
                      <a:pt x="27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7" name="Google Shape;2947;p80"/>
              <p:cNvSpPr/>
              <p:nvPr/>
            </p:nvSpPr>
            <p:spPr>
              <a:xfrm rot="-1941113" flipH="1">
                <a:off x="2010715" y="1454936"/>
                <a:ext cx="56229" cy="5330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586" extrusionOk="0">
                    <a:moveTo>
                      <a:pt x="853" y="1"/>
                    </a:moveTo>
                    <a:cubicBezTo>
                      <a:pt x="833" y="1"/>
                      <a:pt x="812" y="1"/>
                      <a:pt x="791" y="3"/>
                    </a:cubicBezTo>
                    <a:cubicBezTo>
                      <a:pt x="335" y="33"/>
                      <a:pt x="0" y="398"/>
                      <a:pt x="0" y="854"/>
                    </a:cubicBezTo>
                    <a:cubicBezTo>
                      <a:pt x="30" y="1261"/>
                      <a:pt x="393" y="1585"/>
                      <a:pt x="824" y="1585"/>
                    </a:cubicBezTo>
                    <a:cubicBezTo>
                      <a:pt x="843" y="1585"/>
                      <a:pt x="863" y="1584"/>
                      <a:pt x="882" y="1583"/>
                    </a:cubicBezTo>
                    <a:cubicBezTo>
                      <a:pt x="1307" y="1553"/>
                      <a:pt x="1672" y="1188"/>
                      <a:pt x="1672" y="732"/>
                    </a:cubicBezTo>
                    <a:cubicBezTo>
                      <a:pt x="1643" y="297"/>
                      <a:pt x="1282" y="1"/>
                      <a:pt x="8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8" name="Google Shape;2948;p80"/>
              <p:cNvSpPr/>
              <p:nvPr/>
            </p:nvSpPr>
            <p:spPr>
              <a:xfrm rot="-1941113" flipH="1">
                <a:off x="1924390" y="1377700"/>
                <a:ext cx="124657" cy="45104"/>
              </a:xfrm>
              <a:custGeom>
                <a:avLst/>
                <a:gdLst/>
                <a:ahLst/>
                <a:cxnLst/>
                <a:rect l="l" t="t" r="r" b="b"/>
                <a:pathLst>
                  <a:path w="3709" h="1342" extrusionOk="0">
                    <a:moveTo>
                      <a:pt x="2037" y="1"/>
                    </a:moveTo>
                    <a:cubicBezTo>
                      <a:pt x="1936" y="1"/>
                      <a:pt x="1834" y="7"/>
                      <a:pt x="1733" y="19"/>
                    </a:cubicBezTo>
                    <a:cubicBezTo>
                      <a:pt x="1216" y="110"/>
                      <a:pt x="730" y="353"/>
                      <a:pt x="365" y="718"/>
                    </a:cubicBezTo>
                    <a:cubicBezTo>
                      <a:pt x="92" y="1022"/>
                      <a:pt x="0" y="1265"/>
                      <a:pt x="61" y="1326"/>
                    </a:cubicBezTo>
                    <a:cubicBezTo>
                      <a:pt x="72" y="1336"/>
                      <a:pt x="86" y="1341"/>
                      <a:pt x="104" y="1341"/>
                    </a:cubicBezTo>
                    <a:cubicBezTo>
                      <a:pt x="295" y="1341"/>
                      <a:pt x="905" y="796"/>
                      <a:pt x="1794" y="657"/>
                    </a:cubicBezTo>
                    <a:cubicBezTo>
                      <a:pt x="1932" y="636"/>
                      <a:pt x="2066" y="628"/>
                      <a:pt x="2194" y="628"/>
                    </a:cubicBezTo>
                    <a:cubicBezTo>
                      <a:pt x="2866" y="628"/>
                      <a:pt x="3379" y="869"/>
                      <a:pt x="3573" y="869"/>
                    </a:cubicBezTo>
                    <a:cubicBezTo>
                      <a:pt x="3610" y="869"/>
                      <a:pt x="3635" y="861"/>
                      <a:pt x="3648" y="840"/>
                    </a:cubicBezTo>
                    <a:cubicBezTo>
                      <a:pt x="3709" y="779"/>
                      <a:pt x="3557" y="536"/>
                      <a:pt x="3222" y="323"/>
                    </a:cubicBezTo>
                    <a:cubicBezTo>
                      <a:pt x="2856" y="103"/>
                      <a:pt x="2450" y="1"/>
                      <a:pt x="20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49" name="Google Shape;2949;p80"/>
            <p:cNvGrpSpPr/>
            <p:nvPr/>
          </p:nvGrpSpPr>
          <p:grpSpPr>
            <a:xfrm rot="748834" flipH="1">
              <a:off x="2332391" y="2661665"/>
              <a:ext cx="350084" cy="292927"/>
              <a:chOff x="4710200" y="2959225"/>
              <a:chExt cx="301900" cy="236575"/>
            </a:xfrm>
          </p:grpSpPr>
          <p:sp>
            <p:nvSpPr>
              <p:cNvPr id="2950" name="Google Shape;2950;p80"/>
              <p:cNvSpPr/>
              <p:nvPr/>
            </p:nvSpPr>
            <p:spPr>
              <a:xfrm>
                <a:off x="4710200" y="3007750"/>
                <a:ext cx="54225" cy="48800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952" extrusionOk="0">
                    <a:moveTo>
                      <a:pt x="1073" y="0"/>
                    </a:moveTo>
                    <a:cubicBezTo>
                      <a:pt x="804" y="0"/>
                      <a:pt x="534" y="110"/>
                      <a:pt x="334" y="328"/>
                    </a:cubicBezTo>
                    <a:cubicBezTo>
                      <a:pt x="1" y="728"/>
                      <a:pt x="67" y="1329"/>
                      <a:pt x="468" y="1696"/>
                    </a:cubicBezTo>
                    <a:cubicBezTo>
                      <a:pt x="655" y="1867"/>
                      <a:pt x="886" y="1951"/>
                      <a:pt x="1116" y="1951"/>
                    </a:cubicBezTo>
                    <a:cubicBezTo>
                      <a:pt x="1378" y="1951"/>
                      <a:pt x="1640" y="1842"/>
                      <a:pt x="1835" y="1629"/>
                    </a:cubicBezTo>
                    <a:cubicBezTo>
                      <a:pt x="2169" y="1195"/>
                      <a:pt x="2102" y="595"/>
                      <a:pt x="1702" y="228"/>
                    </a:cubicBezTo>
                    <a:cubicBezTo>
                      <a:pt x="1520" y="76"/>
                      <a:pt x="1297" y="0"/>
                      <a:pt x="10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1" name="Google Shape;2951;p80"/>
              <p:cNvSpPr/>
              <p:nvPr/>
            </p:nvSpPr>
            <p:spPr>
              <a:xfrm>
                <a:off x="4745225" y="2959225"/>
                <a:ext cx="79250" cy="65100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2604" extrusionOk="0">
                    <a:moveTo>
                      <a:pt x="601" y="1"/>
                    </a:moveTo>
                    <a:cubicBezTo>
                      <a:pt x="201" y="1"/>
                      <a:pt x="1" y="101"/>
                      <a:pt x="1" y="201"/>
                    </a:cubicBezTo>
                    <a:cubicBezTo>
                      <a:pt x="1" y="368"/>
                      <a:pt x="935" y="401"/>
                      <a:pt x="1768" y="1068"/>
                    </a:cubicBezTo>
                    <a:cubicBezTo>
                      <a:pt x="2587" y="1723"/>
                      <a:pt x="2859" y="2603"/>
                      <a:pt x="3027" y="2603"/>
                    </a:cubicBezTo>
                    <a:cubicBezTo>
                      <a:pt x="3030" y="2603"/>
                      <a:pt x="3033" y="2603"/>
                      <a:pt x="3036" y="2602"/>
                    </a:cubicBezTo>
                    <a:cubicBezTo>
                      <a:pt x="3136" y="2602"/>
                      <a:pt x="3169" y="2336"/>
                      <a:pt x="3036" y="1935"/>
                    </a:cubicBezTo>
                    <a:cubicBezTo>
                      <a:pt x="2903" y="1368"/>
                      <a:pt x="2569" y="901"/>
                      <a:pt x="2102" y="568"/>
                    </a:cubicBezTo>
                    <a:cubicBezTo>
                      <a:pt x="1702" y="201"/>
                      <a:pt x="1168" y="1"/>
                      <a:pt x="6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2" name="Google Shape;2952;p80"/>
              <p:cNvSpPr/>
              <p:nvPr/>
            </p:nvSpPr>
            <p:spPr>
              <a:xfrm>
                <a:off x="4884500" y="3147150"/>
                <a:ext cx="54225" cy="48650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946" extrusionOk="0">
                    <a:moveTo>
                      <a:pt x="1053" y="0"/>
                    </a:moveTo>
                    <a:cubicBezTo>
                      <a:pt x="791" y="0"/>
                      <a:pt x="529" y="109"/>
                      <a:pt x="334" y="323"/>
                    </a:cubicBezTo>
                    <a:cubicBezTo>
                      <a:pt x="0" y="723"/>
                      <a:pt x="67" y="1357"/>
                      <a:pt x="467" y="1690"/>
                    </a:cubicBezTo>
                    <a:cubicBezTo>
                      <a:pt x="654" y="1862"/>
                      <a:pt x="885" y="1946"/>
                      <a:pt x="1115" y="1946"/>
                    </a:cubicBezTo>
                    <a:cubicBezTo>
                      <a:pt x="1378" y="1946"/>
                      <a:pt x="1639" y="1837"/>
                      <a:pt x="1835" y="1623"/>
                    </a:cubicBezTo>
                    <a:cubicBezTo>
                      <a:pt x="2168" y="1223"/>
                      <a:pt x="2102" y="589"/>
                      <a:pt x="1701" y="256"/>
                    </a:cubicBezTo>
                    <a:cubicBezTo>
                      <a:pt x="1514" y="84"/>
                      <a:pt x="1283" y="0"/>
                      <a:pt x="10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3" name="Google Shape;2953;p80"/>
              <p:cNvSpPr/>
              <p:nvPr/>
            </p:nvSpPr>
            <p:spPr>
              <a:xfrm>
                <a:off x="4932850" y="3106700"/>
                <a:ext cx="79250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2576" extrusionOk="0">
                    <a:moveTo>
                      <a:pt x="478" y="1"/>
                    </a:moveTo>
                    <a:cubicBezTo>
                      <a:pt x="160" y="1"/>
                      <a:pt x="1" y="113"/>
                      <a:pt x="1" y="173"/>
                    </a:cubicBezTo>
                    <a:cubicBezTo>
                      <a:pt x="1" y="373"/>
                      <a:pt x="935" y="406"/>
                      <a:pt x="1769" y="1040"/>
                    </a:cubicBezTo>
                    <a:cubicBezTo>
                      <a:pt x="2588" y="1695"/>
                      <a:pt x="2860" y="2575"/>
                      <a:pt x="3027" y="2575"/>
                    </a:cubicBezTo>
                    <a:cubicBezTo>
                      <a:pt x="3030" y="2575"/>
                      <a:pt x="3033" y="2575"/>
                      <a:pt x="3036" y="2574"/>
                    </a:cubicBezTo>
                    <a:cubicBezTo>
                      <a:pt x="3136" y="2574"/>
                      <a:pt x="3170" y="2307"/>
                      <a:pt x="3036" y="1907"/>
                    </a:cubicBezTo>
                    <a:cubicBezTo>
                      <a:pt x="2903" y="1373"/>
                      <a:pt x="2569" y="906"/>
                      <a:pt x="2136" y="573"/>
                    </a:cubicBezTo>
                    <a:cubicBezTo>
                      <a:pt x="1702" y="206"/>
                      <a:pt x="1168" y="6"/>
                      <a:pt x="601" y="6"/>
                    </a:cubicBezTo>
                    <a:cubicBezTo>
                      <a:pt x="558" y="2"/>
                      <a:pt x="517" y="1"/>
                      <a:pt x="47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4" name="Google Shape;2954;p80"/>
              <p:cNvSpPr/>
              <p:nvPr/>
            </p:nvSpPr>
            <p:spPr>
              <a:xfrm>
                <a:off x="4781143" y="3080296"/>
                <a:ext cx="57575" cy="68900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756" extrusionOk="0">
                    <a:moveTo>
                      <a:pt x="2241" y="0"/>
                    </a:moveTo>
                    <a:cubicBezTo>
                      <a:pt x="2135" y="0"/>
                      <a:pt x="1927" y="102"/>
                      <a:pt x="1635" y="288"/>
                    </a:cubicBezTo>
                    <a:cubicBezTo>
                      <a:pt x="1468" y="388"/>
                      <a:pt x="1235" y="521"/>
                      <a:pt x="1001" y="688"/>
                    </a:cubicBezTo>
                    <a:lnTo>
                      <a:pt x="668" y="921"/>
                    </a:lnTo>
                    <a:cubicBezTo>
                      <a:pt x="501" y="1021"/>
                      <a:pt x="368" y="1155"/>
                      <a:pt x="234" y="1255"/>
                    </a:cubicBezTo>
                    <a:cubicBezTo>
                      <a:pt x="101" y="1422"/>
                      <a:pt x="1" y="1655"/>
                      <a:pt x="34" y="1889"/>
                    </a:cubicBezTo>
                    <a:cubicBezTo>
                      <a:pt x="34" y="2055"/>
                      <a:pt x="134" y="2256"/>
                      <a:pt x="268" y="2389"/>
                    </a:cubicBezTo>
                    <a:cubicBezTo>
                      <a:pt x="368" y="2522"/>
                      <a:pt x="534" y="2623"/>
                      <a:pt x="668" y="2689"/>
                    </a:cubicBezTo>
                    <a:cubicBezTo>
                      <a:pt x="801" y="2723"/>
                      <a:pt x="935" y="2756"/>
                      <a:pt x="1068" y="2756"/>
                    </a:cubicBezTo>
                    <a:cubicBezTo>
                      <a:pt x="1535" y="2756"/>
                      <a:pt x="1769" y="2623"/>
                      <a:pt x="1769" y="2556"/>
                    </a:cubicBezTo>
                    <a:cubicBezTo>
                      <a:pt x="1769" y="2522"/>
                      <a:pt x="1502" y="2489"/>
                      <a:pt x="1101" y="2389"/>
                    </a:cubicBezTo>
                    <a:cubicBezTo>
                      <a:pt x="935" y="2356"/>
                      <a:pt x="735" y="2256"/>
                      <a:pt x="634" y="2089"/>
                    </a:cubicBezTo>
                    <a:cubicBezTo>
                      <a:pt x="568" y="2022"/>
                      <a:pt x="534" y="1922"/>
                      <a:pt x="501" y="1855"/>
                    </a:cubicBezTo>
                    <a:cubicBezTo>
                      <a:pt x="501" y="1755"/>
                      <a:pt x="568" y="1655"/>
                      <a:pt x="634" y="1588"/>
                    </a:cubicBezTo>
                    <a:cubicBezTo>
                      <a:pt x="701" y="1488"/>
                      <a:pt x="835" y="1422"/>
                      <a:pt x="935" y="1322"/>
                    </a:cubicBezTo>
                    <a:lnTo>
                      <a:pt x="1268" y="1055"/>
                    </a:lnTo>
                    <a:cubicBezTo>
                      <a:pt x="1502" y="888"/>
                      <a:pt x="1702" y="721"/>
                      <a:pt x="1835" y="588"/>
                    </a:cubicBezTo>
                    <a:cubicBezTo>
                      <a:pt x="2136" y="288"/>
                      <a:pt x="2302" y="87"/>
                      <a:pt x="2302" y="21"/>
                    </a:cubicBezTo>
                    <a:cubicBezTo>
                      <a:pt x="2289" y="7"/>
                      <a:pt x="2268" y="0"/>
                      <a:pt x="22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55" name="Google Shape;2955;p80"/>
            <p:cNvSpPr/>
            <p:nvPr/>
          </p:nvSpPr>
          <p:spPr>
            <a:xfrm rot="-3225588">
              <a:off x="2501949" y="2935744"/>
              <a:ext cx="94577" cy="105874"/>
            </a:xfrm>
            <a:custGeom>
              <a:avLst/>
              <a:gdLst/>
              <a:ahLst/>
              <a:cxnLst/>
              <a:rect l="l" t="t" r="r" b="b"/>
              <a:pathLst>
                <a:path w="3223" h="3608" extrusionOk="0">
                  <a:moveTo>
                    <a:pt x="366" y="1"/>
                  </a:moveTo>
                  <a:cubicBezTo>
                    <a:pt x="275" y="1"/>
                    <a:pt x="92" y="244"/>
                    <a:pt x="31" y="730"/>
                  </a:cubicBezTo>
                  <a:cubicBezTo>
                    <a:pt x="1" y="1399"/>
                    <a:pt x="214" y="2068"/>
                    <a:pt x="609" y="2554"/>
                  </a:cubicBezTo>
                  <a:cubicBezTo>
                    <a:pt x="1065" y="3101"/>
                    <a:pt x="1673" y="3466"/>
                    <a:pt x="2372" y="3588"/>
                  </a:cubicBezTo>
                  <a:cubicBezTo>
                    <a:pt x="2492" y="3602"/>
                    <a:pt x="2601" y="3608"/>
                    <a:pt x="2696" y="3608"/>
                  </a:cubicBezTo>
                  <a:cubicBezTo>
                    <a:pt x="3013" y="3608"/>
                    <a:pt x="3192" y="3543"/>
                    <a:pt x="3192" y="3496"/>
                  </a:cubicBezTo>
                  <a:cubicBezTo>
                    <a:pt x="3223" y="3344"/>
                    <a:pt x="1977" y="3223"/>
                    <a:pt x="1126" y="2189"/>
                  </a:cubicBezTo>
                  <a:cubicBezTo>
                    <a:pt x="305" y="1186"/>
                    <a:pt x="518" y="31"/>
                    <a:pt x="3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93DCC1DA-23C5-C1F2-2125-D06BD3718A12}"/>
              </a:ext>
            </a:extLst>
          </p:cNvPr>
          <p:cNvSpPr/>
          <p:nvPr/>
        </p:nvSpPr>
        <p:spPr>
          <a:xfrm>
            <a:off x="4259634" y="3029576"/>
            <a:ext cx="4749584" cy="15638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3600" dirty="0">
                <a:latin typeface="Amatic SC" panose="00000500000000000000" pitchFamily="2" charset="-79"/>
                <a:cs typeface="Amatic SC" panose="00000500000000000000" pitchFamily="2" charset="-79"/>
              </a:rPr>
              <a:t>NEONATUS DENGAN KONDISI KHUSUS</a:t>
            </a:r>
            <a:endParaRPr lang="en-ID" sz="3600" dirty="0"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004634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0E3084-82B8-D6CF-D67D-03CF71392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resiko</a:t>
            </a:r>
            <a:r>
              <a:rPr lang="en-US" dirty="0"/>
              <a:t> yang </a:t>
            </a:r>
            <a:r>
              <a:rPr lang="en-US" dirty="0" err="1"/>
              <a:t>tinggi</a:t>
            </a:r>
            <a:r>
              <a:rPr lang="en-US" dirty="0"/>
              <a:t> pada </a:t>
            </a:r>
            <a:r>
              <a:rPr lang="en-US" dirty="0" err="1"/>
              <a:t>neonatus</a:t>
            </a:r>
            <a:endParaRPr lang="en-ID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8F75BB9-8D74-3E2A-294D-2B1209A54A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145" y="1017750"/>
            <a:ext cx="8595359" cy="2400300"/>
          </a:xfrm>
        </p:spPr>
        <p:txBody>
          <a:bodyPr/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Hiperbilirubinemia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keadaan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bayi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lahir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dimana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kadar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bilirubin serum ≥5 mg/dL pada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minggu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pertama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Asfiksia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neonatorum: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keadaan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dimana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bayi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bernafas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spontan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teratur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setelah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lahir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disertai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hipoksia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BBLR: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bayi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lahir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mempunya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berat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badan ≤ 2.500 gram. 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Respiratory distress syndrome: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kumpulan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gejala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terdiri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dispnea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frekuensi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pernafasan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60 x/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menit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adanya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sianosis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adanya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rintihan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pada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saat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ekspirasi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adanya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retraksi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suprasternal. 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75471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3" name="Google Shape;2903;p80"/>
          <p:cNvSpPr txBox="1">
            <a:spLocks noGrp="1"/>
          </p:cNvSpPr>
          <p:nvPr>
            <p:ph type="title"/>
          </p:nvPr>
        </p:nvSpPr>
        <p:spPr>
          <a:xfrm>
            <a:off x="4294981" y="1527592"/>
            <a:ext cx="4417088" cy="16849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BAYI RESIKO TINGGI DAN PENATALAKSANAANNYA</a:t>
            </a:r>
            <a:endParaRPr sz="2800" dirty="0"/>
          </a:p>
        </p:txBody>
      </p:sp>
      <p:grpSp>
        <p:nvGrpSpPr>
          <p:cNvPr id="2918" name="Google Shape;2918;p80"/>
          <p:cNvGrpSpPr/>
          <p:nvPr/>
        </p:nvGrpSpPr>
        <p:grpSpPr>
          <a:xfrm>
            <a:off x="484632" y="910987"/>
            <a:ext cx="3737518" cy="4232555"/>
            <a:chOff x="1273175" y="825425"/>
            <a:chExt cx="3432695" cy="3887357"/>
          </a:xfrm>
        </p:grpSpPr>
        <p:sp>
          <p:nvSpPr>
            <p:cNvPr id="2919" name="Google Shape;2919;p80"/>
            <p:cNvSpPr/>
            <p:nvPr/>
          </p:nvSpPr>
          <p:spPr>
            <a:xfrm flipH="1">
              <a:off x="2017117" y="1175530"/>
              <a:ext cx="846450" cy="1048435"/>
            </a:xfrm>
            <a:custGeom>
              <a:avLst/>
              <a:gdLst/>
              <a:ahLst/>
              <a:cxnLst/>
              <a:rect l="l" t="t" r="r" b="b"/>
              <a:pathLst>
                <a:path w="16813" h="20825" extrusionOk="0">
                  <a:moveTo>
                    <a:pt x="4916" y="0"/>
                  </a:moveTo>
                  <a:cubicBezTo>
                    <a:pt x="2075" y="0"/>
                    <a:pt x="0" y="1979"/>
                    <a:pt x="200" y="4179"/>
                  </a:cubicBezTo>
                  <a:cubicBezTo>
                    <a:pt x="200" y="4179"/>
                    <a:pt x="600" y="7081"/>
                    <a:pt x="1501" y="11284"/>
                  </a:cubicBezTo>
                  <a:cubicBezTo>
                    <a:pt x="1501" y="11284"/>
                    <a:pt x="1334" y="12585"/>
                    <a:pt x="801" y="13419"/>
                  </a:cubicBezTo>
                  <a:cubicBezTo>
                    <a:pt x="367" y="14119"/>
                    <a:pt x="1067" y="14520"/>
                    <a:pt x="2001" y="14586"/>
                  </a:cubicBezTo>
                  <a:cubicBezTo>
                    <a:pt x="3202" y="18642"/>
                    <a:pt x="5684" y="19603"/>
                    <a:pt x="7363" y="19603"/>
                  </a:cubicBezTo>
                  <a:cubicBezTo>
                    <a:pt x="7783" y="19603"/>
                    <a:pt x="8153" y="19543"/>
                    <a:pt x="8439" y="19456"/>
                  </a:cubicBezTo>
                  <a:cubicBezTo>
                    <a:pt x="9874" y="19023"/>
                    <a:pt x="10241" y="18856"/>
                    <a:pt x="10241" y="18856"/>
                  </a:cubicBezTo>
                  <a:lnTo>
                    <a:pt x="11141" y="20824"/>
                  </a:lnTo>
                  <a:lnTo>
                    <a:pt x="15745" y="15587"/>
                  </a:lnTo>
                  <a:lnTo>
                    <a:pt x="14911" y="12652"/>
                  </a:lnTo>
                  <a:cubicBezTo>
                    <a:pt x="14911" y="12652"/>
                    <a:pt x="16812" y="9149"/>
                    <a:pt x="15511" y="6447"/>
                  </a:cubicBezTo>
                  <a:cubicBezTo>
                    <a:pt x="14722" y="4850"/>
                    <a:pt x="13444" y="4523"/>
                    <a:pt x="12530" y="4523"/>
                  </a:cubicBezTo>
                  <a:cubicBezTo>
                    <a:pt x="11899" y="4523"/>
                    <a:pt x="11442" y="4679"/>
                    <a:pt x="11442" y="4679"/>
                  </a:cubicBezTo>
                  <a:cubicBezTo>
                    <a:pt x="11442" y="4679"/>
                    <a:pt x="9974" y="1043"/>
                    <a:pt x="6405" y="176"/>
                  </a:cubicBezTo>
                  <a:cubicBezTo>
                    <a:pt x="5892" y="56"/>
                    <a:pt x="5393" y="0"/>
                    <a:pt x="49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80"/>
            <p:cNvSpPr/>
            <p:nvPr/>
          </p:nvSpPr>
          <p:spPr>
            <a:xfrm flipH="1">
              <a:off x="1753485" y="3901200"/>
              <a:ext cx="2760970" cy="808239"/>
            </a:xfrm>
            <a:custGeom>
              <a:avLst/>
              <a:gdLst/>
              <a:ahLst/>
              <a:cxnLst/>
              <a:rect l="l" t="t" r="r" b="b"/>
              <a:pathLst>
                <a:path w="54841" h="16054" extrusionOk="0">
                  <a:moveTo>
                    <a:pt x="12207" y="1"/>
                  </a:moveTo>
                  <a:cubicBezTo>
                    <a:pt x="6724" y="1"/>
                    <a:pt x="2496" y="939"/>
                    <a:pt x="601" y="6213"/>
                  </a:cubicBezTo>
                  <a:cubicBezTo>
                    <a:pt x="335" y="6981"/>
                    <a:pt x="168" y="7781"/>
                    <a:pt x="134" y="8615"/>
                  </a:cubicBezTo>
                  <a:cubicBezTo>
                    <a:pt x="1" y="11184"/>
                    <a:pt x="868" y="13952"/>
                    <a:pt x="1769" y="16054"/>
                  </a:cubicBezTo>
                  <a:lnTo>
                    <a:pt x="54840" y="16054"/>
                  </a:lnTo>
                  <a:cubicBezTo>
                    <a:pt x="54707" y="16020"/>
                    <a:pt x="54540" y="15987"/>
                    <a:pt x="54373" y="15920"/>
                  </a:cubicBezTo>
                  <a:cubicBezTo>
                    <a:pt x="49736" y="14719"/>
                    <a:pt x="41664" y="11751"/>
                    <a:pt x="36360" y="8715"/>
                  </a:cubicBezTo>
                  <a:cubicBezTo>
                    <a:pt x="36327" y="8715"/>
                    <a:pt x="36327" y="8682"/>
                    <a:pt x="36294" y="8682"/>
                  </a:cubicBezTo>
                  <a:cubicBezTo>
                    <a:pt x="35893" y="8448"/>
                    <a:pt x="35493" y="8215"/>
                    <a:pt x="35126" y="7981"/>
                  </a:cubicBezTo>
                  <a:cubicBezTo>
                    <a:pt x="34826" y="7781"/>
                    <a:pt x="34526" y="7581"/>
                    <a:pt x="34225" y="7381"/>
                  </a:cubicBezTo>
                  <a:cubicBezTo>
                    <a:pt x="34192" y="7347"/>
                    <a:pt x="34159" y="7347"/>
                    <a:pt x="34092" y="7314"/>
                  </a:cubicBezTo>
                  <a:cubicBezTo>
                    <a:pt x="33658" y="7014"/>
                    <a:pt x="33258" y="6747"/>
                    <a:pt x="32858" y="6480"/>
                  </a:cubicBezTo>
                  <a:cubicBezTo>
                    <a:pt x="32291" y="6113"/>
                    <a:pt x="31757" y="5813"/>
                    <a:pt x="31290" y="5546"/>
                  </a:cubicBezTo>
                  <a:cubicBezTo>
                    <a:pt x="31056" y="5413"/>
                    <a:pt x="30823" y="5313"/>
                    <a:pt x="30623" y="5179"/>
                  </a:cubicBezTo>
                  <a:cubicBezTo>
                    <a:pt x="28788" y="4212"/>
                    <a:pt x="27487" y="3812"/>
                    <a:pt x="26620" y="3645"/>
                  </a:cubicBezTo>
                  <a:cubicBezTo>
                    <a:pt x="26220" y="3559"/>
                    <a:pt x="25911" y="3535"/>
                    <a:pt x="25690" y="3535"/>
                  </a:cubicBezTo>
                  <a:cubicBezTo>
                    <a:pt x="25394" y="3535"/>
                    <a:pt x="25252" y="3578"/>
                    <a:pt x="25252" y="3578"/>
                  </a:cubicBezTo>
                  <a:cubicBezTo>
                    <a:pt x="25252" y="3578"/>
                    <a:pt x="25186" y="3545"/>
                    <a:pt x="25119" y="3478"/>
                  </a:cubicBezTo>
                  <a:cubicBezTo>
                    <a:pt x="25019" y="3445"/>
                    <a:pt x="24952" y="3411"/>
                    <a:pt x="24852" y="3345"/>
                  </a:cubicBezTo>
                  <a:cubicBezTo>
                    <a:pt x="24785" y="3311"/>
                    <a:pt x="24719" y="3278"/>
                    <a:pt x="24619" y="3245"/>
                  </a:cubicBezTo>
                  <a:cubicBezTo>
                    <a:pt x="24018" y="2944"/>
                    <a:pt x="23017" y="2444"/>
                    <a:pt x="21783" y="1977"/>
                  </a:cubicBezTo>
                  <a:cubicBezTo>
                    <a:pt x="19815" y="1176"/>
                    <a:pt x="17247" y="342"/>
                    <a:pt x="14578" y="109"/>
                  </a:cubicBezTo>
                  <a:cubicBezTo>
                    <a:pt x="14111" y="42"/>
                    <a:pt x="13644" y="9"/>
                    <a:pt x="13144" y="9"/>
                  </a:cubicBezTo>
                  <a:cubicBezTo>
                    <a:pt x="12828" y="4"/>
                    <a:pt x="12516" y="1"/>
                    <a:pt x="122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80"/>
            <p:cNvSpPr/>
            <p:nvPr/>
          </p:nvSpPr>
          <p:spPr>
            <a:xfrm flipH="1">
              <a:off x="3160832" y="2991150"/>
              <a:ext cx="1545038" cy="912553"/>
            </a:xfrm>
            <a:custGeom>
              <a:avLst/>
              <a:gdLst/>
              <a:ahLst/>
              <a:cxnLst/>
              <a:rect l="l" t="t" r="r" b="b"/>
              <a:pathLst>
                <a:path w="30689" h="18126" extrusionOk="0">
                  <a:moveTo>
                    <a:pt x="9497" y="0"/>
                  </a:moveTo>
                  <a:cubicBezTo>
                    <a:pt x="9467" y="0"/>
                    <a:pt x="9437" y="2"/>
                    <a:pt x="9407" y="5"/>
                  </a:cubicBezTo>
                  <a:lnTo>
                    <a:pt x="834" y="639"/>
                  </a:lnTo>
                  <a:cubicBezTo>
                    <a:pt x="300" y="672"/>
                    <a:pt x="0" y="1239"/>
                    <a:pt x="267" y="1673"/>
                  </a:cubicBezTo>
                  <a:lnTo>
                    <a:pt x="9073" y="17118"/>
                  </a:lnTo>
                  <a:cubicBezTo>
                    <a:pt x="9414" y="17736"/>
                    <a:pt x="10070" y="18125"/>
                    <a:pt x="10802" y="18125"/>
                  </a:cubicBezTo>
                  <a:cubicBezTo>
                    <a:pt x="10859" y="18125"/>
                    <a:pt x="10917" y="18123"/>
                    <a:pt x="10975" y="18118"/>
                  </a:cubicBezTo>
                  <a:lnTo>
                    <a:pt x="30689" y="16450"/>
                  </a:lnTo>
                  <a:lnTo>
                    <a:pt x="30689" y="14516"/>
                  </a:lnTo>
                  <a:lnTo>
                    <a:pt x="17479" y="14682"/>
                  </a:lnTo>
                  <a:lnTo>
                    <a:pt x="10107" y="372"/>
                  </a:lnTo>
                  <a:cubicBezTo>
                    <a:pt x="9988" y="132"/>
                    <a:pt x="9760" y="0"/>
                    <a:pt x="94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80"/>
            <p:cNvSpPr/>
            <p:nvPr/>
          </p:nvSpPr>
          <p:spPr>
            <a:xfrm flipH="1">
              <a:off x="1273175" y="1993850"/>
              <a:ext cx="1980019" cy="2718932"/>
            </a:xfrm>
            <a:custGeom>
              <a:avLst/>
              <a:gdLst/>
              <a:ahLst/>
              <a:cxnLst/>
              <a:rect l="l" t="t" r="r" b="b"/>
              <a:pathLst>
                <a:path w="39329" h="54006" extrusionOk="0">
                  <a:moveTo>
                    <a:pt x="29788" y="0"/>
                  </a:moveTo>
                  <a:cubicBezTo>
                    <a:pt x="29788" y="0"/>
                    <a:pt x="23250" y="1701"/>
                    <a:pt x="19581" y="3769"/>
                  </a:cubicBezTo>
                  <a:cubicBezTo>
                    <a:pt x="19281" y="3936"/>
                    <a:pt x="19014" y="4103"/>
                    <a:pt x="18747" y="4270"/>
                  </a:cubicBezTo>
                  <a:cubicBezTo>
                    <a:pt x="18613" y="4370"/>
                    <a:pt x="18480" y="4470"/>
                    <a:pt x="18347" y="4570"/>
                  </a:cubicBezTo>
                  <a:cubicBezTo>
                    <a:pt x="17913" y="4904"/>
                    <a:pt x="17579" y="5237"/>
                    <a:pt x="17379" y="5571"/>
                  </a:cubicBezTo>
                  <a:cubicBezTo>
                    <a:pt x="17313" y="5671"/>
                    <a:pt x="17246" y="5771"/>
                    <a:pt x="17179" y="5871"/>
                  </a:cubicBezTo>
                  <a:cubicBezTo>
                    <a:pt x="16512" y="7005"/>
                    <a:pt x="16212" y="8173"/>
                    <a:pt x="16045" y="9540"/>
                  </a:cubicBezTo>
                  <a:cubicBezTo>
                    <a:pt x="16012" y="9774"/>
                    <a:pt x="15978" y="9974"/>
                    <a:pt x="15978" y="10207"/>
                  </a:cubicBezTo>
                  <a:cubicBezTo>
                    <a:pt x="15945" y="10508"/>
                    <a:pt x="15912" y="10774"/>
                    <a:pt x="15878" y="11075"/>
                  </a:cubicBezTo>
                  <a:cubicBezTo>
                    <a:pt x="15878" y="11342"/>
                    <a:pt x="15845" y="11608"/>
                    <a:pt x="15845" y="11909"/>
                  </a:cubicBezTo>
                  <a:cubicBezTo>
                    <a:pt x="15811" y="12242"/>
                    <a:pt x="15778" y="12642"/>
                    <a:pt x="15745" y="13043"/>
                  </a:cubicBezTo>
                  <a:cubicBezTo>
                    <a:pt x="15678" y="14144"/>
                    <a:pt x="15611" y="15378"/>
                    <a:pt x="15445" y="16745"/>
                  </a:cubicBezTo>
                  <a:cubicBezTo>
                    <a:pt x="15344" y="17613"/>
                    <a:pt x="15044" y="18747"/>
                    <a:pt x="14644" y="20081"/>
                  </a:cubicBezTo>
                  <a:cubicBezTo>
                    <a:pt x="14611" y="20215"/>
                    <a:pt x="14544" y="20348"/>
                    <a:pt x="14511" y="20481"/>
                  </a:cubicBezTo>
                  <a:cubicBezTo>
                    <a:pt x="14410" y="20782"/>
                    <a:pt x="14344" y="21048"/>
                    <a:pt x="14244" y="21349"/>
                  </a:cubicBezTo>
                  <a:cubicBezTo>
                    <a:pt x="14177" y="21482"/>
                    <a:pt x="14144" y="21616"/>
                    <a:pt x="14077" y="21749"/>
                  </a:cubicBezTo>
                  <a:cubicBezTo>
                    <a:pt x="14010" y="21983"/>
                    <a:pt x="13910" y="22249"/>
                    <a:pt x="13810" y="22483"/>
                  </a:cubicBezTo>
                  <a:cubicBezTo>
                    <a:pt x="13343" y="23817"/>
                    <a:pt x="12743" y="25252"/>
                    <a:pt x="12142" y="26686"/>
                  </a:cubicBezTo>
                  <a:cubicBezTo>
                    <a:pt x="12109" y="26719"/>
                    <a:pt x="12109" y="26753"/>
                    <a:pt x="12075" y="26786"/>
                  </a:cubicBezTo>
                  <a:cubicBezTo>
                    <a:pt x="12042" y="26919"/>
                    <a:pt x="11975" y="27019"/>
                    <a:pt x="11942" y="27153"/>
                  </a:cubicBezTo>
                  <a:lnTo>
                    <a:pt x="11909" y="27153"/>
                  </a:lnTo>
                  <a:cubicBezTo>
                    <a:pt x="11475" y="28120"/>
                    <a:pt x="11041" y="29121"/>
                    <a:pt x="10541" y="30055"/>
                  </a:cubicBezTo>
                  <a:cubicBezTo>
                    <a:pt x="10374" y="30422"/>
                    <a:pt x="10207" y="30755"/>
                    <a:pt x="10041" y="31089"/>
                  </a:cubicBezTo>
                  <a:cubicBezTo>
                    <a:pt x="10007" y="31156"/>
                    <a:pt x="9974" y="31222"/>
                    <a:pt x="9941" y="31256"/>
                  </a:cubicBezTo>
                  <a:cubicBezTo>
                    <a:pt x="9807" y="31556"/>
                    <a:pt x="9640" y="31823"/>
                    <a:pt x="9507" y="32090"/>
                  </a:cubicBezTo>
                  <a:cubicBezTo>
                    <a:pt x="9273" y="32523"/>
                    <a:pt x="9040" y="32924"/>
                    <a:pt x="8806" y="33324"/>
                  </a:cubicBezTo>
                  <a:cubicBezTo>
                    <a:pt x="8540" y="33791"/>
                    <a:pt x="8306" y="34225"/>
                    <a:pt x="8039" y="34625"/>
                  </a:cubicBezTo>
                  <a:cubicBezTo>
                    <a:pt x="7706" y="35159"/>
                    <a:pt x="7372" y="35692"/>
                    <a:pt x="7039" y="36126"/>
                  </a:cubicBezTo>
                  <a:cubicBezTo>
                    <a:pt x="6805" y="36460"/>
                    <a:pt x="6572" y="36726"/>
                    <a:pt x="6371" y="36993"/>
                  </a:cubicBezTo>
                  <a:cubicBezTo>
                    <a:pt x="5571" y="37961"/>
                    <a:pt x="4837" y="38561"/>
                    <a:pt x="4237" y="38628"/>
                  </a:cubicBezTo>
                  <a:cubicBezTo>
                    <a:pt x="3536" y="38694"/>
                    <a:pt x="2969" y="38828"/>
                    <a:pt x="2469" y="39061"/>
                  </a:cubicBezTo>
                  <a:cubicBezTo>
                    <a:pt x="2469" y="39061"/>
                    <a:pt x="2435" y="39095"/>
                    <a:pt x="2402" y="39095"/>
                  </a:cubicBezTo>
                  <a:cubicBezTo>
                    <a:pt x="2268" y="39161"/>
                    <a:pt x="2135" y="39228"/>
                    <a:pt x="2002" y="39295"/>
                  </a:cubicBezTo>
                  <a:cubicBezTo>
                    <a:pt x="1902" y="39362"/>
                    <a:pt x="1835" y="39395"/>
                    <a:pt x="1735" y="39462"/>
                  </a:cubicBezTo>
                  <a:cubicBezTo>
                    <a:pt x="1401" y="39662"/>
                    <a:pt x="1134" y="39929"/>
                    <a:pt x="901" y="40162"/>
                  </a:cubicBezTo>
                  <a:cubicBezTo>
                    <a:pt x="734" y="40329"/>
                    <a:pt x="601" y="40496"/>
                    <a:pt x="467" y="40663"/>
                  </a:cubicBezTo>
                  <a:cubicBezTo>
                    <a:pt x="300" y="40896"/>
                    <a:pt x="200" y="41063"/>
                    <a:pt x="134" y="41230"/>
                  </a:cubicBezTo>
                  <a:cubicBezTo>
                    <a:pt x="100" y="41263"/>
                    <a:pt x="67" y="41330"/>
                    <a:pt x="67" y="41363"/>
                  </a:cubicBezTo>
                  <a:cubicBezTo>
                    <a:pt x="34" y="41430"/>
                    <a:pt x="0" y="41463"/>
                    <a:pt x="0" y="41463"/>
                  </a:cubicBezTo>
                  <a:cubicBezTo>
                    <a:pt x="667" y="41463"/>
                    <a:pt x="1535" y="41697"/>
                    <a:pt x="2502" y="42164"/>
                  </a:cubicBezTo>
                  <a:cubicBezTo>
                    <a:pt x="3569" y="42631"/>
                    <a:pt x="4804" y="43364"/>
                    <a:pt x="6071" y="44232"/>
                  </a:cubicBezTo>
                  <a:cubicBezTo>
                    <a:pt x="6171" y="44298"/>
                    <a:pt x="6305" y="44365"/>
                    <a:pt x="6405" y="44465"/>
                  </a:cubicBezTo>
                  <a:cubicBezTo>
                    <a:pt x="6838" y="44732"/>
                    <a:pt x="7239" y="45032"/>
                    <a:pt x="7639" y="45333"/>
                  </a:cubicBezTo>
                  <a:cubicBezTo>
                    <a:pt x="8306" y="45833"/>
                    <a:pt x="8940" y="46333"/>
                    <a:pt x="9574" y="46834"/>
                  </a:cubicBezTo>
                  <a:cubicBezTo>
                    <a:pt x="9874" y="47067"/>
                    <a:pt x="10141" y="47301"/>
                    <a:pt x="10408" y="47534"/>
                  </a:cubicBezTo>
                  <a:cubicBezTo>
                    <a:pt x="10441" y="47567"/>
                    <a:pt x="10474" y="47567"/>
                    <a:pt x="10508" y="47601"/>
                  </a:cubicBezTo>
                  <a:cubicBezTo>
                    <a:pt x="10808" y="47868"/>
                    <a:pt x="11108" y="48135"/>
                    <a:pt x="11375" y="48368"/>
                  </a:cubicBezTo>
                  <a:cubicBezTo>
                    <a:pt x="11775" y="48735"/>
                    <a:pt x="12242" y="49102"/>
                    <a:pt x="12776" y="49502"/>
                  </a:cubicBezTo>
                  <a:cubicBezTo>
                    <a:pt x="14877" y="51070"/>
                    <a:pt x="17946" y="52771"/>
                    <a:pt x="21182" y="53939"/>
                  </a:cubicBezTo>
                  <a:lnTo>
                    <a:pt x="29788" y="53939"/>
                  </a:lnTo>
                  <a:cubicBezTo>
                    <a:pt x="29888" y="53972"/>
                    <a:pt x="29988" y="53972"/>
                    <a:pt x="30055" y="54005"/>
                  </a:cubicBezTo>
                  <a:lnTo>
                    <a:pt x="33090" y="54005"/>
                  </a:lnTo>
                  <a:cubicBezTo>
                    <a:pt x="33124" y="53972"/>
                    <a:pt x="33157" y="53972"/>
                    <a:pt x="33191" y="53939"/>
                  </a:cubicBezTo>
                  <a:cubicBezTo>
                    <a:pt x="38027" y="50536"/>
                    <a:pt x="38995" y="40496"/>
                    <a:pt x="39161" y="30155"/>
                  </a:cubicBezTo>
                  <a:cubicBezTo>
                    <a:pt x="39328" y="18480"/>
                    <a:pt x="35459" y="7072"/>
                    <a:pt x="35492" y="7072"/>
                  </a:cubicBezTo>
                  <a:cubicBezTo>
                    <a:pt x="34725" y="5070"/>
                    <a:pt x="33457" y="3436"/>
                    <a:pt x="32323" y="2202"/>
                  </a:cubicBezTo>
                  <a:cubicBezTo>
                    <a:pt x="30989" y="801"/>
                    <a:pt x="29788" y="0"/>
                    <a:pt x="297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80"/>
            <p:cNvSpPr/>
            <p:nvPr/>
          </p:nvSpPr>
          <p:spPr>
            <a:xfrm flipH="1">
              <a:off x="2798074" y="4428975"/>
              <a:ext cx="413131" cy="280472"/>
            </a:xfrm>
            <a:custGeom>
              <a:avLst/>
              <a:gdLst/>
              <a:ahLst/>
              <a:cxnLst/>
              <a:rect l="l" t="t" r="r" b="b"/>
              <a:pathLst>
                <a:path w="8206" h="5571" extrusionOk="0">
                  <a:moveTo>
                    <a:pt x="1735" y="0"/>
                  </a:moveTo>
                  <a:cubicBezTo>
                    <a:pt x="1735" y="0"/>
                    <a:pt x="1601" y="200"/>
                    <a:pt x="1401" y="500"/>
                  </a:cubicBezTo>
                  <a:lnTo>
                    <a:pt x="1268" y="734"/>
                  </a:lnTo>
                  <a:cubicBezTo>
                    <a:pt x="1134" y="934"/>
                    <a:pt x="967" y="1168"/>
                    <a:pt x="834" y="1401"/>
                  </a:cubicBezTo>
                  <a:lnTo>
                    <a:pt x="801" y="1468"/>
                  </a:lnTo>
                  <a:cubicBezTo>
                    <a:pt x="467" y="2001"/>
                    <a:pt x="167" y="2502"/>
                    <a:pt x="134" y="2735"/>
                  </a:cubicBezTo>
                  <a:cubicBezTo>
                    <a:pt x="0" y="3236"/>
                    <a:pt x="300" y="3803"/>
                    <a:pt x="1134" y="4503"/>
                  </a:cubicBezTo>
                  <a:cubicBezTo>
                    <a:pt x="1468" y="4770"/>
                    <a:pt x="2002" y="5170"/>
                    <a:pt x="2535" y="5571"/>
                  </a:cubicBezTo>
                  <a:lnTo>
                    <a:pt x="7572" y="5571"/>
                  </a:lnTo>
                  <a:cubicBezTo>
                    <a:pt x="7572" y="5504"/>
                    <a:pt x="7572" y="5471"/>
                    <a:pt x="7572" y="5471"/>
                  </a:cubicBezTo>
                  <a:cubicBezTo>
                    <a:pt x="7572" y="5471"/>
                    <a:pt x="7625" y="5479"/>
                    <a:pt x="7699" y="5479"/>
                  </a:cubicBezTo>
                  <a:cubicBezTo>
                    <a:pt x="7828" y="5479"/>
                    <a:pt x="8021" y="5452"/>
                    <a:pt x="8106" y="5304"/>
                  </a:cubicBezTo>
                  <a:cubicBezTo>
                    <a:pt x="8206" y="5070"/>
                    <a:pt x="8073" y="4803"/>
                    <a:pt x="7772" y="4637"/>
                  </a:cubicBezTo>
                  <a:cubicBezTo>
                    <a:pt x="7505" y="4437"/>
                    <a:pt x="7038" y="4236"/>
                    <a:pt x="7038" y="4236"/>
                  </a:cubicBezTo>
                  <a:lnTo>
                    <a:pt x="5004" y="2669"/>
                  </a:lnTo>
                  <a:lnTo>
                    <a:pt x="5070" y="2569"/>
                  </a:lnTo>
                  <a:lnTo>
                    <a:pt x="5271" y="2335"/>
                  </a:lnTo>
                  <a:lnTo>
                    <a:pt x="5304" y="2335"/>
                  </a:lnTo>
                  <a:lnTo>
                    <a:pt x="5504" y="2068"/>
                  </a:lnTo>
                  <a:lnTo>
                    <a:pt x="5471" y="2068"/>
                  </a:lnTo>
                  <a:lnTo>
                    <a:pt x="1735" y="0"/>
                  </a:lnTo>
                  <a:close/>
                </a:path>
              </a:pathLst>
            </a:custGeom>
            <a:solidFill>
              <a:srgbClr val="FBB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80"/>
            <p:cNvSpPr/>
            <p:nvPr/>
          </p:nvSpPr>
          <p:spPr>
            <a:xfrm flipH="1">
              <a:off x="2594834" y="3636281"/>
              <a:ext cx="785986" cy="911949"/>
            </a:xfrm>
            <a:custGeom>
              <a:avLst/>
              <a:gdLst/>
              <a:ahLst/>
              <a:cxnLst/>
              <a:rect l="l" t="t" r="r" b="b"/>
              <a:pathLst>
                <a:path w="15612" h="18114" extrusionOk="0">
                  <a:moveTo>
                    <a:pt x="2168" y="0"/>
                  </a:moveTo>
                  <a:cubicBezTo>
                    <a:pt x="2168" y="0"/>
                    <a:pt x="0" y="5071"/>
                    <a:pt x="1701" y="7906"/>
                  </a:cubicBezTo>
                  <a:cubicBezTo>
                    <a:pt x="3436" y="10775"/>
                    <a:pt x="6538" y="11309"/>
                    <a:pt x="6538" y="11309"/>
                  </a:cubicBezTo>
                  <a:cubicBezTo>
                    <a:pt x="6538" y="11309"/>
                    <a:pt x="4770" y="14344"/>
                    <a:pt x="4236" y="15712"/>
                  </a:cubicBezTo>
                  <a:cubicBezTo>
                    <a:pt x="4236" y="15712"/>
                    <a:pt x="5938" y="17880"/>
                    <a:pt x="9173" y="18113"/>
                  </a:cubicBezTo>
                  <a:cubicBezTo>
                    <a:pt x="9173" y="18113"/>
                    <a:pt x="13877" y="14978"/>
                    <a:pt x="14744" y="12176"/>
                  </a:cubicBezTo>
                  <a:cubicBezTo>
                    <a:pt x="15611" y="9374"/>
                    <a:pt x="9907" y="5071"/>
                    <a:pt x="8940" y="4404"/>
                  </a:cubicBezTo>
                  <a:cubicBezTo>
                    <a:pt x="7972" y="3736"/>
                    <a:pt x="5637" y="1635"/>
                    <a:pt x="5637" y="1635"/>
                  </a:cubicBezTo>
                  <a:lnTo>
                    <a:pt x="21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80"/>
            <p:cNvSpPr/>
            <p:nvPr/>
          </p:nvSpPr>
          <p:spPr>
            <a:xfrm flipH="1">
              <a:off x="3029827" y="3546766"/>
              <a:ext cx="1170572" cy="531240"/>
            </a:xfrm>
            <a:custGeom>
              <a:avLst/>
              <a:gdLst/>
              <a:ahLst/>
              <a:cxnLst/>
              <a:rect l="l" t="t" r="r" b="b"/>
              <a:pathLst>
                <a:path w="23251" h="10552" extrusionOk="0">
                  <a:moveTo>
                    <a:pt x="2194" y="0"/>
                  </a:moveTo>
                  <a:cubicBezTo>
                    <a:pt x="1413" y="0"/>
                    <a:pt x="828" y="605"/>
                    <a:pt x="735" y="978"/>
                  </a:cubicBezTo>
                  <a:cubicBezTo>
                    <a:pt x="711" y="1107"/>
                    <a:pt x="795" y="1157"/>
                    <a:pt x="935" y="1157"/>
                  </a:cubicBezTo>
                  <a:cubicBezTo>
                    <a:pt x="1193" y="1157"/>
                    <a:pt x="1644" y="984"/>
                    <a:pt x="1969" y="811"/>
                  </a:cubicBezTo>
                  <a:cubicBezTo>
                    <a:pt x="1969" y="811"/>
                    <a:pt x="2903" y="1045"/>
                    <a:pt x="3303" y="1311"/>
                  </a:cubicBezTo>
                  <a:lnTo>
                    <a:pt x="3270" y="1412"/>
                  </a:lnTo>
                  <a:cubicBezTo>
                    <a:pt x="3059" y="1321"/>
                    <a:pt x="2415" y="1068"/>
                    <a:pt x="1752" y="1068"/>
                  </a:cubicBezTo>
                  <a:cubicBezTo>
                    <a:pt x="1680" y="1068"/>
                    <a:pt x="1607" y="1071"/>
                    <a:pt x="1535" y="1078"/>
                  </a:cubicBezTo>
                  <a:cubicBezTo>
                    <a:pt x="701" y="1145"/>
                    <a:pt x="168" y="1912"/>
                    <a:pt x="134" y="2312"/>
                  </a:cubicBezTo>
                  <a:cubicBezTo>
                    <a:pt x="134" y="2427"/>
                    <a:pt x="194" y="2473"/>
                    <a:pt x="290" y="2473"/>
                  </a:cubicBezTo>
                  <a:cubicBezTo>
                    <a:pt x="529" y="2473"/>
                    <a:pt x="992" y="2184"/>
                    <a:pt x="1302" y="1945"/>
                  </a:cubicBezTo>
                  <a:cubicBezTo>
                    <a:pt x="1302" y="1945"/>
                    <a:pt x="2469" y="2012"/>
                    <a:pt x="2836" y="2212"/>
                  </a:cubicBezTo>
                  <a:cubicBezTo>
                    <a:pt x="2869" y="2212"/>
                    <a:pt x="2869" y="2212"/>
                    <a:pt x="2903" y="2245"/>
                  </a:cubicBezTo>
                  <a:lnTo>
                    <a:pt x="2869" y="2312"/>
                  </a:lnTo>
                  <a:cubicBezTo>
                    <a:pt x="2572" y="2223"/>
                    <a:pt x="2114" y="2107"/>
                    <a:pt x="1663" y="2107"/>
                  </a:cubicBezTo>
                  <a:cubicBezTo>
                    <a:pt x="1609" y="2107"/>
                    <a:pt x="1555" y="2108"/>
                    <a:pt x="1502" y="2112"/>
                  </a:cubicBezTo>
                  <a:cubicBezTo>
                    <a:pt x="635" y="2179"/>
                    <a:pt x="101" y="2946"/>
                    <a:pt x="101" y="3346"/>
                  </a:cubicBezTo>
                  <a:cubicBezTo>
                    <a:pt x="101" y="3461"/>
                    <a:pt x="161" y="3507"/>
                    <a:pt x="256" y="3507"/>
                  </a:cubicBezTo>
                  <a:cubicBezTo>
                    <a:pt x="496" y="3507"/>
                    <a:pt x="959" y="3218"/>
                    <a:pt x="1268" y="2979"/>
                  </a:cubicBezTo>
                  <a:cubicBezTo>
                    <a:pt x="1268" y="2979"/>
                    <a:pt x="2036" y="3013"/>
                    <a:pt x="2536" y="3146"/>
                  </a:cubicBezTo>
                  <a:lnTo>
                    <a:pt x="2469" y="3280"/>
                  </a:lnTo>
                  <a:cubicBezTo>
                    <a:pt x="2202" y="3213"/>
                    <a:pt x="1935" y="3179"/>
                    <a:pt x="1702" y="3179"/>
                  </a:cubicBezTo>
                  <a:cubicBezTo>
                    <a:pt x="868" y="3179"/>
                    <a:pt x="1" y="3980"/>
                    <a:pt x="334" y="4214"/>
                  </a:cubicBezTo>
                  <a:cubicBezTo>
                    <a:pt x="402" y="4266"/>
                    <a:pt x="492" y="4287"/>
                    <a:pt x="591" y="4287"/>
                  </a:cubicBezTo>
                  <a:cubicBezTo>
                    <a:pt x="929" y="4287"/>
                    <a:pt x="1368" y="4047"/>
                    <a:pt x="1368" y="4047"/>
                  </a:cubicBezTo>
                  <a:cubicBezTo>
                    <a:pt x="1368" y="4047"/>
                    <a:pt x="2536" y="4214"/>
                    <a:pt x="3236" y="4547"/>
                  </a:cubicBezTo>
                  <a:cubicBezTo>
                    <a:pt x="3737" y="4947"/>
                    <a:pt x="4771" y="5748"/>
                    <a:pt x="5638" y="6215"/>
                  </a:cubicBezTo>
                  <a:cubicBezTo>
                    <a:pt x="6806" y="6815"/>
                    <a:pt x="7773" y="6982"/>
                    <a:pt x="7773" y="6982"/>
                  </a:cubicBezTo>
                  <a:cubicBezTo>
                    <a:pt x="7773" y="6982"/>
                    <a:pt x="9074" y="7349"/>
                    <a:pt x="13777" y="8550"/>
                  </a:cubicBezTo>
                  <a:cubicBezTo>
                    <a:pt x="15112" y="8917"/>
                    <a:pt x="16479" y="9217"/>
                    <a:pt x="17713" y="9484"/>
                  </a:cubicBezTo>
                  <a:cubicBezTo>
                    <a:pt x="19014" y="9784"/>
                    <a:pt x="20182" y="10018"/>
                    <a:pt x="21116" y="10184"/>
                  </a:cubicBezTo>
                  <a:cubicBezTo>
                    <a:pt x="22417" y="10418"/>
                    <a:pt x="23251" y="10551"/>
                    <a:pt x="23251" y="10551"/>
                  </a:cubicBezTo>
                  <a:lnTo>
                    <a:pt x="16112" y="2412"/>
                  </a:lnTo>
                  <a:cubicBezTo>
                    <a:pt x="15812" y="2479"/>
                    <a:pt x="15478" y="2512"/>
                    <a:pt x="15112" y="2546"/>
                  </a:cubicBezTo>
                  <a:cubicBezTo>
                    <a:pt x="14745" y="2612"/>
                    <a:pt x="14344" y="2646"/>
                    <a:pt x="13944" y="2679"/>
                  </a:cubicBezTo>
                  <a:cubicBezTo>
                    <a:pt x="12622" y="2778"/>
                    <a:pt x="11252" y="2806"/>
                    <a:pt x="10230" y="2806"/>
                  </a:cubicBezTo>
                  <a:cubicBezTo>
                    <a:pt x="9525" y="2806"/>
                    <a:pt x="8985" y="2793"/>
                    <a:pt x="8740" y="2779"/>
                  </a:cubicBezTo>
                  <a:cubicBezTo>
                    <a:pt x="8740" y="2779"/>
                    <a:pt x="7206" y="1178"/>
                    <a:pt x="5305" y="711"/>
                  </a:cubicBezTo>
                  <a:cubicBezTo>
                    <a:pt x="4408" y="503"/>
                    <a:pt x="3981" y="463"/>
                    <a:pt x="3786" y="463"/>
                  </a:cubicBezTo>
                  <a:cubicBezTo>
                    <a:pt x="3670" y="463"/>
                    <a:pt x="3637" y="478"/>
                    <a:pt x="3637" y="478"/>
                  </a:cubicBezTo>
                  <a:cubicBezTo>
                    <a:pt x="3470" y="377"/>
                    <a:pt x="3303" y="277"/>
                    <a:pt x="3070" y="211"/>
                  </a:cubicBezTo>
                  <a:cubicBezTo>
                    <a:pt x="2836" y="111"/>
                    <a:pt x="2603" y="44"/>
                    <a:pt x="2369" y="11"/>
                  </a:cubicBezTo>
                  <a:cubicBezTo>
                    <a:pt x="2310" y="4"/>
                    <a:pt x="2251" y="0"/>
                    <a:pt x="21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80"/>
            <p:cNvSpPr/>
            <p:nvPr/>
          </p:nvSpPr>
          <p:spPr>
            <a:xfrm flipH="1">
              <a:off x="2383232" y="2998098"/>
              <a:ext cx="890150" cy="779290"/>
            </a:xfrm>
            <a:custGeom>
              <a:avLst/>
              <a:gdLst/>
              <a:ahLst/>
              <a:cxnLst/>
              <a:rect l="l" t="t" r="r" b="b"/>
              <a:pathLst>
                <a:path w="17681" h="15479" extrusionOk="0">
                  <a:moveTo>
                    <a:pt x="11276" y="1"/>
                  </a:moveTo>
                  <a:cubicBezTo>
                    <a:pt x="11276" y="1"/>
                    <a:pt x="8941" y="701"/>
                    <a:pt x="5305" y="3637"/>
                  </a:cubicBezTo>
                  <a:cubicBezTo>
                    <a:pt x="1702" y="6539"/>
                    <a:pt x="101" y="10642"/>
                    <a:pt x="34" y="12676"/>
                  </a:cubicBezTo>
                  <a:cubicBezTo>
                    <a:pt x="1" y="14678"/>
                    <a:pt x="4271" y="15478"/>
                    <a:pt x="4271" y="15478"/>
                  </a:cubicBezTo>
                  <a:cubicBezTo>
                    <a:pt x="4271" y="15478"/>
                    <a:pt x="12577" y="10341"/>
                    <a:pt x="15078" y="7039"/>
                  </a:cubicBezTo>
                  <a:cubicBezTo>
                    <a:pt x="17613" y="3770"/>
                    <a:pt x="17680" y="2669"/>
                    <a:pt x="17680" y="2669"/>
                  </a:cubicBezTo>
                  <a:lnTo>
                    <a:pt x="112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80"/>
            <p:cNvSpPr/>
            <p:nvPr/>
          </p:nvSpPr>
          <p:spPr>
            <a:xfrm flipH="1">
              <a:off x="2426923" y="3072307"/>
              <a:ext cx="266526" cy="275186"/>
            </a:xfrm>
            <a:custGeom>
              <a:avLst/>
              <a:gdLst/>
              <a:ahLst/>
              <a:cxnLst/>
              <a:rect l="l" t="t" r="r" b="b"/>
              <a:pathLst>
                <a:path w="5294" h="5466" extrusionOk="0">
                  <a:moveTo>
                    <a:pt x="1649" y="0"/>
                  </a:moveTo>
                  <a:cubicBezTo>
                    <a:pt x="1468" y="0"/>
                    <a:pt x="1368" y="57"/>
                    <a:pt x="1391" y="195"/>
                  </a:cubicBezTo>
                  <a:cubicBezTo>
                    <a:pt x="1552" y="967"/>
                    <a:pt x="2364" y="2235"/>
                    <a:pt x="1764" y="2235"/>
                  </a:cubicBezTo>
                  <a:cubicBezTo>
                    <a:pt x="1742" y="2235"/>
                    <a:pt x="1718" y="2233"/>
                    <a:pt x="1691" y="2229"/>
                  </a:cubicBezTo>
                  <a:cubicBezTo>
                    <a:pt x="1613" y="2219"/>
                    <a:pt x="1531" y="2214"/>
                    <a:pt x="1449" y="2214"/>
                  </a:cubicBezTo>
                  <a:cubicBezTo>
                    <a:pt x="762" y="2214"/>
                    <a:pt x="1" y="2558"/>
                    <a:pt x="90" y="2796"/>
                  </a:cubicBezTo>
                  <a:cubicBezTo>
                    <a:pt x="190" y="3030"/>
                    <a:pt x="757" y="5465"/>
                    <a:pt x="757" y="5465"/>
                  </a:cubicBezTo>
                  <a:cubicBezTo>
                    <a:pt x="2092" y="4998"/>
                    <a:pt x="5294" y="1329"/>
                    <a:pt x="5294" y="1329"/>
                  </a:cubicBezTo>
                  <a:cubicBezTo>
                    <a:pt x="5294" y="1329"/>
                    <a:pt x="2523" y="0"/>
                    <a:pt x="16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80"/>
            <p:cNvSpPr/>
            <p:nvPr/>
          </p:nvSpPr>
          <p:spPr>
            <a:xfrm flipH="1">
              <a:off x="2215327" y="3488516"/>
              <a:ext cx="742287" cy="287923"/>
            </a:xfrm>
            <a:custGeom>
              <a:avLst/>
              <a:gdLst/>
              <a:ahLst/>
              <a:cxnLst/>
              <a:rect l="l" t="t" r="r" b="b"/>
              <a:pathLst>
                <a:path w="14744" h="5719" extrusionOk="0">
                  <a:moveTo>
                    <a:pt x="1568" y="0"/>
                  </a:moveTo>
                  <a:lnTo>
                    <a:pt x="0" y="1168"/>
                  </a:lnTo>
                  <a:cubicBezTo>
                    <a:pt x="0" y="1168"/>
                    <a:pt x="167" y="3136"/>
                    <a:pt x="2068" y="4837"/>
                  </a:cubicBezTo>
                  <a:cubicBezTo>
                    <a:pt x="2820" y="5510"/>
                    <a:pt x="4203" y="5718"/>
                    <a:pt x="5644" y="5718"/>
                  </a:cubicBezTo>
                  <a:cubicBezTo>
                    <a:pt x="7847" y="5718"/>
                    <a:pt x="10184" y="5231"/>
                    <a:pt x="10608" y="5170"/>
                  </a:cubicBezTo>
                  <a:cubicBezTo>
                    <a:pt x="10647" y="5164"/>
                    <a:pt x="10691" y="5162"/>
                    <a:pt x="10738" y="5162"/>
                  </a:cubicBezTo>
                  <a:cubicBezTo>
                    <a:pt x="11316" y="5162"/>
                    <a:pt x="12392" y="5583"/>
                    <a:pt x="13161" y="5583"/>
                  </a:cubicBezTo>
                  <a:cubicBezTo>
                    <a:pt x="13373" y="5583"/>
                    <a:pt x="13561" y="5552"/>
                    <a:pt x="13710" y="5471"/>
                  </a:cubicBezTo>
                  <a:cubicBezTo>
                    <a:pt x="14444" y="5070"/>
                    <a:pt x="14744" y="3869"/>
                    <a:pt x="14744" y="3869"/>
                  </a:cubicBezTo>
                  <a:cubicBezTo>
                    <a:pt x="14744" y="3869"/>
                    <a:pt x="5671" y="3869"/>
                    <a:pt x="4537" y="3169"/>
                  </a:cubicBezTo>
                  <a:cubicBezTo>
                    <a:pt x="3436" y="2468"/>
                    <a:pt x="1568" y="0"/>
                    <a:pt x="1568" y="0"/>
                  </a:cubicBezTo>
                  <a:close/>
                </a:path>
              </a:pathLst>
            </a:custGeom>
            <a:solidFill>
              <a:srgbClr val="DA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80"/>
            <p:cNvSpPr/>
            <p:nvPr/>
          </p:nvSpPr>
          <p:spPr>
            <a:xfrm flipH="1">
              <a:off x="1867692" y="2287467"/>
              <a:ext cx="886726" cy="853297"/>
            </a:xfrm>
            <a:custGeom>
              <a:avLst/>
              <a:gdLst/>
              <a:ahLst/>
              <a:cxnLst/>
              <a:rect l="l" t="t" r="r" b="b"/>
              <a:pathLst>
                <a:path w="17613" h="16949" extrusionOk="0">
                  <a:moveTo>
                    <a:pt x="8069" y="0"/>
                  </a:moveTo>
                  <a:cubicBezTo>
                    <a:pt x="5358" y="0"/>
                    <a:pt x="3316" y="786"/>
                    <a:pt x="2602" y="1807"/>
                  </a:cubicBezTo>
                  <a:cubicBezTo>
                    <a:pt x="2602" y="1807"/>
                    <a:pt x="1601" y="4175"/>
                    <a:pt x="1268" y="6810"/>
                  </a:cubicBezTo>
                  <a:cubicBezTo>
                    <a:pt x="968" y="9412"/>
                    <a:pt x="0" y="11380"/>
                    <a:pt x="868" y="13849"/>
                  </a:cubicBezTo>
                  <a:cubicBezTo>
                    <a:pt x="1515" y="15791"/>
                    <a:pt x="3609" y="16949"/>
                    <a:pt x="5824" y="16949"/>
                  </a:cubicBezTo>
                  <a:cubicBezTo>
                    <a:pt x="6463" y="16949"/>
                    <a:pt x="7112" y="16852"/>
                    <a:pt x="7739" y="16651"/>
                  </a:cubicBezTo>
                  <a:cubicBezTo>
                    <a:pt x="10574" y="15784"/>
                    <a:pt x="14377" y="12248"/>
                    <a:pt x="16012" y="9012"/>
                  </a:cubicBezTo>
                  <a:cubicBezTo>
                    <a:pt x="17613" y="5776"/>
                    <a:pt x="14711" y="906"/>
                    <a:pt x="10741" y="239"/>
                  </a:cubicBezTo>
                  <a:cubicBezTo>
                    <a:pt x="9800" y="74"/>
                    <a:pt x="8903" y="0"/>
                    <a:pt x="8069" y="0"/>
                  </a:cubicBezTo>
                  <a:close/>
                </a:path>
              </a:pathLst>
            </a:custGeom>
            <a:solidFill>
              <a:srgbClr val="FBB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80"/>
            <p:cNvSpPr/>
            <p:nvPr/>
          </p:nvSpPr>
          <p:spPr>
            <a:xfrm flipH="1">
              <a:off x="2111154" y="3547270"/>
              <a:ext cx="275488" cy="202236"/>
            </a:xfrm>
            <a:custGeom>
              <a:avLst/>
              <a:gdLst/>
              <a:ahLst/>
              <a:cxnLst/>
              <a:rect l="l" t="t" r="r" b="b"/>
              <a:pathLst>
                <a:path w="5472" h="4017" extrusionOk="0">
                  <a:moveTo>
                    <a:pt x="3136" y="1"/>
                  </a:moveTo>
                  <a:cubicBezTo>
                    <a:pt x="2235" y="1"/>
                    <a:pt x="734" y="267"/>
                    <a:pt x="734" y="267"/>
                  </a:cubicBezTo>
                  <a:lnTo>
                    <a:pt x="0" y="134"/>
                  </a:lnTo>
                  <a:lnTo>
                    <a:pt x="67" y="2936"/>
                  </a:lnTo>
                  <a:lnTo>
                    <a:pt x="634" y="2969"/>
                  </a:lnTo>
                  <a:cubicBezTo>
                    <a:pt x="634" y="2969"/>
                    <a:pt x="801" y="3203"/>
                    <a:pt x="1268" y="3403"/>
                  </a:cubicBezTo>
                  <a:cubicBezTo>
                    <a:pt x="1735" y="3603"/>
                    <a:pt x="3203" y="3903"/>
                    <a:pt x="3370" y="4003"/>
                  </a:cubicBezTo>
                  <a:cubicBezTo>
                    <a:pt x="3396" y="4012"/>
                    <a:pt x="3423" y="4016"/>
                    <a:pt x="3450" y="4016"/>
                  </a:cubicBezTo>
                  <a:cubicBezTo>
                    <a:pt x="3628" y="4016"/>
                    <a:pt x="3803" y="3839"/>
                    <a:pt x="3803" y="3636"/>
                  </a:cubicBezTo>
                  <a:cubicBezTo>
                    <a:pt x="3803" y="3403"/>
                    <a:pt x="3236" y="3069"/>
                    <a:pt x="3236" y="3069"/>
                  </a:cubicBezTo>
                  <a:lnTo>
                    <a:pt x="3236" y="3069"/>
                  </a:lnTo>
                  <a:cubicBezTo>
                    <a:pt x="3236" y="3069"/>
                    <a:pt x="4003" y="3370"/>
                    <a:pt x="4203" y="3403"/>
                  </a:cubicBezTo>
                  <a:cubicBezTo>
                    <a:pt x="4262" y="3411"/>
                    <a:pt x="4320" y="3418"/>
                    <a:pt x="4375" y="3418"/>
                  </a:cubicBezTo>
                  <a:cubicBezTo>
                    <a:pt x="4539" y="3418"/>
                    <a:pt x="4670" y="3361"/>
                    <a:pt x="4670" y="3136"/>
                  </a:cubicBezTo>
                  <a:cubicBezTo>
                    <a:pt x="4637" y="2803"/>
                    <a:pt x="3737" y="2469"/>
                    <a:pt x="3736" y="2469"/>
                  </a:cubicBezTo>
                  <a:lnTo>
                    <a:pt x="3736" y="2469"/>
                  </a:lnTo>
                  <a:cubicBezTo>
                    <a:pt x="3737" y="2469"/>
                    <a:pt x="4705" y="2772"/>
                    <a:pt x="4970" y="2772"/>
                  </a:cubicBezTo>
                  <a:cubicBezTo>
                    <a:pt x="4983" y="2772"/>
                    <a:pt x="4995" y="2771"/>
                    <a:pt x="5004" y="2769"/>
                  </a:cubicBezTo>
                  <a:cubicBezTo>
                    <a:pt x="5238" y="2769"/>
                    <a:pt x="5471" y="2502"/>
                    <a:pt x="5304" y="2269"/>
                  </a:cubicBezTo>
                  <a:cubicBezTo>
                    <a:pt x="5171" y="2035"/>
                    <a:pt x="3870" y="1668"/>
                    <a:pt x="3870" y="1668"/>
                  </a:cubicBezTo>
                  <a:lnTo>
                    <a:pt x="3870" y="1668"/>
                  </a:lnTo>
                  <a:cubicBezTo>
                    <a:pt x="3870" y="1668"/>
                    <a:pt x="4535" y="1768"/>
                    <a:pt x="4961" y="1768"/>
                  </a:cubicBezTo>
                  <a:cubicBezTo>
                    <a:pt x="5139" y="1768"/>
                    <a:pt x="5275" y="1751"/>
                    <a:pt x="5304" y="1702"/>
                  </a:cubicBezTo>
                  <a:cubicBezTo>
                    <a:pt x="5438" y="1568"/>
                    <a:pt x="5471" y="1301"/>
                    <a:pt x="4871" y="1101"/>
                  </a:cubicBezTo>
                  <a:cubicBezTo>
                    <a:pt x="4270" y="935"/>
                    <a:pt x="2936" y="834"/>
                    <a:pt x="2936" y="834"/>
                  </a:cubicBezTo>
                  <a:cubicBezTo>
                    <a:pt x="2936" y="834"/>
                    <a:pt x="3837" y="634"/>
                    <a:pt x="3903" y="434"/>
                  </a:cubicBezTo>
                  <a:cubicBezTo>
                    <a:pt x="3970" y="234"/>
                    <a:pt x="4037" y="1"/>
                    <a:pt x="3136" y="1"/>
                  </a:cubicBezTo>
                  <a:close/>
                </a:path>
              </a:pathLst>
            </a:custGeom>
            <a:solidFill>
              <a:srgbClr val="E3A6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80"/>
            <p:cNvSpPr/>
            <p:nvPr/>
          </p:nvSpPr>
          <p:spPr>
            <a:xfrm flipH="1">
              <a:off x="2373158" y="3123308"/>
              <a:ext cx="574386" cy="595279"/>
            </a:xfrm>
            <a:custGeom>
              <a:avLst/>
              <a:gdLst/>
              <a:ahLst/>
              <a:cxnLst/>
              <a:rect l="l" t="t" r="r" b="b"/>
              <a:pathLst>
                <a:path w="11409" h="11824" extrusionOk="0">
                  <a:moveTo>
                    <a:pt x="2902" y="1"/>
                  </a:moveTo>
                  <a:cubicBezTo>
                    <a:pt x="1673" y="1"/>
                    <a:pt x="496" y="977"/>
                    <a:pt x="0" y="2984"/>
                  </a:cubicBezTo>
                  <a:cubicBezTo>
                    <a:pt x="0" y="2984"/>
                    <a:pt x="100" y="8121"/>
                    <a:pt x="2202" y="10456"/>
                  </a:cubicBezTo>
                  <a:cubicBezTo>
                    <a:pt x="3188" y="11537"/>
                    <a:pt x="5233" y="11823"/>
                    <a:pt x="7125" y="11823"/>
                  </a:cubicBezTo>
                  <a:cubicBezTo>
                    <a:pt x="9264" y="11823"/>
                    <a:pt x="11208" y="11457"/>
                    <a:pt x="11208" y="11457"/>
                  </a:cubicBezTo>
                  <a:lnTo>
                    <a:pt x="11408" y="8121"/>
                  </a:lnTo>
                  <a:lnTo>
                    <a:pt x="6171" y="7387"/>
                  </a:lnTo>
                  <a:cubicBezTo>
                    <a:pt x="6171" y="7387"/>
                    <a:pt x="5771" y="1250"/>
                    <a:pt x="4170" y="349"/>
                  </a:cubicBezTo>
                  <a:cubicBezTo>
                    <a:pt x="3758" y="118"/>
                    <a:pt x="3327" y="1"/>
                    <a:pt x="29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80"/>
            <p:cNvSpPr/>
            <p:nvPr/>
          </p:nvSpPr>
          <p:spPr>
            <a:xfrm flipH="1">
              <a:off x="2551175" y="1526792"/>
              <a:ext cx="178070" cy="77028"/>
            </a:xfrm>
            <a:custGeom>
              <a:avLst/>
              <a:gdLst/>
              <a:ahLst/>
              <a:cxnLst/>
              <a:rect l="l" t="t" r="r" b="b"/>
              <a:pathLst>
                <a:path w="3537" h="1530" extrusionOk="0">
                  <a:moveTo>
                    <a:pt x="1981" y="1"/>
                  </a:moveTo>
                  <a:cubicBezTo>
                    <a:pt x="1743" y="1"/>
                    <a:pt x="1490" y="31"/>
                    <a:pt x="1235" y="104"/>
                  </a:cubicBezTo>
                  <a:cubicBezTo>
                    <a:pt x="34" y="471"/>
                    <a:pt x="1" y="1371"/>
                    <a:pt x="1" y="1371"/>
                  </a:cubicBezTo>
                  <a:cubicBezTo>
                    <a:pt x="53" y="1485"/>
                    <a:pt x="119" y="1530"/>
                    <a:pt x="199" y="1530"/>
                  </a:cubicBezTo>
                  <a:cubicBezTo>
                    <a:pt x="428" y="1530"/>
                    <a:pt x="775" y="1168"/>
                    <a:pt x="1268" y="971"/>
                  </a:cubicBezTo>
                  <a:cubicBezTo>
                    <a:pt x="1969" y="704"/>
                    <a:pt x="3536" y="771"/>
                    <a:pt x="3503" y="538"/>
                  </a:cubicBezTo>
                  <a:cubicBezTo>
                    <a:pt x="3503" y="381"/>
                    <a:pt x="2832" y="1"/>
                    <a:pt x="19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80"/>
            <p:cNvSpPr/>
            <p:nvPr/>
          </p:nvSpPr>
          <p:spPr>
            <a:xfrm flipH="1">
              <a:off x="1486483" y="825425"/>
              <a:ext cx="1523138" cy="1511206"/>
            </a:xfrm>
            <a:custGeom>
              <a:avLst/>
              <a:gdLst/>
              <a:ahLst/>
              <a:cxnLst/>
              <a:rect l="l" t="t" r="r" b="b"/>
              <a:pathLst>
                <a:path w="30254" h="30017" extrusionOk="0">
                  <a:moveTo>
                    <a:pt x="6871" y="1426"/>
                  </a:moveTo>
                  <a:lnTo>
                    <a:pt x="6871" y="1426"/>
                  </a:lnTo>
                  <a:cubicBezTo>
                    <a:pt x="4569" y="2527"/>
                    <a:pt x="2968" y="4128"/>
                    <a:pt x="1934" y="5762"/>
                  </a:cubicBezTo>
                  <a:cubicBezTo>
                    <a:pt x="2167" y="4995"/>
                    <a:pt x="2701" y="3928"/>
                    <a:pt x="3868" y="2960"/>
                  </a:cubicBezTo>
                  <a:cubicBezTo>
                    <a:pt x="4869" y="2126"/>
                    <a:pt x="5970" y="1659"/>
                    <a:pt x="6871" y="1426"/>
                  </a:cubicBezTo>
                  <a:close/>
                  <a:moveTo>
                    <a:pt x="26318" y="26210"/>
                  </a:moveTo>
                  <a:lnTo>
                    <a:pt x="26318" y="26210"/>
                  </a:lnTo>
                  <a:cubicBezTo>
                    <a:pt x="26051" y="27311"/>
                    <a:pt x="25450" y="28479"/>
                    <a:pt x="24049" y="29046"/>
                  </a:cubicBezTo>
                  <a:cubicBezTo>
                    <a:pt x="23228" y="29374"/>
                    <a:pt x="22546" y="29488"/>
                    <a:pt x="21995" y="29488"/>
                  </a:cubicBezTo>
                  <a:cubicBezTo>
                    <a:pt x="21651" y="29488"/>
                    <a:pt x="21358" y="29443"/>
                    <a:pt x="21114" y="29379"/>
                  </a:cubicBezTo>
                  <a:cubicBezTo>
                    <a:pt x="21981" y="29279"/>
                    <a:pt x="22882" y="29012"/>
                    <a:pt x="23749" y="28545"/>
                  </a:cubicBezTo>
                  <a:cubicBezTo>
                    <a:pt x="24917" y="27911"/>
                    <a:pt x="25751" y="27044"/>
                    <a:pt x="26318" y="26210"/>
                  </a:cubicBezTo>
                  <a:close/>
                  <a:moveTo>
                    <a:pt x="12765" y="1"/>
                  </a:moveTo>
                  <a:cubicBezTo>
                    <a:pt x="12103" y="1"/>
                    <a:pt x="11394" y="57"/>
                    <a:pt x="10640" y="192"/>
                  </a:cubicBezTo>
                  <a:cubicBezTo>
                    <a:pt x="10569" y="190"/>
                    <a:pt x="10495" y="189"/>
                    <a:pt x="10416" y="189"/>
                  </a:cubicBezTo>
                  <a:cubicBezTo>
                    <a:pt x="9080" y="189"/>
                    <a:pt x="6602" y="486"/>
                    <a:pt x="4302" y="2093"/>
                  </a:cubicBezTo>
                  <a:cubicBezTo>
                    <a:pt x="1834" y="3828"/>
                    <a:pt x="1367" y="5962"/>
                    <a:pt x="1300" y="6963"/>
                  </a:cubicBezTo>
                  <a:cubicBezTo>
                    <a:pt x="866" y="7897"/>
                    <a:pt x="599" y="8798"/>
                    <a:pt x="466" y="9665"/>
                  </a:cubicBezTo>
                  <a:cubicBezTo>
                    <a:pt x="0" y="12584"/>
                    <a:pt x="2424" y="14433"/>
                    <a:pt x="5075" y="14433"/>
                  </a:cubicBezTo>
                  <a:cubicBezTo>
                    <a:pt x="5273" y="14433"/>
                    <a:pt x="5471" y="14423"/>
                    <a:pt x="5670" y="14402"/>
                  </a:cubicBezTo>
                  <a:cubicBezTo>
                    <a:pt x="5670" y="14402"/>
                    <a:pt x="4202" y="11300"/>
                    <a:pt x="4969" y="9265"/>
                  </a:cubicBezTo>
                  <a:lnTo>
                    <a:pt x="4969" y="9265"/>
                  </a:lnTo>
                  <a:cubicBezTo>
                    <a:pt x="4969" y="9265"/>
                    <a:pt x="4869" y="12067"/>
                    <a:pt x="7104" y="13201"/>
                  </a:cubicBezTo>
                  <a:cubicBezTo>
                    <a:pt x="8006" y="13639"/>
                    <a:pt x="8823" y="13770"/>
                    <a:pt x="9481" y="13770"/>
                  </a:cubicBezTo>
                  <a:cubicBezTo>
                    <a:pt x="10477" y="13770"/>
                    <a:pt x="11107" y="13468"/>
                    <a:pt x="11107" y="13468"/>
                  </a:cubicBezTo>
                  <a:lnTo>
                    <a:pt x="10607" y="10399"/>
                  </a:lnTo>
                  <a:lnTo>
                    <a:pt x="10607" y="10399"/>
                  </a:lnTo>
                  <a:cubicBezTo>
                    <a:pt x="10607" y="10399"/>
                    <a:pt x="11641" y="12300"/>
                    <a:pt x="12241" y="12734"/>
                  </a:cubicBezTo>
                  <a:cubicBezTo>
                    <a:pt x="12808" y="13134"/>
                    <a:pt x="13375" y="15936"/>
                    <a:pt x="13375" y="15936"/>
                  </a:cubicBezTo>
                  <a:cubicBezTo>
                    <a:pt x="13375" y="15936"/>
                    <a:pt x="13703" y="16722"/>
                    <a:pt x="14322" y="16722"/>
                  </a:cubicBezTo>
                  <a:cubicBezTo>
                    <a:pt x="14469" y="16722"/>
                    <a:pt x="14631" y="16678"/>
                    <a:pt x="14810" y="16570"/>
                  </a:cubicBezTo>
                  <a:cubicBezTo>
                    <a:pt x="14810" y="16570"/>
                    <a:pt x="14309" y="12867"/>
                    <a:pt x="15543" y="12267"/>
                  </a:cubicBezTo>
                  <a:cubicBezTo>
                    <a:pt x="15793" y="12145"/>
                    <a:pt x="16030" y="12089"/>
                    <a:pt x="16253" y="12089"/>
                  </a:cubicBezTo>
                  <a:cubicBezTo>
                    <a:pt x="17673" y="12089"/>
                    <a:pt x="18541" y="14324"/>
                    <a:pt x="18512" y="15736"/>
                  </a:cubicBezTo>
                  <a:cubicBezTo>
                    <a:pt x="18480" y="17293"/>
                    <a:pt x="17419" y="18548"/>
                    <a:pt x="16598" y="18548"/>
                  </a:cubicBezTo>
                  <a:cubicBezTo>
                    <a:pt x="16557" y="18548"/>
                    <a:pt x="16517" y="18544"/>
                    <a:pt x="16477" y="18538"/>
                  </a:cubicBezTo>
                  <a:cubicBezTo>
                    <a:pt x="16477" y="18538"/>
                    <a:pt x="16177" y="20039"/>
                    <a:pt x="15510" y="22007"/>
                  </a:cubicBezTo>
                  <a:cubicBezTo>
                    <a:pt x="14876" y="24009"/>
                    <a:pt x="14409" y="24409"/>
                    <a:pt x="14643" y="25543"/>
                  </a:cubicBezTo>
                  <a:cubicBezTo>
                    <a:pt x="14643" y="25543"/>
                    <a:pt x="12875" y="27378"/>
                    <a:pt x="12541" y="28779"/>
                  </a:cubicBezTo>
                  <a:cubicBezTo>
                    <a:pt x="12541" y="28779"/>
                    <a:pt x="13297" y="28453"/>
                    <a:pt x="14304" y="28453"/>
                  </a:cubicBezTo>
                  <a:cubicBezTo>
                    <a:pt x="14908" y="28453"/>
                    <a:pt x="15602" y="28570"/>
                    <a:pt x="16277" y="28946"/>
                  </a:cubicBezTo>
                  <a:cubicBezTo>
                    <a:pt x="16277" y="28946"/>
                    <a:pt x="17778" y="29479"/>
                    <a:pt x="19680" y="29479"/>
                  </a:cubicBezTo>
                  <a:cubicBezTo>
                    <a:pt x="19680" y="29479"/>
                    <a:pt x="20973" y="30016"/>
                    <a:pt x="22522" y="30016"/>
                  </a:cubicBezTo>
                  <a:cubicBezTo>
                    <a:pt x="23676" y="30016"/>
                    <a:pt x="24973" y="29718"/>
                    <a:pt x="25984" y="28679"/>
                  </a:cubicBezTo>
                  <a:cubicBezTo>
                    <a:pt x="27519" y="27144"/>
                    <a:pt x="27652" y="24709"/>
                    <a:pt x="27585" y="23175"/>
                  </a:cubicBezTo>
                  <a:cubicBezTo>
                    <a:pt x="27886" y="22975"/>
                    <a:pt x="30254" y="21407"/>
                    <a:pt x="29687" y="17304"/>
                  </a:cubicBezTo>
                  <a:cubicBezTo>
                    <a:pt x="29053" y="12934"/>
                    <a:pt x="24783" y="5762"/>
                    <a:pt x="22415" y="3527"/>
                  </a:cubicBezTo>
                  <a:cubicBezTo>
                    <a:pt x="20678" y="1886"/>
                    <a:pt x="19429" y="1660"/>
                    <a:pt x="18871" y="1660"/>
                  </a:cubicBezTo>
                  <a:cubicBezTo>
                    <a:pt x="18658" y="1660"/>
                    <a:pt x="18546" y="1693"/>
                    <a:pt x="18546" y="1693"/>
                  </a:cubicBezTo>
                  <a:cubicBezTo>
                    <a:pt x="18546" y="1693"/>
                    <a:pt x="16377" y="1"/>
                    <a:pt x="127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80"/>
            <p:cNvSpPr/>
            <p:nvPr/>
          </p:nvSpPr>
          <p:spPr>
            <a:xfrm flipH="1">
              <a:off x="2918949" y="1204529"/>
              <a:ext cx="33630" cy="132709"/>
            </a:xfrm>
            <a:custGeom>
              <a:avLst/>
              <a:gdLst/>
              <a:ahLst/>
              <a:cxnLst/>
              <a:rect l="l" t="t" r="r" b="b"/>
              <a:pathLst>
                <a:path w="668" h="2636" extrusionOk="0">
                  <a:moveTo>
                    <a:pt x="367" y="0"/>
                  </a:moveTo>
                  <a:cubicBezTo>
                    <a:pt x="367" y="1"/>
                    <a:pt x="0" y="1335"/>
                    <a:pt x="667" y="2635"/>
                  </a:cubicBezTo>
                  <a:cubicBezTo>
                    <a:pt x="667" y="2635"/>
                    <a:pt x="400" y="567"/>
                    <a:pt x="3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80"/>
            <p:cNvSpPr/>
            <p:nvPr/>
          </p:nvSpPr>
          <p:spPr>
            <a:xfrm flipH="1">
              <a:off x="2514220" y="2618390"/>
              <a:ext cx="129387" cy="48935"/>
            </a:xfrm>
            <a:custGeom>
              <a:avLst/>
              <a:gdLst/>
              <a:ahLst/>
              <a:cxnLst/>
              <a:rect l="l" t="t" r="r" b="b"/>
              <a:pathLst>
                <a:path w="2570" h="972" extrusionOk="0">
                  <a:moveTo>
                    <a:pt x="164" y="0"/>
                  </a:moveTo>
                  <a:cubicBezTo>
                    <a:pt x="101" y="0"/>
                    <a:pt x="68" y="4"/>
                    <a:pt x="68" y="4"/>
                  </a:cubicBezTo>
                  <a:cubicBezTo>
                    <a:pt x="1" y="404"/>
                    <a:pt x="1202" y="971"/>
                    <a:pt x="1735" y="971"/>
                  </a:cubicBezTo>
                  <a:cubicBezTo>
                    <a:pt x="2236" y="938"/>
                    <a:pt x="2569" y="805"/>
                    <a:pt x="1602" y="371"/>
                  </a:cubicBezTo>
                  <a:cubicBezTo>
                    <a:pt x="888" y="39"/>
                    <a:pt x="369" y="0"/>
                    <a:pt x="1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80"/>
            <p:cNvSpPr/>
            <p:nvPr/>
          </p:nvSpPr>
          <p:spPr>
            <a:xfrm flipH="1">
              <a:off x="2283133" y="2746218"/>
              <a:ext cx="113578" cy="63888"/>
            </a:xfrm>
            <a:custGeom>
              <a:avLst/>
              <a:gdLst/>
              <a:ahLst/>
              <a:cxnLst/>
              <a:rect l="l" t="t" r="r" b="b"/>
              <a:pathLst>
                <a:path w="2256" h="1269" extrusionOk="0">
                  <a:moveTo>
                    <a:pt x="134" y="0"/>
                  </a:moveTo>
                  <a:lnTo>
                    <a:pt x="134" y="0"/>
                  </a:lnTo>
                  <a:cubicBezTo>
                    <a:pt x="0" y="367"/>
                    <a:pt x="1101" y="1168"/>
                    <a:pt x="1601" y="1234"/>
                  </a:cubicBezTo>
                  <a:cubicBezTo>
                    <a:pt x="1709" y="1256"/>
                    <a:pt x="1809" y="1268"/>
                    <a:pt x="1891" y="1268"/>
                  </a:cubicBezTo>
                  <a:cubicBezTo>
                    <a:pt x="2191" y="1268"/>
                    <a:pt x="2256" y="1105"/>
                    <a:pt x="1601" y="634"/>
                  </a:cubicBezTo>
                  <a:cubicBezTo>
                    <a:pt x="734" y="34"/>
                    <a:pt x="134" y="0"/>
                    <a:pt x="1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80"/>
            <p:cNvSpPr/>
            <p:nvPr/>
          </p:nvSpPr>
          <p:spPr>
            <a:xfrm flipH="1">
              <a:off x="2640186" y="3500851"/>
              <a:ext cx="194281" cy="90671"/>
            </a:xfrm>
            <a:custGeom>
              <a:avLst/>
              <a:gdLst/>
              <a:ahLst/>
              <a:cxnLst/>
              <a:rect l="l" t="t" r="r" b="b"/>
              <a:pathLst>
                <a:path w="3859" h="1801" extrusionOk="0">
                  <a:moveTo>
                    <a:pt x="3063" y="1"/>
                  </a:moveTo>
                  <a:cubicBezTo>
                    <a:pt x="1277" y="1"/>
                    <a:pt x="0" y="1801"/>
                    <a:pt x="305" y="1801"/>
                  </a:cubicBezTo>
                  <a:cubicBezTo>
                    <a:pt x="319" y="1801"/>
                    <a:pt x="336" y="1797"/>
                    <a:pt x="356" y="1790"/>
                  </a:cubicBezTo>
                  <a:cubicBezTo>
                    <a:pt x="890" y="1590"/>
                    <a:pt x="3859" y="122"/>
                    <a:pt x="3859" y="122"/>
                  </a:cubicBezTo>
                  <a:cubicBezTo>
                    <a:pt x="3585" y="37"/>
                    <a:pt x="3319" y="1"/>
                    <a:pt x="3063" y="1"/>
                  </a:cubicBezTo>
                  <a:close/>
                </a:path>
              </a:pathLst>
            </a:custGeom>
            <a:solidFill>
              <a:srgbClr val="E2C5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80"/>
            <p:cNvSpPr/>
            <p:nvPr/>
          </p:nvSpPr>
          <p:spPr>
            <a:xfrm flipH="1">
              <a:off x="2117898" y="2890609"/>
              <a:ext cx="99129" cy="108594"/>
            </a:xfrm>
            <a:custGeom>
              <a:avLst/>
              <a:gdLst/>
              <a:ahLst/>
              <a:cxnLst/>
              <a:rect l="l" t="t" r="r" b="b"/>
              <a:pathLst>
                <a:path w="1969" h="2157" extrusionOk="0">
                  <a:moveTo>
                    <a:pt x="1969" y="1"/>
                  </a:moveTo>
                  <a:cubicBezTo>
                    <a:pt x="1968" y="1"/>
                    <a:pt x="901" y="334"/>
                    <a:pt x="501" y="868"/>
                  </a:cubicBezTo>
                  <a:cubicBezTo>
                    <a:pt x="501" y="868"/>
                    <a:pt x="601" y="1202"/>
                    <a:pt x="434" y="1569"/>
                  </a:cubicBezTo>
                  <a:cubicBezTo>
                    <a:pt x="234" y="1902"/>
                    <a:pt x="1" y="2136"/>
                    <a:pt x="1" y="2136"/>
                  </a:cubicBezTo>
                  <a:cubicBezTo>
                    <a:pt x="1" y="2136"/>
                    <a:pt x="94" y="2157"/>
                    <a:pt x="225" y="2157"/>
                  </a:cubicBezTo>
                  <a:cubicBezTo>
                    <a:pt x="461" y="2157"/>
                    <a:pt x="818" y="2088"/>
                    <a:pt x="968" y="1702"/>
                  </a:cubicBezTo>
                  <a:cubicBezTo>
                    <a:pt x="1201" y="1135"/>
                    <a:pt x="1168" y="801"/>
                    <a:pt x="1168" y="801"/>
                  </a:cubicBezTo>
                  <a:cubicBezTo>
                    <a:pt x="1168" y="801"/>
                    <a:pt x="1935" y="468"/>
                    <a:pt x="1969" y="1"/>
                  </a:cubicBezTo>
                  <a:close/>
                </a:path>
              </a:pathLst>
            </a:custGeom>
            <a:solidFill>
              <a:srgbClr val="CB85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80"/>
            <p:cNvSpPr/>
            <p:nvPr/>
          </p:nvSpPr>
          <p:spPr>
            <a:xfrm flipH="1">
              <a:off x="1793785" y="2223477"/>
              <a:ext cx="945529" cy="846904"/>
            </a:xfrm>
            <a:custGeom>
              <a:avLst/>
              <a:gdLst/>
              <a:ahLst/>
              <a:cxnLst/>
              <a:rect l="l" t="t" r="r" b="b"/>
              <a:pathLst>
                <a:path w="18781" h="16822" extrusionOk="0">
                  <a:moveTo>
                    <a:pt x="1735" y="3011"/>
                  </a:moveTo>
                  <a:lnTo>
                    <a:pt x="1735" y="3011"/>
                  </a:lnTo>
                  <a:cubicBezTo>
                    <a:pt x="1635" y="3178"/>
                    <a:pt x="1535" y="3345"/>
                    <a:pt x="1468" y="3478"/>
                  </a:cubicBezTo>
                  <a:cubicBezTo>
                    <a:pt x="1201" y="4012"/>
                    <a:pt x="1001" y="4879"/>
                    <a:pt x="901" y="5680"/>
                  </a:cubicBezTo>
                  <a:cubicBezTo>
                    <a:pt x="801" y="5446"/>
                    <a:pt x="701" y="4979"/>
                    <a:pt x="868" y="4312"/>
                  </a:cubicBezTo>
                  <a:cubicBezTo>
                    <a:pt x="1035" y="3712"/>
                    <a:pt x="1401" y="3278"/>
                    <a:pt x="1735" y="3011"/>
                  </a:cubicBezTo>
                  <a:close/>
                  <a:moveTo>
                    <a:pt x="4570" y="4079"/>
                  </a:moveTo>
                  <a:cubicBezTo>
                    <a:pt x="5638" y="7514"/>
                    <a:pt x="7706" y="8615"/>
                    <a:pt x="7706" y="8615"/>
                  </a:cubicBezTo>
                  <a:cubicBezTo>
                    <a:pt x="7706" y="8615"/>
                    <a:pt x="7658" y="8626"/>
                    <a:pt x="7571" y="8626"/>
                  </a:cubicBezTo>
                  <a:cubicBezTo>
                    <a:pt x="7287" y="8626"/>
                    <a:pt x="6588" y="8509"/>
                    <a:pt x="5771" y="7514"/>
                  </a:cubicBezTo>
                  <a:cubicBezTo>
                    <a:pt x="4704" y="6247"/>
                    <a:pt x="4570" y="4079"/>
                    <a:pt x="4570" y="4079"/>
                  </a:cubicBezTo>
                  <a:close/>
                  <a:moveTo>
                    <a:pt x="7762" y="0"/>
                  </a:moveTo>
                  <a:cubicBezTo>
                    <a:pt x="7577" y="0"/>
                    <a:pt x="7392" y="3"/>
                    <a:pt x="7206" y="9"/>
                  </a:cubicBezTo>
                  <a:cubicBezTo>
                    <a:pt x="5705" y="42"/>
                    <a:pt x="4504" y="543"/>
                    <a:pt x="3570" y="1177"/>
                  </a:cubicBezTo>
                  <a:cubicBezTo>
                    <a:pt x="2636" y="1510"/>
                    <a:pt x="1468" y="2044"/>
                    <a:pt x="868" y="3045"/>
                  </a:cubicBezTo>
                  <a:cubicBezTo>
                    <a:pt x="0" y="4512"/>
                    <a:pt x="601" y="5746"/>
                    <a:pt x="868" y="6180"/>
                  </a:cubicBezTo>
                  <a:cubicBezTo>
                    <a:pt x="834" y="6814"/>
                    <a:pt x="901" y="7348"/>
                    <a:pt x="1035" y="7681"/>
                  </a:cubicBezTo>
                  <a:cubicBezTo>
                    <a:pt x="1035" y="7681"/>
                    <a:pt x="2269" y="5113"/>
                    <a:pt x="3770" y="3945"/>
                  </a:cubicBezTo>
                  <a:cubicBezTo>
                    <a:pt x="3770" y="3945"/>
                    <a:pt x="3970" y="6647"/>
                    <a:pt x="5137" y="8048"/>
                  </a:cubicBezTo>
                  <a:cubicBezTo>
                    <a:pt x="5906" y="8997"/>
                    <a:pt x="6888" y="9150"/>
                    <a:pt x="7442" y="9150"/>
                  </a:cubicBezTo>
                  <a:cubicBezTo>
                    <a:pt x="7706" y="9150"/>
                    <a:pt x="7873" y="9116"/>
                    <a:pt x="7873" y="9116"/>
                  </a:cubicBezTo>
                  <a:cubicBezTo>
                    <a:pt x="7873" y="9116"/>
                    <a:pt x="8406" y="10016"/>
                    <a:pt x="9574" y="10316"/>
                  </a:cubicBezTo>
                  <a:cubicBezTo>
                    <a:pt x="10575" y="10594"/>
                    <a:pt x="10927" y="10618"/>
                    <a:pt x="11016" y="10618"/>
                  </a:cubicBezTo>
                  <a:cubicBezTo>
                    <a:pt x="11034" y="10618"/>
                    <a:pt x="11042" y="10617"/>
                    <a:pt x="11042" y="10617"/>
                  </a:cubicBezTo>
                  <a:lnTo>
                    <a:pt x="11042" y="10617"/>
                  </a:lnTo>
                  <a:cubicBezTo>
                    <a:pt x="11042" y="10617"/>
                    <a:pt x="10375" y="12485"/>
                    <a:pt x="10608" y="13552"/>
                  </a:cubicBezTo>
                  <a:cubicBezTo>
                    <a:pt x="10608" y="13552"/>
                    <a:pt x="11524" y="12545"/>
                    <a:pt x="12508" y="12545"/>
                  </a:cubicBezTo>
                  <a:cubicBezTo>
                    <a:pt x="12553" y="12545"/>
                    <a:pt x="12598" y="12547"/>
                    <a:pt x="12643" y="12551"/>
                  </a:cubicBezTo>
                  <a:cubicBezTo>
                    <a:pt x="13677" y="12651"/>
                    <a:pt x="12910" y="14353"/>
                    <a:pt x="11609" y="15387"/>
                  </a:cubicBezTo>
                  <a:cubicBezTo>
                    <a:pt x="10857" y="15970"/>
                    <a:pt x="10391" y="16097"/>
                    <a:pt x="10127" y="16097"/>
                  </a:cubicBezTo>
                  <a:cubicBezTo>
                    <a:pt x="9923" y="16097"/>
                    <a:pt x="9841" y="16020"/>
                    <a:pt x="9841" y="16020"/>
                  </a:cubicBezTo>
                  <a:lnTo>
                    <a:pt x="9707" y="16821"/>
                  </a:lnTo>
                  <a:cubicBezTo>
                    <a:pt x="9707" y="16821"/>
                    <a:pt x="12810" y="16054"/>
                    <a:pt x="14911" y="13552"/>
                  </a:cubicBezTo>
                  <a:cubicBezTo>
                    <a:pt x="17013" y="11084"/>
                    <a:pt x="16446" y="9416"/>
                    <a:pt x="16446" y="9416"/>
                  </a:cubicBezTo>
                  <a:cubicBezTo>
                    <a:pt x="16446" y="9416"/>
                    <a:pt x="16479" y="9316"/>
                    <a:pt x="16512" y="9149"/>
                  </a:cubicBezTo>
                  <a:cubicBezTo>
                    <a:pt x="16719" y="9071"/>
                    <a:pt x="16946" y="8994"/>
                    <a:pt x="17208" y="8994"/>
                  </a:cubicBezTo>
                  <a:cubicBezTo>
                    <a:pt x="17284" y="8994"/>
                    <a:pt x="17364" y="9000"/>
                    <a:pt x="17446" y="9015"/>
                  </a:cubicBezTo>
                  <a:cubicBezTo>
                    <a:pt x="18347" y="9182"/>
                    <a:pt x="18514" y="9549"/>
                    <a:pt x="18514" y="9549"/>
                  </a:cubicBezTo>
                  <a:lnTo>
                    <a:pt x="18781" y="9382"/>
                  </a:lnTo>
                  <a:cubicBezTo>
                    <a:pt x="18781" y="9382"/>
                    <a:pt x="17990" y="8644"/>
                    <a:pt x="16994" y="8644"/>
                  </a:cubicBezTo>
                  <a:cubicBezTo>
                    <a:pt x="16870" y="8644"/>
                    <a:pt x="16742" y="8656"/>
                    <a:pt x="16612" y="8682"/>
                  </a:cubicBezTo>
                  <a:cubicBezTo>
                    <a:pt x="17313" y="7848"/>
                    <a:pt x="17313" y="6514"/>
                    <a:pt x="17313" y="6514"/>
                  </a:cubicBezTo>
                  <a:lnTo>
                    <a:pt x="17079" y="6514"/>
                  </a:lnTo>
                  <a:cubicBezTo>
                    <a:pt x="17079" y="7181"/>
                    <a:pt x="16879" y="7681"/>
                    <a:pt x="16679" y="8048"/>
                  </a:cubicBezTo>
                  <a:cubicBezTo>
                    <a:pt x="16779" y="6847"/>
                    <a:pt x="16646" y="5013"/>
                    <a:pt x="15445" y="3411"/>
                  </a:cubicBezTo>
                  <a:cubicBezTo>
                    <a:pt x="13496" y="802"/>
                    <a:pt x="10777" y="0"/>
                    <a:pt x="7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80"/>
            <p:cNvSpPr/>
            <p:nvPr/>
          </p:nvSpPr>
          <p:spPr>
            <a:xfrm flipH="1">
              <a:off x="1926433" y="2734437"/>
              <a:ext cx="94095" cy="156221"/>
            </a:xfrm>
            <a:custGeom>
              <a:avLst/>
              <a:gdLst/>
              <a:ahLst/>
              <a:cxnLst/>
              <a:rect l="l" t="t" r="r" b="b"/>
              <a:pathLst>
                <a:path w="1869" h="3103" extrusionOk="0">
                  <a:moveTo>
                    <a:pt x="1435" y="1"/>
                  </a:moveTo>
                  <a:cubicBezTo>
                    <a:pt x="1435" y="1"/>
                    <a:pt x="1201" y="1735"/>
                    <a:pt x="0" y="3103"/>
                  </a:cubicBezTo>
                  <a:cubicBezTo>
                    <a:pt x="0" y="3103"/>
                    <a:pt x="1868" y="2236"/>
                    <a:pt x="1435" y="1"/>
                  </a:cubicBezTo>
                  <a:close/>
                </a:path>
              </a:pathLst>
            </a:custGeom>
            <a:solidFill>
              <a:srgbClr val="714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80"/>
            <p:cNvSpPr/>
            <p:nvPr/>
          </p:nvSpPr>
          <p:spPr>
            <a:xfrm flipH="1">
              <a:off x="2104456" y="2734437"/>
              <a:ext cx="85687" cy="107537"/>
            </a:xfrm>
            <a:custGeom>
              <a:avLst/>
              <a:gdLst/>
              <a:ahLst/>
              <a:cxnLst/>
              <a:rect l="l" t="t" r="r" b="b"/>
              <a:pathLst>
                <a:path w="1702" h="2136" extrusionOk="0">
                  <a:moveTo>
                    <a:pt x="1701" y="1"/>
                  </a:moveTo>
                  <a:cubicBezTo>
                    <a:pt x="0" y="901"/>
                    <a:pt x="434" y="2135"/>
                    <a:pt x="434" y="2135"/>
                  </a:cubicBezTo>
                  <a:cubicBezTo>
                    <a:pt x="567" y="1068"/>
                    <a:pt x="1701" y="1"/>
                    <a:pt x="1701" y="1"/>
                  </a:cubicBezTo>
                  <a:close/>
                </a:path>
              </a:pathLst>
            </a:custGeom>
            <a:solidFill>
              <a:srgbClr val="714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80"/>
            <p:cNvSpPr/>
            <p:nvPr/>
          </p:nvSpPr>
          <p:spPr>
            <a:xfrm flipH="1">
              <a:off x="3765362" y="3700119"/>
              <a:ext cx="55480" cy="99129"/>
            </a:xfrm>
            <a:custGeom>
              <a:avLst/>
              <a:gdLst/>
              <a:ahLst/>
              <a:cxnLst/>
              <a:rect l="l" t="t" r="r" b="b"/>
              <a:pathLst>
                <a:path w="1102" h="1969" extrusionOk="0">
                  <a:moveTo>
                    <a:pt x="1101" y="0"/>
                  </a:moveTo>
                  <a:cubicBezTo>
                    <a:pt x="0" y="334"/>
                    <a:pt x="301" y="1968"/>
                    <a:pt x="301" y="1968"/>
                  </a:cubicBezTo>
                  <a:lnTo>
                    <a:pt x="110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80"/>
            <p:cNvSpPr/>
            <p:nvPr/>
          </p:nvSpPr>
          <p:spPr>
            <a:xfrm flipH="1">
              <a:off x="1426025" y="2389367"/>
              <a:ext cx="2028702" cy="1781407"/>
            </a:xfrm>
            <a:custGeom>
              <a:avLst/>
              <a:gdLst/>
              <a:ahLst/>
              <a:cxnLst/>
              <a:rect l="l" t="t" r="r" b="b"/>
              <a:pathLst>
                <a:path w="40296" h="35384" extrusionOk="0">
                  <a:moveTo>
                    <a:pt x="34198" y="0"/>
                  </a:moveTo>
                  <a:cubicBezTo>
                    <a:pt x="33482" y="0"/>
                    <a:pt x="32809" y="220"/>
                    <a:pt x="32257" y="517"/>
                  </a:cubicBezTo>
                  <a:cubicBezTo>
                    <a:pt x="32257" y="517"/>
                    <a:pt x="28888" y="3586"/>
                    <a:pt x="25085" y="8756"/>
                  </a:cubicBezTo>
                  <a:cubicBezTo>
                    <a:pt x="24585" y="9456"/>
                    <a:pt x="24084" y="10157"/>
                    <a:pt x="23584" y="10891"/>
                  </a:cubicBezTo>
                  <a:cubicBezTo>
                    <a:pt x="21316" y="14293"/>
                    <a:pt x="18480" y="16995"/>
                    <a:pt x="15878" y="19030"/>
                  </a:cubicBezTo>
                  <a:cubicBezTo>
                    <a:pt x="13543" y="20865"/>
                    <a:pt x="11342" y="22166"/>
                    <a:pt x="9874" y="23000"/>
                  </a:cubicBezTo>
                  <a:cubicBezTo>
                    <a:pt x="7172" y="24501"/>
                    <a:pt x="1902" y="24034"/>
                    <a:pt x="0" y="25568"/>
                  </a:cubicBezTo>
                  <a:cubicBezTo>
                    <a:pt x="0" y="25568"/>
                    <a:pt x="2802" y="32673"/>
                    <a:pt x="8940" y="34508"/>
                  </a:cubicBezTo>
                  <a:cubicBezTo>
                    <a:pt x="11223" y="35174"/>
                    <a:pt x="13268" y="35384"/>
                    <a:pt x="14939" y="35384"/>
                  </a:cubicBezTo>
                  <a:cubicBezTo>
                    <a:pt x="17786" y="35384"/>
                    <a:pt x="19548" y="34775"/>
                    <a:pt x="19548" y="34775"/>
                  </a:cubicBezTo>
                  <a:cubicBezTo>
                    <a:pt x="19548" y="34775"/>
                    <a:pt x="26186" y="32940"/>
                    <a:pt x="31890" y="26035"/>
                  </a:cubicBezTo>
                  <a:cubicBezTo>
                    <a:pt x="37560" y="19097"/>
                    <a:pt x="40296" y="9423"/>
                    <a:pt x="38595" y="4420"/>
                  </a:cubicBezTo>
                  <a:cubicBezTo>
                    <a:pt x="37457" y="1008"/>
                    <a:pt x="35731" y="0"/>
                    <a:pt x="341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44" name="Google Shape;2944;p80"/>
            <p:cNvGrpSpPr/>
            <p:nvPr/>
          </p:nvGrpSpPr>
          <p:grpSpPr>
            <a:xfrm rot="1227770">
              <a:off x="2507630" y="1589022"/>
              <a:ext cx="175190" cy="426710"/>
              <a:chOff x="1921997" y="1347847"/>
              <a:chExt cx="175190" cy="426710"/>
            </a:xfrm>
          </p:grpSpPr>
          <p:sp>
            <p:nvSpPr>
              <p:cNvPr id="2945" name="Google Shape;2945;p80"/>
              <p:cNvSpPr/>
              <p:nvPr/>
            </p:nvSpPr>
            <p:spPr>
              <a:xfrm flipH="1">
                <a:off x="1986811" y="1708682"/>
                <a:ext cx="95049" cy="65876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1960" extrusionOk="0">
                    <a:moveTo>
                      <a:pt x="1398" y="1"/>
                    </a:moveTo>
                    <a:cubicBezTo>
                      <a:pt x="883" y="1"/>
                      <a:pt x="379" y="241"/>
                      <a:pt x="92" y="672"/>
                    </a:cubicBezTo>
                    <a:lnTo>
                      <a:pt x="62" y="702"/>
                    </a:lnTo>
                    <a:cubicBezTo>
                      <a:pt x="1" y="794"/>
                      <a:pt x="1" y="945"/>
                      <a:pt x="62" y="1037"/>
                    </a:cubicBezTo>
                    <a:cubicBezTo>
                      <a:pt x="153" y="1128"/>
                      <a:pt x="244" y="1219"/>
                      <a:pt x="335" y="1280"/>
                    </a:cubicBezTo>
                    <a:cubicBezTo>
                      <a:pt x="700" y="1553"/>
                      <a:pt x="1095" y="1766"/>
                      <a:pt x="1521" y="1918"/>
                    </a:cubicBezTo>
                    <a:cubicBezTo>
                      <a:pt x="1612" y="1946"/>
                      <a:pt x="1706" y="1960"/>
                      <a:pt x="1801" y="1960"/>
                    </a:cubicBezTo>
                    <a:cubicBezTo>
                      <a:pt x="2117" y="1960"/>
                      <a:pt x="2435" y="1810"/>
                      <a:pt x="2645" y="1553"/>
                    </a:cubicBezTo>
                    <a:cubicBezTo>
                      <a:pt x="2828" y="1219"/>
                      <a:pt x="2797" y="794"/>
                      <a:pt x="2524" y="490"/>
                    </a:cubicBezTo>
                    <a:cubicBezTo>
                      <a:pt x="2250" y="186"/>
                      <a:pt x="1885" y="34"/>
                      <a:pt x="1490" y="3"/>
                    </a:cubicBezTo>
                    <a:cubicBezTo>
                      <a:pt x="1460" y="2"/>
                      <a:pt x="1429" y="1"/>
                      <a:pt x="13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6" name="Google Shape;2946;p80"/>
              <p:cNvSpPr/>
              <p:nvPr/>
            </p:nvSpPr>
            <p:spPr>
              <a:xfrm flipH="1">
                <a:off x="2000155" y="1677020"/>
                <a:ext cx="97032" cy="88999"/>
              </a:xfrm>
              <a:custGeom>
                <a:avLst/>
                <a:gdLst/>
                <a:ahLst/>
                <a:cxnLst/>
                <a:rect l="l" t="t" r="r" b="b"/>
                <a:pathLst>
                  <a:path w="2887" h="2648" extrusionOk="0">
                    <a:moveTo>
                      <a:pt x="2717" y="0"/>
                    </a:moveTo>
                    <a:cubicBezTo>
                      <a:pt x="2713" y="0"/>
                      <a:pt x="2709" y="1"/>
                      <a:pt x="2706" y="3"/>
                    </a:cubicBezTo>
                    <a:cubicBezTo>
                      <a:pt x="2554" y="3"/>
                      <a:pt x="2615" y="945"/>
                      <a:pt x="1825" y="1675"/>
                    </a:cubicBezTo>
                    <a:cubicBezTo>
                      <a:pt x="1034" y="2404"/>
                      <a:pt x="1" y="2343"/>
                      <a:pt x="1" y="2495"/>
                    </a:cubicBezTo>
                    <a:cubicBezTo>
                      <a:pt x="1" y="2556"/>
                      <a:pt x="244" y="2647"/>
                      <a:pt x="669" y="2647"/>
                    </a:cubicBezTo>
                    <a:cubicBezTo>
                      <a:pt x="1217" y="2617"/>
                      <a:pt x="1764" y="2404"/>
                      <a:pt x="2189" y="2039"/>
                    </a:cubicBezTo>
                    <a:cubicBezTo>
                      <a:pt x="2584" y="1675"/>
                      <a:pt x="2828" y="1158"/>
                      <a:pt x="2858" y="611"/>
                    </a:cubicBezTo>
                    <a:cubicBezTo>
                      <a:pt x="2887" y="238"/>
                      <a:pt x="2780" y="0"/>
                      <a:pt x="27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7" name="Google Shape;2947;p80"/>
              <p:cNvSpPr/>
              <p:nvPr/>
            </p:nvSpPr>
            <p:spPr>
              <a:xfrm rot="-1941113" flipH="1">
                <a:off x="2010715" y="1454936"/>
                <a:ext cx="56229" cy="5330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586" extrusionOk="0">
                    <a:moveTo>
                      <a:pt x="853" y="1"/>
                    </a:moveTo>
                    <a:cubicBezTo>
                      <a:pt x="833" y="1"/>
                      <a:pt x="812" y="1"/>
                      <a:pt x="791" y="3"/>
                    </a:cubicBezTo>
                    <a:cubicBezTo>
                      <a:pt x="335" y="33"/>
                      <a:pt x="0" y="398"/>
                      <a:pt x="0" y="854"/>
                    </a:cubicBezTo>
                    <a:cubicBezTo>
                      <a:pt x="30" y="1261"/>
                      <a:pt x="393" y="1585"/>
                      <a:pt x="824" y="1585"/>
                    </a:cubicBezTo>
                    <a:cubicBezTo>
                      <a:pt x="843" y="1585"/>
                      <a:pt x="863" y="1584"/>
                      <a:pt x="882" y="1583"/>
                    </a:cubicBezTo>
                    <a:cubicBezTo>
                      <a:pt x="1307" y="1553"/>
                      <a:pt x="1672" y="1188"/>
                      <a:pt x="1672" y="732"/>
                    </a:cubicBezTo>
                    <a:cubicBezTo>
                      <a:pt x="1643" y="297"/>
                      <a:pt x="1282" y="1"/>
                      <a:pt x="8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8" name="Google Shape;2948;p80"/>
              <p:cNvSpPr/>
              <p:nvPr/>
            </p:nvSpPr>
            <p:spPr>
              <a:xfrm rot="-1941113" flipH="1">
                <a:off x="1924390" y="1377700"/>
                <a:ext cx="124657" cy="45104"/>
              </a:xfrm>
              <a:custGeom>
                <a:avLst/>
                <a:gdLst/>
                <a:ahLst/>
                <a:cxnLst/>
                <a:rect l="l" t="t" r="r" b="b"/>
                <a:pathLst>
                  <a:path w="3709" h="1342" extrusionOk="0">
                    <a:moveTo>
                      <a:pt x="2037" y="1"/>
                    </a:moveTo>
                    <a:cubicBezTo>
                      <a:pt x="1936" y="1"/>
                      <a:pt x="1834" y="7"/>
                      <a:pt x="1733" y="19"/>
                    </a:cubicBezTo>
                    <a:cubicBezTo>
                      <a:pt x="1216" y="110"/>
                      <a:pt x="730" y="353"/>
                      <a:pt x="365" y="718"/>
                    </a:cubicBezTo>
                    <a:cubicBezTo>
                      <a:pt x="92" y="1022"/>
                      <a:pt x="0" y="1265"/>
                      <a:pt x="61" y="1326"/>
                    </a:cubicBezTo>
                    <a:cubicBezTo>
                      <a:pt x="72" y="1336"/>
                      <a:pt x="86" y="1341"/>
                      <a:pt x="104" y="1341"/>
                    </a:cubicBezTo>
                    <a:cubicBezTo>
                      <a:pt x="295" y="1341"/>
                      <a:pt x="905" y="796"/>
                      <a:pt x="1794" y="657"/>
                    </a:cubicBezTo>
                    <a:cubicBezTo>
                      <a:pt x="1932" y="636"/>
                      <a:pt x="2066" y="628"/>
                      <a:pt x="2194" y="628"/>
                    </a:cubicBezTo>
                    <a:cubicBezTo>
                      <a:pt x="2866" y="628"/>
                      <a:pt x="3379" y="869"/>
                      <a:pt x="3573" y="869"/>
                    </a:cubicBezTo>
                    <a:cubicBezTo>
                      <a:pt x="3610" y="869"/>
                      <a:pt x="3635" y="861"/>
                      <a:pt x="3648" y="840"/>
                    </a:cubicBezTo>
                    <a:cubicBezTo>
                      <a:pt x="3709" y="779"/>
                      <a:pt x="3557" y="536"/>
                      <a:pt x="3222" y="323"/>
                    </a:cubicBezTo>
                    <a:cubicBezTo>
                      <a:pt x="2856" y="103"/>
                      <a:pt x="2450" y="1"/>
                      <a:pt x="20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49" name="Google Shape;2949;p80"/>
            <p:cNvGrpSpPr/>
            <p:nvPr/>
          </p:nvGrpSpPr>
          <p:grpSpPr>
            <a:xfrm rot="748834" flipH="1">
              <a:off x="2332391" y="2661665"/>
              <a:ext cx="350084" cy="292927"/>
              <a:chOff x="4710200" y="2959225"/>
              <a:chExt cx="301900" cy="236575"/>
            </a:xfrm>
          </p:grpSpPr>
          <p:sp>
            <p:nvSpPr>
              <p:cNvPr id="2950" name="Google Shape;2950;p80"/>
              <p:cNvSpPr/>
              <p:nvPr/>
            </p:nvSpPr>
            <p:spPr>
              <a:xfrm>
                <a:off x="4710200" y="3007750"/>
                <a:ext cx="54225" cy="48800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952" extrusionOk="0">
                    <a:moveTo>
                      <a:pt x="1073" y="0"/>
                    </a:moveTo>
                    <a:cubicBezTo>
                      <a:pt x="804" y="0"/>
                      <a:pt x="534" y="110"/>
                      <a:pt x="334" y="328"/>
                    </a:cubicBezTo>
                    <a:cubicBezTo>
                      <a:pt x="1" y="728"/>
                      <a:pt x="67" y="1329"/>
                      <a:pt x="468" y="1696"/>
                    </a:cubicBezTo>
                    <a:cubicBezTo>
                      <a:pt x="655" y="1867"/>
                      <a:pt x="886" y="1951"/>
                      <a:pt x="1116" y="1951"/>
                    </a:cubicBezTo>
                    <a:cubicBezTo>
                      <a:pt x="1378" y="1951"/>
                      <a:pt x="1640" y="1842"/>
                      <a:pt x="1835" y="1629"/>
                    </a:cubicBezTo>
                    <a:cubicBezTo>
                      <a:pt x="2169" y="1195"/>
                      <a:pt x="2102" y="595"/>
                      <a:pt x="1702" y="228"/>
                    </a:cubicBezTo>
                    <a:cubicBezTo>
                      <a:pt x="1520" y="76"/>
                      <a:pt x="1297" y="0"/>
                      <a:pt x="10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1" name="Google Shape;2951;p80"/>
              <p:cNvSpPr/>
              <p:nvPr/>
            </p:nvSpPr>
            <p:spPr>
              <a:xfrm>
                <a:off x="4745225" y="2959225"/>
                <a:ext cx="79250" cy="65100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2604" extrusionOk="0">
                    <a:moveTo>
                      <a:pt x="601" y="1"/>
                    </a:moveTo>
                    <a:cubicBezTo>
                      <a:pt x="201" y="1"/>
                      <a:pt x="1" y="101"/>
                      <a:pt x="1" y="201"/>
                    </a:cubicBezTo>
                    <a:cubicBezTo>
                      <a:pt x="1" y="368"/>
                      <a:pt x="935" y="401"/>
                      <a:pt x="1768" y="1068"/>
                    </a:cubicBezTo>
                    <a:cubicBezTo>
                      <a:pt x="2587" y="1723"/>
                      <a:pt x="2859" y="2603"/>
                      <a:pt x="3027" y="2603"/>
                    </a:cubicBezTo>
                    <a:cubicBezTo>
                      <a:pt x="3030" y="2603"/>
                      <a:pt x="3033" y="2603"/>
                      <a:pt x="3036" y="2602"/>
                    </a:cubicBezTo>
                    <a:cubicBezTo>
                      <a:pt x="3136" y="2602"/>
                      <a:pt x="3169" y="2336"/>
                      <a:pt x="3036" y="1935"/>
                    </a:cubicBezTo>
                    <a:cubicBezTo>
                      <a:pt x="2903" y="1368"/>
                      <a:pt x="2569" y="901"/>
                      <a:pt x="2102" y="568"/>
                    </a:cubicBezTo>
                    <a:cubicBezTo>
                      <a:pt x="1702" y="201"/>
                      <a:pt x="1168" y="1"/>
                      <a:pt x="6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2" name="Google Shape;2952;p80"/>
              <p:cNvSpPr/>
              <p:nvPr/>
            </p:nvSpPr>
            <p:spPr>
              <a:xfrm>
                <a:off x="4884500" y="3147150"/>
                <a:ext cx="54225" cy="48650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946" extrusionOk="0">
                    <a:moveTo>
                      <a:pt x="1053" y="0"/>
                    </a:moveTo>
                    <a:cubicBezTo>
                      <a:pt x="791" y="0"/>
                      <a:pt x="529" y="109"/>
                      <a:pt x="334" y="323"/>
                    </a:cubicBezTo>
                    <a:cubicBezTo>
                      <a:pt x="0" y="723"/>
                      <a:pt x="67" y="1357"/>
                      <a:pt x="467" y="1690"/>
                    </a:cubicBezTo>
                    <a:cubicBezTo>
                      <a:pt x="654" y="1862"/>
                      <a:pt x="885" y="1946"/>
                      <a:pt x="1115" y="1946"/>
                    </a:cubicBezTo>
                    <a:cubicBezTo>
                      <a:pt x="1378" y="1946"/>
                      <a:pt x="1639" y="1837"/>
                      <a:pt x="1835" y="1623"/>
                    </a:cubicBezTo>
                    <a:cubicBezTo>
                      <a:pt x="2168" y="1223"/>
                      <a:pt x="2102" y="589"/>
                      <a:pt x="1701" y="256"/>
                    </a:cubicBezTo>
                    <a:cubicBezTo>
                      <a:pt x="1514" y="84"/>
                      <a:pt x="1283" y="0"/>
                      <a:pt x="10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3" name="Google Shape;2953;p80"/>
              <p:cNvSpPr/>
              <p:nvPr/>
            </p:nvSpPr>
            <p:spPr>
              <a:xfrm>
                <a:off x="4932850" y="3106700"/>
                <a:ext cx="79250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2576" extrusionOk="0">
                    <a:moveTo>
                      <a:pt x="478" y="1"/>
                    </a:moveTo>
                    <a:cubicBezTo>
                      <a:pt x="160" y="1"/>
                      <a:pt x="1" y="113"/>
                      <a:pt x="1" y="173"/>
                    </a:cubicBezTo>
                    <a:cubicBezTo>
                      <a:pt x="1" y="373"/>
                      <a:pt x="935" y="406"/>
                      <a:pt x="1769" y="1040"/>
                    </a:cubicBezTo>
                    <a:cubicBezTo>
                      <a:pt x="2588" y="1695"/>
                      <a:pt x="2860" y="2575"/>
                      <a:pt x="3027" y="2575"/>
                    </a:cubicBezTo>
                    <a:cubicBezTo>
                      <a:pt x="3030" y="2575"/>
                      <a:pt x="3033" y="2575"/>
                      <a:pt x="3036" y="2574"/>
                    </a:cubicBezTo>
                    <a:cubicBezTo>
                      <a:pt x="3136" y="2574"/>
                      <a:pt x="3170" y="2307"/>
                      <a:pt x="3036" y="1907"/>
                    </a:cubicBezTo>
                    <a:cubicBezTo>
                      <a:pt x="2903" y="1373"/>
                      <a:pt x="2569" y="906"/>
                      <a:pt x="2136" y="573"/>
                    </a:cubicBezTo>
                    <a:cubicBezTo>
                      <a:pt x="1702" y="206"/>
                      <a:pt x="1168" y="6"/>
                      <a:pt x="601" y="6"/>
                    </a:cubicBezTo>
                    <a:cubicBezTo>
                      <a:pt x="558" y="2"/>
                      <a:pt x="517" y="1"/>
                      <a:pt x="47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4" name="Google Shape;2954;p80"/>
              <p:cNvSpPr/>
              <p:nvPr/>
            </p:nvSpPr>
            <p:spPr>
              <a:xfrm>
                <a:off x="4781143" y="3080296"/>
                <a:ext cx="57575" cy="68900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756" extrusionOk="0">
                    <a:moveTo>
                      <a:pt x="2241" y="0"/>
                    </a:moveTo>
                    <a:cubicBezTo>
                      <a:pt x="2135" y="0"/>
                      <a:pt x="1927" y="102"/>
                      <a:pt x="1635" y="288"/>
                    </a:cubicBezTo>
                    <a:cubicBezTo>
                      <a:pt x="1468" y="388"/>
                      <a:pt x="1235" y="521"/>
                      <a:pt x="1001" y="688"/>
                    </a:cubicBezTo>
                    <a:lnTo>
                      <a:pt x="668" y="921"/>
                    </a:lnTo>
                    <a:cubicBezTo>
                      <a:pt x="501" y="1021"/>
                      <a:pt x="368" y="1155"/>
                      <a:pt x="234" y="1255"/>
                    </a:cubicBezTo>
                    <a:cubicBezTo>
                      <a:pt x="101" y="1422"/>
                      <a:pt x="1" y="1655"/>
                      <a:pt x="34" y="1889"/>
                    </a:cubicBezTo>
                    <a:cubicBezTo>
                      <a:pt x="34" y="2055"/>
                      <a:pt x="134" y="2256"/>
                      <a:pt x="268" y="2389"/>
                    </a:cubicBezTo>
                    <a:cubicBezTo>
                      <a:pt x="368" y="2522"/>
                      <a:pt x="534" y="2623"/>
                      <a:pt x="668" y="2689"/>
                    </a:cubicBezTo>
                    <a:cubicBezTo>
                      <a:pt x="801" y="2723"/>
                      <a:pt x="935" y="2756"/>
                      <a:pt x="1068" y="2756"/>
                    </a:cubicBezTo>
                    <a:cubicBezTo>
                      <a:pt x="1535" y="2756"/>
                      <a:pt x="1769" y="2623"/>
                      <a:pt x="1769" y="2556"/>
                    </a:cubicBezTo>
                    <a:cubicBezTo>
                      <a:pt x="1769" y="2522"/>
                      <a:pt x="1502" y="2489"/>
                      <a:pt x="1101" y="2389"/>
                    </a:cubicBezTo>
                    <a:cubicBezTo>
                      <a:pt x="935" y="2356"/>
                      <a:pt x="735" y="2256"/>
                      <a:pt x="634" y="2089"/>
                    </a:cubicBezTo>
                    <a:cubicBezTo>
                      <a:pt x="568" y="2022"/>
                      <a:pt x="534" y="1922"/>
                      <a:pt x="501" y="1855"/>
                    </a:cubicBezTo>
                    <a:cubicBezTo>
                      <a:pt x="501" y="1755"/>
                      <a:pt x="568" y="1655"/>
                      <a:pt x="634" y="1588"/>
                    </a:cubicBezTo>
                    <a:cubicBezTo>
                      <a:pt x="701" y="1488"/>
                      <a:pt x="835" y="1422"/>
                      <a:pt x="935" y="1322"/>
                    </a:cubicBezTo>
                    <a:lnTo>
                      <a:pt x="1268" y="1055"/>
                    </a:lnTo>
                    <a:cubicBezTo>
                      <a:pt x="1502" y="888"/>
                      <a:pt x="1702" y="721"/>
                      <a:pt x="1835" y="588"/>
                    </a:cubicBezTo>
                    <a:cubicBezTo>
                      <a:pt x="2136" y="288"/>
                      <a:pt x="2302" y="87"/>
                      <a:pt x="2302" y="21"/>
                    </a:cubicBezTo>
                    <a:cubicBezTo>
                      <a:pt x="2289" y="7"/>
                      <a:pt x="2268" y="0"/>
                      <a:pt x="22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55" name="Google Shape;2955;p80"/>
            <p:cNvSpPr/>
            <p:nvPr/>
          </p:nvSpPr>
          <p:spPr>
            <a:xfrm rot="-3225588">
              <a:off x="2501949" y="2935744"/>
              <a:ext cx="94577" cy="105874"/>
            </a:xfrm>
            <a:custGeom>
              <a:avLst/>
              <a:gdLst/>
              <a:ahLst/>
              <a:cxnLst/>
              <a:rect l="l" t="t" r="r" b="b"/>
              <a:pathLst>
                <a:path w="3223" h="3608" extrusionOk="0">
                  <a:moveTo>
                    <a:pt x="366" y="1"/>
                  </a:moveTo>
                  <a:cubicBezTo>
                    <a:pt x="275" y="1"/>
                    <a:pt x="92" y="244"/>
                    <a:pt x="31" y="730"/>
                  </a:cubicBezTo>
                  <a:cubicBezTo>
                    <a:pt x="1" y="1399"/>
                    <a:pt x="214" y="2068"/>
                    <a:pt x="609" y="2554"/>
                  </a:cubicBezTo>
                  <a:cubicBezTo>
                    <a:pt x="1065" y="3101"/>
                    <a:pt x="1673" y="3466"/>
                    <a:pt x="2372" y="3588"/>
                  </a:cubicBezTo>
                  <a:cubicBezTo>
                    <a:pt x="2492" y="3602"/>
                    <a:pt x="2601" y="3608"/>
                    <a:pt x="2696" y="3608"/>
                  </a:cubicBezTo>
                  <a:cubicBezTo>
                    <a:pt x="3013" y="3608"/>
                    <a:pt x="3192" y="3543"/>
                    <a:pt x="3192" y="3496"/>
                  </a:cubicBezTo>
                  <a:cubicBezTo>
                    <a:pt x="3223" y="3344"/>
                    <a:pt x="1977" y="3223"/>
                    <a:pt x="1126" y="2189"/>
                  </a:cubicBezTo>
                  <a:cubicBezTo>
                    <a:pt x="305" y="1186"/>
                    <a:pt x="518" y="31"/>
                    <a:pt x="3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93DCC1DA-23C5-C1F2-2125-D06BD3718A12}"/>
              </a:ext>
            </a:extLst>
          </p:cNvPr>
          <p:cNvSpPr/>
          <p:nvPr/>
        </p:nvSpPr>
        <p:spPr>
          <a:xfrm>
            <a:off x="4259634" y="3029576"/>
            <a:ext cx="4749584" cy="15638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3600" dirty="0">
                <a:latin typeface="Amatic SC" panose="00000500000000000000" pitchFamily="2" charset="-79"/>
                <a:cs typeface="Amatic SC" panose="00000500000000000000" pitchFamily="2" charset="-79"/>
              </a:rPr>
              <a:t>Kuning/jaudience</a:t>
            </a:r>
            <a:endParaRPr lang="en-ID" sz="3600" dirty="0"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11384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46"/>
          <p:cNvSpPr txBox="1">
            <a:spLocks noGrp="1"/>
          </p:cNvSpPr>
          <p:nvPr>
            <p:ph type="title"/>
          </p:nvPr>
        </p:nvSpPr>
        <p:spPr>
          <a:xfrm>
            <a:off x="160775" y="197589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Gangguan minor pada BBL, Bayi, Balita dan Anak Prasekolah</a:t>
            </a:r>
            <a:endParaRPr dirty="0"/>
          </a:p>
        </p:txBody>
      </p:sp>
      <p:sp>
        <p:nvSpPr>
          <p:cNvPr id="867" name="Google Shape;867;p46"/>
          <p:cNvSpPr txBox="1">
            <a:spLocks noGrp="1"/>
          </p:cNvSpPr>
          <p:nvPr>
            <p:ph type="subTitle" idx="1"/>
          </p:nvPr>
        </p:nvSpPr>
        <p:spPr>
          <a:xfrm>
            <a:off x="506339" y="1142205"/>
            <a:ext cx="2461200" cy="322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G</a:t>
            </a:r>
            <a:r>
              <a:rPr lang="en-ID" dirty="0" err="1"/>
              <a:t>angguan</a:t>
            </a:r>
            <a:r>
              <a:rPr lang="en-ID" dirty="0"/>
              <a:t> minor pada BBL</a:t>
            </a:r>
            <a:endParaRPr dirty="0"/>
          </a:p>
        </p:txBody>
      </p:sp>
      <p:sp>
        <p:nvSpPr>
          <p:cNvPr id="868" name="Google Shape;868;p46"/>
          <p:cNvSpPr txBox="1">
            <a:spLocks noGrp="1"/>
          </p:cNvSpPr>
          <p:nvPr>
            <p:ph type="subTitle" idx="2"/>
          </p:nvPr>
        </p:nvSpPr>
        <p:spPr>
          <a:xfrm>
            <a:off x="3188435" y="1155811"/>
            <a:ext cx="2461200" cy="322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ID" dirty="0"/>
              <a:t>G</a:t>
            </a:r>
            <a:r>
              <a:rPr lang="en" dirty="0"/>
              <a:t>angguan Minor Pada Bayi</a:t>
            </a:r>
            <a:endParaRPr dirty="0"/>
          </a:p>
        </p:txBody>
      </p:sp>
      <p:sp>
        <p:nvSpPr>
          <p:cNvPr id="871" name="Google Shape;871;p46"/>
          <p:cNvSpPr txBox="1">
            <a:spLocks noGrp="1"/>
          </p:cNvSpPr>
          <p:nvPr>
            <p:ph type="subTitle" idx="5"/>
          </p:nvPr>
        </p:nvSpPr>
        <p:spPr>
          <a:xfrm>
            <a:off x="506339" y="1750081"/>
            <a:ext cx="24612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en-US" dirty="0"/>
              <a:t>BBLR</a:t>
            </a: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en-US" dirty="0" err="1"/>
              <a:t>Hipotermi</a:t>
            </a:r>
            <a:endParaRPr lang="en-US" dirty="0"/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en-US" dirty="0" err="1"/>
              <a:t>Hiperbilirubinemia</a:t>
            </a:r>
            <a:endParaRPr lang="en-US" dirty="0"/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en-US" dirty="0" err="1"/>
              <a:t>Hipoglikemia</a:t>
            </a:r>
            <a:endParaRPr lang="en-US" dirty="0"/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en-US" dirty="0" err="1"/>
              <a:t>Kejang</a:t>
            </a:r>
            <a:endParaRPr lang="en-US" dirty="0"/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Nafas</a:t>
            </a:r>
            <a:endParaRPr lang="en-US" dirty="0"/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en-US" dirty="0" err="1"/>
              <a:t>Kelainan</a:t>
            </a:r>
            <a:r>
              <a:rPr lang="en-US" dirty="0"/>
              <a:t> </a:t>
            </a:r>
            <a:r>
              <a:rPr lang="en-US" dirty="0" err="1"/>
              <a:t>Kongenital</a:t>
            </a:r>
            <a:endParaRPr lang="en-US" dirty="0"/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endParaRPr lang="en-US" dirty="0"/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endParaRPr dirty="0"/>
          </a:p>
        </p:txBody>
      </p:sp>
      <p:sp>
        <p:nvSpPr>
          <p:cNvPr id="872" name="Google Shape;872;p46"/>
          <p:cNvSpPr txBox="1">
            <a:spLocks noGrp="1"/>
          </p:cNvSpPr>
          <p:nvPr>
            <p:ph type="subTitle" idx="6"/>
          </p:nvPr>
        </p:nvSpPr>
        <p:spPr>
          <a:xfrm>
            <a:off x="3273466" y="1781538"/>
            <a:ext cx="24612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dirty="0"/>
              <a:t>Marasmus</a:t>
            </a: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dirty="0" err="1"/>
              <a:t>Kwasiorkor</a:t>
            </a:r>
            <a:endParaRPr lang="en-US" dirty="0"/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dirty="0"/>
              <a:t>Marasmus-</a:t>
            </a:r>
            <a:r>
              <a:rPr lang="en-US" dirty="0" err="1"/>
              <a:t>Kwasiorkor</a:t>
            </a:r>
            <a:endParaRPr lang="en-US" dirty="0"/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dirty="0" err="1"/>
              <a:t>Kekurangan</a:t>
            </a:r>
            <a:r>
              <a:rPr lang="en-US" dirty="0"/>
              <a:t> Vit A</a:t>
            </a: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dirty="0"/>
              <a:t>Anemia</a:t>
            </a: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dirty="0" err="1"/>
              <a:t>Rakhitis</a:t>
            </a:r>
            <a:endParaRPr lang="en-US" dirty="0"/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dirty="0"/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dirty="0"/>
          </a:p>
        </p:txBody>
      </p:sp>
      <p:sp>
        <p:nvSpPr>
          <p:cNvPr id="875" name="Google Shape;875;p46"/>
          <p:cNvSpPr txBox="1">
            <a:spLocks noGrp="1"/>
          </p:cNvSpPr>
          <p:nvPr>
            <p:ph type="title" idx="9"/>
          </p:nvPr>
        </p:nvSpPr>
        <p:spPr>
          <a:xfrm>
            <a:off x="160775" y="1070243"/>
            <a:ext cx="24612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  <p:sp>
        <p:nvSpPr>
          <p:cNvPr id="876" name="Google Shape;876;p46"/>
          <p:cNvSpPr txBox="1">
            <a:spLocks noGrp="1"/>
          </p:cNvSpPr>
          <p:nvPr>
            <p:ph type="title" idx="13"/>
          </p:nvPr>
        </p:nvSpPr>
        <p:spPr>
          <a:xfrm>
            <a:off x="2779775" y="1067763"/>
            <a:ext cx="24612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endParaRPr dirty="0"/>
          </a:p>
        </p:txBody>
      </p:sp>
      <p:sp>
        <p:nvSpPr>
          <p:cNvPr id="879" name="Google Shape;879;p46"/>
          <p:cNvSpPr txBox="1">
            <a:spLocks noGrp="1"/>
          </p:cNvSpPr>
          <p:nvPr>
            <p:ph type="subTitle" idx="16"/>
          </p:nvPr>
        </p:nvSpPr>
        <p:spPr>
          <a:xfrm>
            <a:off x="5995199" y="1137287"/>
            <a:ext cx="2461200" cy="322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Gangguan Minor Pada Balita dan anak Prasekolah</a:t>
            </a:r>
            <a:endParaRPr dirty="0"/>
          </a:p>
        </p:txBody>
      </p:sp>
      <p:sp>
        <p:nvSpPr>
          <p:cNvPr id="881" name="Google Shape;881;p46"/>
          <p:cNvSpPr txBox="1">
            <a:spLocks noGrp="1"/>
          </p:cNvSpPr>
          <p:nvPr>
            <p:ph type="subTitle" idx="18"/>
          </p:nvPr>
        </p:nvSpPr>
        <p:spPr>
          <a:xfrm>
            <a:off x="6040593" y="2045476"/>
            <a:ext cx="24612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en-US" dirty="0"/>
              <a:t>ADHD</a:t>
            </a: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en-US" dirty="0" err="1"/>
              <a:t>Autisme</a:t>
            </a:r>
            <a:endParaRPr lang="en-US" dirty="0"/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en-US" dirty="0"/>
              <a:t>Asma</a:t>
            </a: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en-US" dirty="0" err="1"/>
              <a:t>Diare</a:t>
            </a:r>
            <a:endParaRPr lang="en-US" dirty="0"/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en-US" dirty="0"/>
              <a:t>TBC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3" name="Google Shape;883;p46"/>
          <p:cNvSpPr txBox="1">
            <a:spLocks noGrp="1"/>
          </p:cNvSpPr>
          <p:nvPr>
            <p:ph type="title" idx="20"/>
          </p:nvPr>
        </p:nvSpPr>
        <p:spPr>
          <a:xfrm>
            <a:off x="5649635" y="1067763"/>
            <a:ext cx="24612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</a:t>
            </a:r>
            <a:endParaRPr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3A8ECAE-2050-759B-095D-C32A41374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25" y="1487850"/>
            <a:ext cx="4160100" cy="492900"/>
          </a:xfrm>
        </p:spPr>
        <p:txBody>
          <a:bodyPr/>
          <a:lstStyle/>
          <a:p>
            <a:r>
              <a:rPr lang="en-US" dirty="0" err="1"/>
              <a:t>Pengertian</a:t>
            </a:r>
            <a:r>
              <a:rPr lang="en-US" dirty="0"/>
              <a:t> </a:t>
            </a:r>
            <a:r>
              <a:rPr lang="en-US" dirty="0" err="1"/>
              <a:t>Ikterus</a:t>
            </a:r>
            <a:endParaRPr lang="en-ID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2076DF-2239-FB17-4CD4-50E62939A8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arna</a:t>
            </a:r>
            <a:r>
              <a:rPr lang="en-US" sz="18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kuning</a:t>
            </a:r>
            <a:r>
              <a:rPr lang="en-US" sz="18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yang</a:t>
            </a:r>
            <a:r>
              <a:rPr lang="en-US" sz="18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sz="1800" spc="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terlihat</a:t>
            </a:r>
            <a:r>
              <a:rPr lang="en-US" sz="1800" spc="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pada</a:t>
            </a:r>
            <a:r>
              <a:rPr lang="en-US" sz="18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sklera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8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selaput</a:t>
            </a:r>
            <a:r>
              <a:rPr lang="en-US" sz="18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lender,</a:t>
            </a:r>
            <a:r>
              <a:rPr lang="en-US" sz="18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kulit</a:t>
            </a:r>
            <a:r>
              <a:rPr lang="en-US" sz="18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organ</a:t>
            </a:r>
            <a:r>
              <a:rPr lang="en-US" sz="18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lain</a:t>
            </a:r>
            <a:r>
              <a:rPr lang="en-US" sz="18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akibat</a:t>
            </a:r>
            <a:r>
              <a:rPr lang="en-US" sz="18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penumpukan</a:t>
            </a:r>
            <a:r>
              <a:rPr lang="en-US" sz="1800" spc="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bilirubin. </a:t>
            </a:r>
            <a:endParaRPr lang="en-ID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D9B65F-BB56-5906-3BD8-6D18561FE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2731" y="818538"/>
            <a:ext cx="2908044" cy="399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4702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4" name="Google Shape;2214;p65"/>
          <p:cNvSpPr txBox="1">
            <a:spLocks noGrp="1"/>
          </p:cNvSpPr>
          <p:nvPr>
            <p:ph type="subTitle" idx="1"/>
          </p:nvPr>
        </p:nvSpPr>
        <p:spPr>
          <a:xfrm>
            <a:off x="266186" y="805118"/>
            <a:ext cx="21678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Ikterus Fisiologis</a:t>
            </a:r>
            <a:endParaRPr dirty="0"/>
          </a:p>
        </p:txBody>
      </p:sp>
      <p:sp>
        <p:nvSpPr>
          <p:cNvPr id="2215" name="Google Shape;2215;p65"/>
          <p:cNvSpPr txBox="1">
            <a:spLocks noGrp="1"/>
          </p:cNvSpPr>
          <p:nvPr>
            <p:ph type="subTitle" idx="2"/>
          </p:nvPr>
        </p:nvSpPr>
        <p:spPr>
          <a:xfrm>
            <a:off x="6831935" y="2203156"/>
            <a:ext cx="21678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Ikterus Patologis</a:t>
            </a:r>
            <a:endParaRPr dirty="0"/>
          </a:p>
        </p:txBody>
      </p:sp>
      <p:sp>
        <p:nvSpPr>
          <p:cNvPr id="2216" name="Google Shape;2216;p65"/>
          <p:cNvSpPr txBox="1">
            <a:spLocks noGrp="1"/>
          </p:cNvSpPr>
          <p:nvPr>
            <p:ph type="subTitle" idx="3"/>
          </p:nvPr>
        </p:nvSpPr>
        <p:spPr>
          <a:xfrm>
            <a:off x="24510" y="1339770"/>
            <a:ext cx="347472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Ikterus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fisiologis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adalah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ikterus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timbul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pada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hari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</a:t>
            </a:r>
            <a:r>
              <a:rPr lang="en-US" sz="18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hari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tiga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mempunyai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dasar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patologik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z="18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kadarnya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melewati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kadar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membahayakan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</a:t>
            </a:r>
            <a:r>
              <a:rPr lang="en-US" sz="18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mempunyai</a:t>
            </a:r>
            <a:r>
              <a:rPr lang="en-US" sz="18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potensi</a:t>
            </a:r>
            <a:r>
              <a:rPr lang="en-US" sz="18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menjadi</a:t>
            </a:r>
            <a:r>
              <a:rPr lang="en-US" sz="18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kern</a:t>
            </a:r>
            <a:r>
              <a:rPr lang="en-US" sz="18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ikterus</a:t>
            </a:r>
            <a:r>
              <a:rPr lang="en-US" sz="18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</a:t>
            </a:r>
            <a:r>
              <a:rPr lang="en-US" sz="18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8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menyebabkan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suatu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morbiditas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pada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bayi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17" name="Google Shape;2217;p65"/>
          <p:cNvSpPr txBox="1">
            <a:spLocks noGrp="1"/>
          </p:cNvSpPr>
          <p:nvPr>
            <p:ph type="subTitle" idx="4"/>
          </p:nvPr>
        </p:nvSpPr>
        <p:spPr>
          <a:xfrm>
            <a:off x="6075680" y="2658246"/>
            <a:ext cx="292405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Ikterus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patologis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ikterus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yang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mempunyai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dasar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patologi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atau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kadar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bilirubinnya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mencapai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suatu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nilai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yang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disebut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hiperbilirubinemia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dirty="0"/>
          </a:p>
        </p:txBody>
      </p:sp>
      <p:sp>
        <p:nvSpPr>
          <p:cNvPr id="2220" name="Google Shape;2220;p65"/>
          <p:cNvSpPr txBox="1">
            <a:spLocks noGrp="1"/>
          </p:cNvSpPr>
          <p:nvPr>
            <p:ph type="title" idx="6"/>
          </p:nvPr>
        </p:nvSpPr>
        <p:spPr>
          <a:xfrm>
            <a:off x="713225" y="445050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Klasifikasi Ikterus</a:t>
            </a:r>
            <a:endParaRPr dirty="0"/>
          </a:p>
        </p:txBody>
      </p:sp>
      <p:sp>
        <p:nvSpPr>
          <p:cNvPr id="2221" name="Google Shape;2221;p65"/>
          <p:cNvSpPr/>
          <p:nvPr/>
        </p:nvSpPr>
        <p:spPr>
          <a:xfrm>
            <a:off x="3474720" y="1237226"/>
            <a:ext cx="1350489" cy="1350489"/>
          </a:xfrm>
          <a:prstGeom prst="donut">
            <a:avLst>
              <a:gd name="adj" fmla="val 18315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2" name="Google Shape;2222;p65"/>
          <p:cNvSpPr/>
          <p:nvPr/>
        </p:nvSpPr>
        <p:spPr>
          <a:xfrm>
            <a:off x="3499230" y="1237226"/>
            <a:ext cx="1350489" cy="1350489"/>
          </a:xfrm>
          <a:prstGeom prst="blockArc">
            <a:avLst>
              <a:gd name="adj1" fmla="val 3925824"/>
              <a:gd name="adj2" fmla="val 9689450"/>
              <a:gd name="adj3" fmla="val 183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C448"/>
              </a:solidFill>
            </a:endParaRPr>
          </a:p>
        </p:txBody>
      </p:sp>
      <p:sp>
        <p:nvSpPr>
          <p:cNvPr id="2223" name="Google Shape;2223;p65"/>
          <p:cNvSpPr/>
          <p:nvPr/>
        </p:nvSpPr>
        <p:spPr>
          <a:xfrm>
            <a:off x="4555941" y="2779661"/>
            <a:ext cx="1350489" cy="1350489"/>
          </a:xfrm>
          <a:prstGeom prst="donut">
            <a:avLst>
              <a:gd name="adj" fmla="val 18315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4" name="Google Shape;2224;p65"/>
          <p:cNvSpPr/>
          <p:nvPr/>
        </p:nvSpPr>
        <p:spPr>
          <a:xfrm>
            <a:off x="4555941" y="2779661"/>
            <a:ext cx="1350489" cy="1350489"/>
          </a:xfrm>
          <a:prstGeom prst="blockArc">
            <a:avLst>
              <a:gd name="adj1" fmla="val 3925824"/>
              <a:gd name="adj2" fmla="val 21525759"/>
              <a:gd name="adj3" fmla="val 18262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C448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64FE12A7-360E-760C-FA1F-C1F74E67F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Rumus</a:t>
            </a:r>
            <a:r>
              <a:rPr lang="en-US" dirty="0"/>
              <a:t> Kremer</a:t>
            </a:r>
            <a:endParaRPr lang="en-ID" dirty="0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F246BAF6-5A98-A5EB-211C-F1379484FE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369909"/>
              </p:ext>
            </p:extLst>
          </p:nvPr>
        </p:nvGraphicFramePr>
        <p:xfrm>
          <a:off x="327145" y="1503680"/>
          <a:ext cx="4915415" cy="294640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194553">
                  <a:extLst>
                    <a:ext uri="{9D8B030D-6E8A-4147-A177-3AD203B41FA5}">
                      <a16:colId xmlns:a16="http://schemas.microsoft.com/office/drawing/2014/main" val="37238807"/>
                    </a:ext>
                  </a:extLst>
                </a:gridCol>
                <a:gridCol w="2418458">
                  <a:extLst>
                    <a:ext uri="{9D8B030D-6E8A-4147-A177-3AD203B41FA5}">
                      <a16:colId xmlns:a16="http://schemas.microsoft.com/office/drawing/2014/main" val="2786755096"/>
                    </a:ext>
                  </a:extLst>
                </a:gridCol>
                <a:gridCol w="1302404">
                  <a:extLst>
                    <a:ext uri="{9D8B030D-6E8A-4147-A177-3AD203B41FA5}">
                      <a16:colId xmlns:a16="http://schemas.microsoft.com/office/drawing/2014/main" val="1903353953"/>
                    </a:ext>
                  </a:extLst>
                </a:gridCol>
              </a:tblGrid>
              <a:tr h="517307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Daerah (Lihat</a:t>
                      </a:r>
                      <a:r>
                        <a:rPr lang="en-US" sz="1200" spc="-26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Gambar)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Luas Ikterus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Kadar</a:t>
                      </a:r>
                      <a:r>
                        <a:rPr lang="en-US" sz="12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Bilirubin</a:t>
                      </a:r>
                      <a:r>
                        <a:rPr lang="en-US" sz="12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(mg%)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6872562"/>
                  </a:ext>
                </a:extLst>
              </a:tr>
              <a:tr h="269899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89535" algn="just"/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Kepala</a:t>
                      </a:r>
                      <a:r>
                        <a:rPr lang="en-US" sz="12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US" sz="12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leher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6963590"/>
                  </a:ext>
                </a:extLst>
              </a:tr>
              <a:tr h="539799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89535" algn="just"/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Daerah 1</a:t>
                      </a:r>
                      <a:r>
                        <a:rPr lang="en-US" sz="1200" spc="-26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(+)</a:t>
                      </a:r>
                      <a:endParaRPr lang="en-ID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9535" algn="just"/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Badan</a:t>
                      </a:r>
                      <a:r>
                        <a:rPr lang="en-US" sz="12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bagian</a:t>
                      </a:r>
                      <a:r>
                        <a:rPr lang="en-US" sz="12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atas</a:t>
                      </a:r>
                      <a:endParaRPr lang="en-ID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8545180"/>
                  </a:ext>
                </a:extLst>
              </a:tr>
              <a:tr h="539799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89535" algn="just"/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Daerah 1,2</a:t>
                      </a:r>
                      <a:r>
                        <a:rPr lang="en-US" sz="1200" spc="-26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(+)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9535" algn="just"/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Badan</a:t>
                      </a:r>
                      <a:r>
                        <a:rPr lang="en-US" sz="12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bagian</a:t>
                      </a:r>
                      <a:r>
                        <a:rPr lang="en-US" sz="12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bawah</a:t>
                      </a:r>
                      <a:r>
                        <a:rPr lang="en-US" sz="12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US" sz="12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tungkai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2792183"/>
                  </a:ext>
                </a:extLst>
              </a:tr>
              <a:tr h="539799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89535" algn="just"/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Daerah 1,2,3</a:t>
                      </a:r>
                      <a:r>
                        <a:rPr lang="en-US" sz="1200" spc="-26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(+)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9535" algn="just"/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Lengan dan kaki di bawah</a:t>
                      </a:r>
                      <a:r>
                        <a:rPr lang="en-US" sz="1200" spc="-26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dengkul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2021013"/>
                  </a:ext>
                </a:extLst>
              </a:tr>
              <a:tr h="539799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89535" algn="just"/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Daerah 1,2,3,4</a:t>
                      </a:r>
                      <a:r>
                        <a:rPr lang="en-US" sz="1200" spc="-26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(+)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9535" algn="just"/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Tangan</a:t>
                      </a:r>
                      <a:r>
                        <a:rPr lang="en-US" sz="12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US" sz="12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kaki</a:t>
                      </a:r>
                      <a:endParaRPr lang="en-ID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ID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1497147"/>
                  </a:ext>
                </a:extLst>
              </a:tr>
            </a:tbl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B7427625-BF73-2EAC-8A71-3739D567A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240" y="1017750"/>
            <a:ext cx="2700485" cy="368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5396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3" name="Google Shape;2903;p80"/>
          <p:cNvSpPr txBox="1">
            <a:spLocks noGrp="1"/>
          </p:cNvSpPr>
          <p:nvPr>
            <p:ph type="title"/>
          </p:nvPr>
        </p:nvSpPr>
        <p:spPr>
          <a:xfrm>
            <a:off x="4294981" y="1527592"/>
            <a:ext cx="4417088" cy="16849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BAYI RESIKO TINGGI DAN PENATALAKSANAANNYA</a:t>
            </a:r>
            <a:endParaRPr sz="2800" dirty="0"/>
          </a:p>
        </p:txBody>
      </p:sp>
      <p:grpSp>
        <p:nvGrpSpPr>
          <p:cNvPr id="2918" name="Google Shape;2918;p80"/>
          <p:cNvGrpSpPr/>
          <p:nvPr/>
        </p:nvGrpSpPr>
        <p:grpSpPr>
          <a:xfrm>
            <a:off x="484632" y="910987"/>
            <a:ext cx="3737518" cy="4232555"/>
            <a:chOff x="1273175" y="825425"/>
            <a:chExt cx="3432695" cy="3887357"/>
          </a:xfrm>
        </p:grpSpPr>
        <p:sp>
          <p:nvSpPr>
            <p:cNvPr id="2919" name="Google Shape;2919;p80"/>
            <p:cNvSpPr/>
            <p:nvPr/>
          </p:nvSpPr>
          <p:spPr>
            <a:xfrm flipH="1">
              <a:off x="2017117" y="1175530"/>
              <a:ext cx="846450" cy="1048435"/>
            </a:xfrm>
            <a:custGeom>
              <a:avLst/>
              <a:gdLst/>
              <a:ahLst/>
              <a:cxnLst/>
              <a:rect l="l" t="t" r="r" b="b"/>
              <a:pathLst>
                <a:path w="16813" h="20825" extrusionOk="0">
                  <a:moveTo>
                    <a:pt x="4916" y="0"/>
                  </a:moveTo>
                  <a:cubicBezTo>
                    <a:pt x="2075" y="0"/>
                    <a:pt x="0" y="1979"/>
                    <a:pt x="200" y="4179"/>
                  </a:cubicBezTo>
                  <a:cubicBezTo>
                    <a:pt x="200" y="4179"/>
                    <a:pt x="600" y="7081"/>
                    <a:pt x="1501" y="11284"/>
                  </a:cubicBezTo>
                  <a:cubicBezTo>
                    <a:pt x="1501" y="11284"/>
                    <a:pt x="1334" y="12585"/>
                    <a:pt x="801" y="13419"/>
                  </a:cubicBezTo>
                  <a:cubicBezTo>
                    <a:pt x="367" y="14119"/>
                    <a:pt x="1067" y="14520"/>
                    <a:pt x="2001" y="14586"/>
                  </a:cubicBezTo>
                  <a:cubicBezTo>
                    <a:pt x="3202" y="18642"/>
                    <a:pt x="5684" y="19603"/>
                    <a:pt x="7363" y="19603"/>
                  </a:cubicBezTo>
                  <a:cubicBezTo>
                    <a:pt x="7783" y="19603"/>
                    <a:pt x="8153" y="19543"/>
                    <a:pt x="8439" y="19456"/>
                  </a:cubicBezTo>
                  <a:cubicBezTo>
                    <a:pt x="9874" y="19023"/>
                    <a:pt x="10241" y="18856"/>
                    <a:pt x="10241" y="18856"/>
                  </a:cubicBezTo>
                  <a:lnTo>
                    <a:pt x="11141" y="20824"/>
                  </a:lnTo>
                  <a:lnTo>
                    <a:pt x="15745" y="15587"/>
                  </a:lnTo>
                  <a:lnTo>
                    <a:pt x="14911" y="12652"/>
                  </a:lnTo>
                  <a:cubicBezTo>
                    <a:pt x="14911" y="12652"/>
                    <a:pt x="16812" y="9149"/>
                    <a:pt x="15511" y="6447"/>
                  </a:cubicBezTo>
                  <a:cubicBezTo>
                    <a:pt x="14722" y="4850"/>
                    <a:pt x="13444" y="4523"/>
                    <a:pt x="12530" y="4523"/>
                  </a:cubicBezTo>
                  <a:cubicBezTo>
                    <a:pt x="11899" y="4523"/>
                    <a:pt x="11442" y="4679"/>
                    <a:pt x="11442" y="4679"/>
                  </a:cubicBezTo>
                  <a:cubicBezTo>
                    <a:pt x="11442" y="4679"/>
                    <a:pt x="9974" y="1043"/>
                    <a:pt x="6405" y="176"/>
                  </a:cubicBezTo>
                  <a:cubicBezTo>
                    <a:pt x="5892" y="56"/>
                    <a:pt x="5393" y="0"/>
                    <a:pt x="49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80"/>
            <p:cNvSpPr/>
            <p:nvPr/>
          </p:nvSpPr>
          <p:spPr>
            <a:xfrm flipH="1">
              <a:off x="1753485" y="3901200"/>
              <a:ext cx="2760970" cy="808239"/>
            </a:xfrm>
            <a:custGeom>
              <a:avLst/>
              <a:gdLst/>
              <a:ahLst/>
              <a:cxnLst/>
              <a:rect l="l" t="t" r="r" b="b"/>
              <a:pathLst>
                <a:path w="54841" h="16054" extrusionOk="0">
                  <a:moveTo>
                    <a:pt x="12207" y="1"/>
                  </a:moveTo>
                  <a:cubicBezTo>
                    <a:pt x="6724" y="1"/>
                    <a:pt x="2496" y="939"/>
                    <a:pt x="601" y="6213"/>
                  </a:cubicBezTo>
                  <a:cubicBezTo>
                    <a:pt x="335" y="6981"/>
                    <a:pt x="168" y="7781"/>
                    <a:pt x="134" y="8615"/>
                  </a:cubicBezTo>
                  <a:cubicBezTo>
                    <a:pt x="1" y="11184"/>
                    <a:pt x="868" y="13952"/>
                    <a:pt x="1769" y="16054"/>
                  </a:cubicBezTo>
                  <a:lnTo>
                    <a:pt x="54840" y="16054"/>
                  </a:lnTo>
                  <a:cubicBezTo>
                    <a:pt x="54707" y="16020"/>
                    <a:pt x="54540" y="15987"/>
                    <a:pt x="54373" y="15920"/>
                  </a:cubicBezTo>
                  <a:cubicBezTo>
                    <a:pt x="49736" y="14719"/>
                    <a:pt x="41664" y="11751"/>
                    <a:pt x="36360" y="8715"/>
                  </a:cubicBezTo>
                  <a:cubicBezTo>
                    <a:pt x="36327" y="8715"/>
                    <a:pt x="36327" y="8682"/>
                    <a:pt x="36294" y="8682"/>
                  </a:cubicBezTo>
                  <a:cubicBezTo>
                    <a:pt x="35893" y="8448"/>
                    <a:pt x="35493" y="8215"/>
                    <a:pt x="35126" y="7981"/>
                  </a:cubicBezTo>
                  <a:cubicBezTo>
                    <a:pt x="34826" y="7781"/>
                    <a:pt x="34526" y="7581"/>
                    <a:pt x="34225" y="7381"/>
                  </a:cubicBezTo>
                  <a:cubicBezTo>
                    <a:pt x="34192" y="7347"/>
                    <a:pt x="34159" y="7347"/>
                    <a:pt x="34092" y="7314"/>
                  </a:cubicBezTo>
                  <a:cubicBezTo>
                    <a:pt x="33658" y="7014"/>
                    <a:pt x="33258" y="6747"/>
                    <a:pt x="32858" y="6480"/>
                  </a:cubicBezTo>
                  <a:cubicBezTo>
                    <a:pt x="32291" y="6113"/>
                    <a:pt x="31757" y="5813"/>
                    <a:pt x="31290" y="5546"/>
                  </a:cubicBezTo>
                  <a:cubicBezTo>
                    <a:pt x="31056" y="5413"/>
                    <a:pt x="30823" y="5313"/>
                    <a:pt x="30623" y="5179"/>
                  </a:cubicBezTo>
                  <a:cubicBezTo>
                    <a:pt x="28788" y="4212"/>
                    <a:pt x="27487" y="3812"/>
                    <a:pt x="26620" y="3645"/>
                  </a:cubicBezTo>
                  <a:cubicBezTo>
                    <a:pt x="26220" y="3559"/>
                    <a:pt x="25911" y="3535"/>
                    <a:pt x="25690" y="3535"/>
                  </a:cubicBezTo>
                  <a:cubicBezTo>
                    <a:pt x="25394" y="3535"/>
                    <a:pt x="25252" y="3578"/>
                    <a:pt x="25252" y="3578"/>
                  </a:cubicBezTo>
                  <a:cubicBezTo>
                    <a:pt x="25252" y="3578"/>
                    <a:pt x="25186" y="3545"/>
                    <a:pt x="25119" y="3478"/>
                  </a:cubicBezTo>
                  <a:cubicBezTo>
                    <a:pt x="25019" y="3445"/>
                    <a:pt x="24952" y="3411"/>
                    <a:pt x="24852" y="3345"/>
                  </a:cubicBezTo>
                  <a:cubicBezTo>
                    <a:pt x="24785" y="3311"/>
                    <a:pt x="24719" y="3278"/>
                    <a:pt x="24619" y="3245"/>
                  </a:cubicBezTo>
                  <a:cubicBezTo>
                    <a:pt x="24018" y="2944"/>
                    <a:pt x="23017" y="2444"/>
                    <a:pt x="21783" y="1977"/>
                  </a:cubicBezTo>
                  <a:cubicBezTo>
                    <a:pt x="19815" y="1176"/>
                    <a:pt x="17247" y="342"/>
                    <a:pt x="14578" y="109"/>
                  </a:cubicBezTo>
                  <a:cubicBezTo>
                    <a:pt x="14111" y="42"/>
                    <a:pt x="13644" y="9"/>
                    <a:pt x="13144" y="9"/>
                  </a:cubicBezTo>
                  <a:cubicBezTo>
                    <a:pt x="12828" y="4"/>
                    <a:pt x="12516" y="1"/>
                    <a:pt x="122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80"/>
            <p:cNvSpPr/>
            <p:nvPr/>
          </p:nvSpPr>
          <p:spPr>
            <a:xfrm flipH="1">
              <a:off x="3160832" y="2991150"/>
              <a:ext cx="1545038" cy="912553"/>
            </a:xfrm>
            <a:custGeom>
              <a:avLst/>
              <a:gdLst/>
              <a:ahLst/>
              <a:cxnLst/>
              <a:rect l="l" t="t" r="r" b="b"/>
              <a:pathLst>
                <a:path w="30689" h="18126" extrusionOk="0">
                  <a:moveTo>
                    <a:pt x="9497" y="0"/>
                  </a:moveTo>
                  <a:cubicBezTo>
                    <a:pt x="9467" y="0"/>
                    <a:pt x="9437" y="2"/>
                    <a:pt x="9407" y="5"/>
                  </a:cubicBezTo>
                  <a:lnTo>
                    <a:pt x="834" y="639"/>
                  </a:lnTo>
                  <a:cubicBezTo>
                    <a:pt x="300" y="672"/>
                    <a:pt x="0" y="1239"/>
                    <a:pt x="267" y="1673"/>
                  </a:cubicBezTo>
                  <a:lnTo>
                    <a:pt x="9073" y="17118"/>
                  </a:lnTo>
                  <a:cubicBezTo>
                    <a:pt x="9414" y="17736"/>
                    <a:pt x="10070" y="18125"/>
                    <a:pt x="10802" y="18125"/>
                  </a:cubicBezTo>
                  <a:cubicBezTo>
                    <a:pt x="10859" y="18125"/>
                    <a:pt x="10917" y="18123"/>
                    <a:pt x="10975" y="18118"/>
                  </a:cubicBezTo>
                  <a:lnTo>
                    <a:pt x="30689" y="16450"/>
                  </a:lnTo>
                  <a:lnTo>
                    <a:pt x="30689" y="14516"/>
                  </a:lnTo>
                  <a:lnTo>
                    <a:pt x="17479" y="14682"/>
                  </a:lnTo>
                  <a:lnTo>
                    <a:pt x="10107" y="372"/>
                  </a:lnTo>
                  <a:cubicBezTo>
                    <a:pt x="9988" y="132"/>
                    <a:pt x="9760" y="0"/>
                    <a:pt x="94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80"/>
            <p:cNvSpPr/>
            <p:nvPr/>
          </p:nvSpPr>
          <p:spPr>
            <a:xfrm flipH="1">
              <a:off x="1273175" y="1993850"/>
              <a:ext cx="1980019" cy="2718932"/>
            </a:xfrm>
            <a:custGeom>
              <a:avLst/>
              <a:gdLst/>
              <a:ahLst/>
              <a:cxnLst/>
              <a:rect l="l" t="t" r="r" b="b"/>
              <a:pathLst>
                <a:path w="39329" h="54006" extrusionOk="0">
                  <a:moveTo>
                    <a:pt x="29788" y="0"/>
                  </a:moveTo>
                  <a:cubicBezTo>
                    <a:pt x="29788" y="0"/>
                    <a:pt x="23250" y="1701"/>
                    <a:pt x="19581" y="3769"/>
                  </a:cubicBezTo>
                  <a:cubicBezTo>
                    <a:pt x="19281" y="3936"/>
                    <a:pt x="19014" y="4103"/>
                    <a:pt x="18747" y="4270"/>
                  </a:cubicBezTo>
                  <a:cubicBezTo>
                    <a:pt x="18613" y="4370"/>
                    <a:pt x="18480" y="4470"/>
                    <a:pt x="18347" y="4570"/>
                  </a:cubicBezTo>
                  <a:cubicBezTo>
                    <a:pt x="17913" y="4904"/>
                    <a:pt x="17579" y="5237"/>
                    <a:pt x="17379" y="5571"/>
                  </a:cubicBezTo>
                  <a:cubicBezTo>
                    <a:pt x="17313" y="5671"/>
                    <a:pt x="17246" y="5771"/>
                    <a:pt x="17179" y="5871"/>
                  </a:cubicBezTo>
                  <a:cubicBezTo>
                    <a:pt x="16512" y="7005"/>
                    <a:pt x="16212" y="8173"/>
                    <a:pt x="16045" y="9540"/>
                  </a:cubicBezTo>
                  <a:cubicBezTo>
                    <a:pt x="16012" y="9774"/>
                    <a:pt x="15978" y="9974"/>
                    <a:pt x="15978" y="10207"/>
                  </a:cubicBezTo>
                  <a:cubicBezTo>
                    <a:pt x="15945" y="10508"/>
                    <a:pt x="15912" y="10774"/>
                    <a:pt x="15878" y="11075"/>
                  </a:cubicBezTo>
                  <a:cubicBezTo>
                    <a:pt x="15878" y="11342"/>
                    <a:pt x="15845" y="11608"/>
                    <a:pt x="15845" y="11909"/>
                  </a:cubicBezTo>
                  <a:cubicBezTo>
                    <a:pt x="15811" y="12242"/>
                    <a:pt x="15778" y="12642"/>
                    <a:pt x="15745" y="13043"/>
                  </a:cubicBezTo>
                  <a:cubicBezTo>
                    <a:pt x="15678" y="14144"/>
                    <a:pt x="15611" y="15378"/>
                    <a:pt x="15445" y="16745"/>
                  </a:cubicBezTo>
                  <a:cubicBezTo>
                    <a:pt x="15344" y="17613"/>
                    <a:pt x="15044" y="18747"/>
                    <a:pt x="14644" y="20081"/>
                  </a:cubicBezTo>
                  <a:cubicBezTo>
                    <a:pt x="14611" y="20215"/>
                    <a:pt x="14544" y="20348"/>
                    <a:pt x="14511" y="20481"/>
                  </a:cubicBezTo>
                  <a:cubicBezTo>
                    <a:pt x="14410" y="20782"/>
                    <a:pt x="14344" y="21048"/>
                    <a:pt x="14244" y="21349"/>
                  </a:cubicBezTo>
                  <a:cubicBezTo>
                    <a:pt x="14177" y="21482"/>
                    <a:pt x="14144" y="21616"/>
                    <a:pt x="14077" y="21749"/>
                  </a:cubicBezTo>
                  <a:cubicBezTo>
                    <a:pt x="14010" y="21983"/>
                    <a:pt x="13910" y="22249"/>
                    <a:pt x="13810" y="22483"/>
                  </a:cubicBezTo>
                  <a:cubicBezTo>
                    <a:pt x="13343" y="23817"/>
                    <a:pt x="12743" y="25252"/>
                    <a:pt x="12142" y="26686"/>
                  </a:cubicBezTo>
                  <a:cubicBezTo>
                    <a:pt x="12109" y="26719"/>
                    <a:pt x="12109" y="26753"/>
                    <a:pt x="12075" y="26786"/>
                  </a:cubicBezTo>
                  <a:cubicBezTo>
                    <a:pt x="12042" y="26919"/>
                    <a:pt x="11975" y="27019"/>
                    <a:pt x="11942" y="27153"/>
                  </a:cubicBezTo>
                  <a:lnTo>
                    <a:pt x="11909" y="27153"/>
                  </a:lnTo>
                  <a:cubicBezTo>
                    <a:pt x="11475" y="28120"/>
                    <a:pt x="11041" y="29121"/>
                    <a:pt x="10541" y="30055"/>
                  </a:cubicBezTo>
                  <a:cubicBezTo>
                    <a:pt x="10374" y="30422"/>
                    <a:pt x="10207" y="30755"/>
                    <a:pt x="10041" y="31089"/>
                  </a:cubicBezTo>
                  <a:cubicBezTo>
                    <a:pt x="10007" y="31156"/>
                    <a:pt x="9974" y="31222"/>
                    <a:pt x="9941" y="31256"/>
                  </a:cubicBezTo>
                  <a:cubicBezTo>
                    <a:pt x="9807" y="31556"/>
                    <a:pt x="9640" y="31823"/>
                    <a:pt x="9507" y="32090"/>
                  </a:cubicBezTo>
                  <a:cubicBezTo>
                    <a:pt x="9273" y="32523"/>
                    <a:pt x="9040" y="32924"/>
                    <a:pt x="8806" y="33324"/>
                  </a:cubicBezTo>
                  <a:cubicBezTo>
                    <a:pt x="8540" y="33791"/>
                    <a:pt x="8306" y="34225"/>
                    <a:pt x="8039" y="34625"/>
                  </a:cubicBezTo>
                  <a:cubicBezTo>
                    <a:pt x="7706" y="35159"/>
                    <a:pt x="7372" y="35692"/>
                    <a:pt x="7039" y="36126"/>
                  </a:cubicBezTo>
                  <a:cubicBezTo>
                    <a:pt x="6805" y="36460"/>
                    <a:pt x="6572" y="36726"/>
                    <a:pt x="6371" y="36993"/>
                  </a:cubicBezTo>
                  <a:cubicBezTo>
                    <a:pt x="5571" y="37961"/>
                    <a:pt x="4837" y="38561"/>
                    <a:pt x="4237" y="38628"/>
                  </a:cubicBezTo>
                  <a:cubicBezTo>
                    <a:pt x="3536" y="38694"/>
                    <a:pt x="2969" y="38828"/>
                    <a:pt x="2469" y="39061"/>
                  </a:cubicBezTo>
                  <a:cubicBezTo>
                    <a:pt x="2469" y="39061"/>
                    <a:pt x="2435" y="39095"/>
                    <a:pt x="2402" y="39095"/>
                  </a:cubicBezTo>
                  <a:cubicBezTo>
                    <a:pt x="2268" y="39161"/>
                    <a:pt x="2135" y="39228"/>
                    <a:pt x="2002" y="39295"/>
                  </a:cubicBezTo>
                  <a:cubicBezTo>
                    <a:pt x="1902" y="39362"/>
                    <a:pt x="1835" y="39395"/>
                    <a:pt x="1735" y="39462"/>
                  </a:cubicBezTo>
                  <a:cubicBezTo>
                    <a:pt x="1401" y="39662"/>
                    <a:pt x="1134" y="39929"/>
                    <a:pt x="901" y="40162"/>
                  </a:cubicBezTo>
                  <a:cubicBezTo>
                    <a:pt x="734" y="40329"/>
                    <a:pt x="601" y="40496"/>
                    <a:pt x="467" y="40663"/>
                  </a:cubicBezTo>
                  <a:cubicBezTo>
                    <a:pt x="300" y="40896"/>
                    <a:pt x="200" y="41063"/>
                    <a:pt x="134" y="41230"/>
                  </a:cubicBezTo>
                  <a:cubicBezTo>
                    <a:pt x="100" y="41263"/>
                    <a:pt x="67" y="41330"/>
                    <a:pt x="67" y="41363"/>
                  </a:cubicBezTo>
                  <a:cubicBezTo>
                    <a:pt x="34" y="41430"/>
                    <a:pt x="0" y="41463"/>
                    <a:pt x="0" y="41463"/>
                  </a:cubicBezTo>
                  <a:cubicBezTo>
                    <a:pt x="667" y="41463"/>
                    <a:pt x="1535" y="41697"/>
                    <a:pt x="2502" y="42164"/>
                  </a:cubicBezTo>
                  <a:cubicBezTo>
                    <a:pt x="3569" y="42631"/>
                    <a:pt x="4804" y="43364"/>
                    <a:pt x="6071" y="44232"/>
                  </a:cubicBezTo>
                  <a:cubicBezTo>
                    <a:pt x="6171" y="44298"/>
                    <a:pt x="6305" y="44365"/>
                    <a:pt x="6405" y="44465"/>
                  </a:cubicBezTo>
                  <a:cubicBezTo>
                    <a:pt x="6838" y="44732"/>
                    <a:pt x="7239" y="45032"/>
                    <a:pt x="7639" y="45333"/>
                  </a:cubicBezTo>
                  <a:cubicBezTo>
                    <a:pt x="8306" y="45833"/>
                    <a:pt x="8940" y="46333"/>
                    <a:pt x="9574" y="46834"/>
                  </a:cubicBezTo>
                  <a:cubicBezTo>
                    <a:pt x="9874" y="47067"/>
                    <a:pt x="10141" y="47301"/>
                    <a:pt x="10408" y="47534"/>
                  </a:cubicBezTo>
                  <a:cubicBezTo>
                    <a:pt x="10441" y="47567"/>
                    <a:pt x="10474" y="47567"/>
                    <a:pt x="10508" y="47601"/>
                  </a:cubicBezTo>
                  <a:cubicBezTo>
                    <a:pt x="10808" y="47868"/>
                    <a:pt x="11108" y="48135"/>
                    <a:pt x="11375" y="48368"/>
                  </a:cubicBezTo>
                  <a:cubicBezTo>
                    <a:pt x="11775" y="48735"/>
                    <a:pt x="12242" y="49102"/>
                    <a:pt x="12776" y="49502"/>
                  </a:cubicBezTo>
                  <a:cubicBezTo>
                    <a:pt x="14877" y="51070"/>
                    <a:pt x="17946" y="52771"/>
                    <a:pt x="21182" y="53939"/>
                  </a:cubicBezTo>
                  <a:lnTo>
                    <a:pt x="29788" y="53939"/>
                  </a:lnTo>
                  <a:cubicBezTo>
                    <a:pt x="29888" y="53972"/>
                    <a:pt x="29988" y="53972"/>
                    <a:pt x="30055" y="54005"/>
                  </a:cubicBezTo>
                  <a:lnTo>
                    <a:pt x="33090" y="54005"/>
                  </a:lnTo>
                  <a:cubicBezTo>
                    <a:pt x="33124" y="53972"/>
                    <a:pt x="33157" y="53972"/>
                    <a:pt x="33191" y="53939"/>
                  </a:cubicBezTo>
                  <a:cubicBezTo>
                    <a:pt x="38027" y="50536"/>
                    <a:pt x="38995" y="40496"/>
                    <a:pt x="39161" y="30155"/>
                  </a:cubicBezTo>
                  <a:cubicBezTo>
                    <a:pt x="39328" y="18480"/>
                    <a:pt x="35459" y="7072"/>
                    <a:pt x="35492" y="7072"/>
                  </a:cubicBezTo>
                  <a:cubicBezTo>
                    <a:pt x="34725" y="5070"/>
                    <a:pt x="33457" y="3436"/>
                    <a:pt x="32323" y="2202"/>
                  </a:cubicBezTo>
                  <a:cubicBezTo>
                    <a:pt x="30989" y="801"/>
                    <a:pt x="29788" y="0"/>
                    <a:pt x="297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80"/>
            <p:cNvSpPr/>
            <p:nvPr/>
          </p:nvSpPr>
          <p:spPr>
            <a:xfrm flipH="1">
              <a:off x="2798074" y="4428975"/>
              <a:ext cx="413131" cy="280472"/>
            </a:xfrm>
            <a:custGeom>
              <a:avLst/>
              <a:gdLst/>
              <a:ahLst/>
              <a:cxnLst/>
              <a:rect l="l" t="t" r="r" b="b"/>
              <a:pathLst>
                <a:path w="8206" h="5571" extrusionOk="0">
                  <a:moveTo>
                    <a:pt x="1735" y="0"/>
                  </a:moveTo>
                  <a:cubicBezTo>
                    <a:pt x="1735" y="0"/>
                    <a:pt x="1601" y="200"/>
                    <a:pt x="1401" y="500"/>
                  </a:cubicBezTo>
                  <a:lnTo>
                    <a:pt x="1268" y="734"/>
                  </a:lnTo>
                  <a:cubicBezTo>
                    <a:pt x="1134" y="934"/>
                    <a:pt x="967" y="1168"/>
                    <a:pt x="834" y="1401"/>
                  </a:cubicBezTo>
                  <a:lnTo>
                    <a:pt x="801" y="1468"/>
                  </a:lnTo>
                  <a:cubicBezTo>
                    <a:pt x="467" y="2001"/>
                    <a:pt x="167" y="2502"/>
                    <a:pt x="134" y="2735"/>
                  </a:cubicBezTo>
                  <a:cubicBezTo>
                    <a:pt x="0" y="3236"/>
                    <a:pt x="300" y="3803"/>
                    <a:pt x="1134" y="4503"/>
                  </a:cubicBezTo>
                  <a:cubicBezTo>
                    <a:pt x="1468" y="4770"/>
                    <a:pt x="2002" y="5170"/>
                    <a:pt x="2535" y="5571"/>
                  </a:cubicBezTo>
                  <a:lnTo>
                    <a:pt x="7572" y="5571"/>
                  </a:lnTo>
                  <a:cubicBezTo>
                    <a:pt x="7572" y="5504"/>
                    <a:pt x="7572" y="5471"/>
                    <a:pt x="7572" y="5471"/>
                  </a:cubicBezTo>
                  <a:cubicBezTo>
                    <a:pt x="7572" y="5471"/>
                    <a:pt x="7625" y="5479"/>
                    <a:pt x="7699" y="5479"/>
                  </a:cubicBezTo>
                  <a:cubicBezTo>
                    <a:pt x="7828" y="5479"/>
                    <a:pt x="8021" y="5452"/>
                    <a:pt x="8106" y="5304"/>
                  </a:cubicBezTo>
                  <a:cubicBezTo>
                    <a:pt x="8206" y="5070"/>
                    <a:pt x="8073" y="4803"/>
                    <a:pt x="7772" y="4637"/>
                  </a:cubicBezTo>
                  <a:cubicBezTo>
                    <a:pt x="7505" y="4437"/>
                    <a:pt x="7038" y="4236"/>
                    <a:pt x="7038" y="4236"/>
                  </a:cubicBezTo>
                  <a:lnTo>
                    <a:pt x="5004" y="2669"/>
                  </a:lnTo>
                  <a:lnTo>
                    <a:pt x="5070" y="2569"/>
                  </a:lnTo>
                  <a:lnTo>
                    <a:pt x="5271" y="2335"/>
                  </a:lnTo>
                  <a:lnTo>
                    <a:pt x="5304" y="2335"/>
                  </a:lnTo>
                  <a:lnTo>
                    <a:pt x="5504" y="2068"/>
                  </a:lnTo>
                  <a:lnTo>
                    <a:pt x="5471" y="2068"/>
                  </a:lnTo>
                  <a:lnTo>
                    <a:pt x="1735" y="0"/>
                  </a:lnTo>
                  <a:close/>
                </a:path>
              </a:pathLst>
            </a:custGeom>
            <a:solidFill>
              <a:srgbClr val="FBB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80"/>
            <p:cNvSpPr/>
            <p:nvPr/>
          </p:nvSpPr>
          <p:spPr>
            <a:xfrm flipH="1">
              <a:off x="2594834" y="3636281"/>
              <a:ext cx="785986" cy="911949"/>
            </a:xfrm>
            <a:custGeom>
              <a:avLst/>
              <a:gdLst/>
              <a:ahLst/>
              <a:cxnLst/>
              <a:rect l="l" t="t" r="r" b="b"/>
              <a:pathLst>
                <a:path w="15612" h="18114" extrusionOk="0">
                  <a:moveTo>
                    <a:pt x="2168" y="0"/>
                  </a:moveTo>
                  <a:cubicBezTo>
                    <a:pt x="2168" y="0"/>
                    <a:pt x="0" y="5071"/>
                    <a:pt x="1701" y="7906"/>
                  </a:cubicBezTo>
                  <a:cubicBezTo>
                    <a:pt x="3436" y="10775"/>
                    <a:pt x="6538" y="11309"/>
                    <a:pt x="6538" y="11309"/>
                  </a:cubicBezTo>
                  <a:cubicBezTo>
                    <a:pt x="6538" y="11309"/>
                    <a:pt x="4770" y="14344"/>
                    <a:pt x="4236" y="15712"/>
                  </a:cubicBezTo>
                  <a:cubicBezTo>
                    <a:pt x="4236" y="15712"/>
                    <a:pt x="5938" y="17880"/>
                    <a:pt x="9173" y="18113"/>
                  </a:cubicBezTo>
                  <a:cubicBezTo>
                    <a:pt x="9173" y="18113"/>
                    <a:pt x="13877" y="14978"/>
                    <a:pt x="14744" y="12176"/>
                  </a:cubicBezTo>
                  <a:cubicBezTo>
                    <a:pt x="15611" y="9374"/>
                    <a:pt x="9907" y="5071"/>
                    <a:pt x="8940" y="4404"/>
                  </a:cubicBezTo>
                  <a:cubicBezTo>
                    <a:pt x="7972" y="3736"/>
                    <a:pt x="5637" y="1635"/>
                    <a:pt x="5637" y="1635"/>
                  </a:cubicBezTo>
                  <a:lnTo>
                    <a:pt x="21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80"/>
            <p:cNvSpPr/>
            <p:nvPr/>
          </p:nvSpPr>
          <p:spPr>
            <a:xfrm flipH="1">
              <a:off x="3029827" y="3546766"/>
              <a:ext cx="1170572" cy="531240"/>
            </a:xfrm>
            <a:custGeom>
              <a:avLst/>
              <a:gdLst/>
              <a:ahLst/>
              <a:cxnLst/>
              <a:rect l="l" t="t" r="r" b="b"/>
              <a:pathLst>
                <a:path w="23251" h="10552" extrusionOk="0">
                  <a:moveTo>
                    <a:pt x="2194" y="0"/>
                  </a:moveTo>
                  <a:cubicBezTo>
                    <a:pt x="1413" y="0"/>
                    <a:pt x="828" y="605"/>
                    <a:pt x="735" y="978"/>
                  </a:cubicBezTo>
                  <a:cubicBezTo>
                    <a:pt x="711" y="1107"/>
                    <a:pt x="795" y="1157"/>
                    <a:pt x="935" y="1157"/>
                  </a:cubicBezTo>
                  <a:cubicBezTo>
                    <a:pt x="1193" y="1157"/>
                    <a:pt x="1644" y="984"/>
                    <a:pt x="1969" y="811"/>
                  </a:cubicBezTo>
                  <a:cubicBezTo>
                    <a:pt x="1969" y="811"/>
                    <a:pt x="2903" y="1045"/>
                    <a:pt x="3303" y="1311"/>
                  </a:cubicBezTo>
                  <a:lnTo>
                    <a:pt x="3270" y="1412"/>
                  </a:lnTo>
                  <a:cubicBezTo>
                    <a:pt x="3059" y="1321"/>
                    <a:pt x="2415" y="1068"/>
                    <a:pt x="1752" y="1068"/>
                  </a:cubicBezTo>
                  <a:cubicBezTo>
                    <a:pt x="1680" y="1068"/>
                    <a:pt x="1607" y="1071"/>
                    <a:pt x="1535" y="1078"/>
                  </a:cubicBezTo>
                  <a:cubicBezTo>
                    <a:pt x="701" y="1145"/>
                    <a:pt x="168" y="1912"/>
                    <a:pt x="134" y="2312"/>
                  </a:cubicBezTo>
                  <a:cubicBezTo>
                    <a:pt x="134" y="2427"/>
                    <a:pt x="194" y="2473"/>
                    <a:pt x="290" y="2473"/>
                  </a:cubicBezTo>
                  <a:cubicBezTo>
                    <a:pt x="529" y="2473"/>
                    <a:pt x="992" y="2184"/>
                    <a:pt x="1302" y="1945"/>
                  </a:cubicBezTo>
                  <a:cubicBezTo>
                    <a:pt x="1302" y="1945"/>
                    <a:pt x="2469" y="2012"/>
                    <a:pt x="2836" y="2212"/>
                  </a:cubicBezTo>
                  <a:cubicBezTo>
                    <a:pt x="2869" y="2212"/>
                    <a:pt x="2869" y="2212"/>
                    <a:pt x="2903" y="2245"/>
                  </a:cubicBezTo>
                  <a:lnTo>
                    <a:pt x="2869" y="2312"/>
                  </a:lnTo>
                  <a:cubicBezTo>
                    <a:pt x="2572" y="2223"/>
                    <a:pt x="2114" y="2107"/>
                    <a:pt x="1663" y="2107"/>
                  </a:cubicBezTo>
                  <a:cubicBezTo>
                    <a:pt x="1609" y="2107"/>
                    <a:pt x="1555" y="2108"/>
                    <a:pt x="1502" y="2112"/>
                  </a:cubicBezTo>
                  <a:cubicBezTo>
                    <a:pt x="635" y="2179"/>
                    <a:pt x="101" y="2946"/>
                    <a:pt x="101" y="3346"/>
                  </a:cubicBezTo>
                  <a:cubicBezTo>
                    <a:pt x="101" y="3461"/>
                    <a:pt x="161" y="3507"/>
                    <a:pt x="256" y="3507"/>
                  </a:cubicBezTo>
                  <a:cubicBezTo>
                    <a:pt x="496" y="3507"/>
                    <a:pt x="959" y="3218"/>
                    <a:pt x="1268" y="2979"/>
                  </a:cubicBezTo>
                  <a:cubicBezTo>
                    <a:pt x="1268" y="2979"/>
                    <a:pt x="2036" y="3013"/>
                    <a:pt x="2536" y="3146"/>
                  </a:cubicBezTo>
                  <a:lnTo>
                    <a:pt x="2469" y="3280"/>
                  </a:lnTo>
                  <a:cubicBezTo>
                    <a:pt x="2202" y="3213"/>
                    <a:pt x="1935" y="3179"/>
                    <a:pt x="1702" y="3179"/>
                  </a:cubicBezTo>
                  <a:cubicBezTo>
                    <a:pt x="868" y="3179"/>
                    <a:pt x="1" y="3980"/>
                    <a:pt x="334" y="4214"/>
                  </a:cubicBezTo>
                  <a:cubicBezTo>
                    <a:pt x="402" y="4266"/>
                    <a:pt x="492" y="4287"/>
                    <a:pt x="591" y="4287"/>
                  </a:cubicBezTo>
                  <a:cubicBezTo>
                    <a:pt x="929" y="4287"/>
                    <a:pt x="1368" y="4047"/>
                    <a:pt x="1368" y="4047"/>
                  </a:cubicBezTo>
                  <a:cubicBezTo>
                    <a:pt x="1368" y="4047"/>
                    <a:pt x="2536" y="4214"/>
                    <a:pt x="3236" y="4547"/>
                  </a:cubicBezTo>
                  <a:cubicBezTo>
                    <a:pt x="3737" y="4947"/>
                    <a:pt x="4771" y="5748"/>
                    <a:pt x="5638" y="6215"/>
                  </a:cubicBezTo>
                  <a:cubicBezTo>
                    <a:pt x="6806" y="6815"/>
                    <a:pt x="7773" y="6982"/>
                    <a:pt x="7773" y="6982"/>
                  </a:cubicBezTo>
                  <a:cubicBezTo>
                    <a:pt x="7773" y="6982"/>
                    <a:pt x="9074" y="7349"/>
                    <a:pt x="13777" y="8550"/>
                  </a:cubicBezTo>
                  <a:cubicBezTo>
                    <a:pt x="15112" y="8917"/>
                    <a:pt x="16479" y="9217"/>
                    <a:pt x="17713" y="9484"/>
                  </a:cubicBezTo>
                  <a:cubicBezTo>
                    <a:pt x="19014" y="9784"/>
                    <a:pt x="20182" y="10018"/>
                    <a:pt x="21116" y="10184"/>
                  </a:cubicBezTo>
                  <a:cubicBezTo>
                    <a:pt x="22417" y="10418"/>
                    <a:pt x="23251" y="10551"/>
                    <a:pt x="23251" y="10551"/>
                  </a:cubicBezTo>
                  <a:lnTo>
                    <a:pt x="16112" y="2412"/>
                  </a:lnTo>
                  <a:cubicBezTo>
                    <a:pt x="15812" y="2479"/>
                    <a:pt x="15478" y="2512"/>
                    <a:pt x="15112" y="2546"/>
                  </a:cubicBezTo>
                  <a:cubicBezTo>
                    <a:pt x="14745" y="2612"/>
                    <a:pt x="14344" y="2646"/>
                    <a:pt x="13944" y="2679"/>
                  </a:cubicBezTo>
                  <a:cubicBezTo>
                    <a:pt x="12622" y="2778"/>
                    <a:pt x="11252" y="2806"/>
                    <a:pt x="10230" y="2806"/>
                  </a:cubicBezTo>
                  <a:cubicBezTo>
                    <a:pt x="9525" y="2806"/>
                    <a:pt x="8985" y="2793"/>
                    <a:pt x="8740" y="2779"/>
                  </a:cubicBezTo>
                  <a:cubicBezTo>
                    <a:pt x="8740" y="2779"/>
                    <a:pt x="7206" y="1178"/>
                    <a:pt x="5305" y="711"/>
                  </a:cubicBezTo>
                  <a:cubicBezTo>
                    <a:pt x="4408" y="503"/>
                    <a:pt x="3981" y="463"/>
                    <a:pt x="3786" y="463"/>
                  </a:cubicBezTo>
                  <a:cubicBezTo>
                    <a:pt x="3670" y="463"/>
                    <a:pt x="3637" y="478"/>
                    <a:pt x="3637" y="478"/>
                  </a:cubicBezTo>
                  <a:cubicBezTo>
                    <a:pt x="3470" y="377"/>
                    <a:pt x="3303" y="277"/>
                    <a:pt x="3070" y="211"/>
                  </a:cubicBezTo>
                  <a:cubicBezTo>
                    <a:pt x="2836" y="111"/>
                    <a:pt x="2603" y="44"/>
                    <a:pt x="2369" y="11"/>
                  </a:cubicBezTo>
                  <a:cubicBezTo>
                    <a:pt x="2310" y="4"/>
                    <a:pt x="2251" y="0"/>
                    <a:pt x="21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80"/>
            <p:cNvSpPr/>
            <p:nvPr/>
          </p:nvSpPr>
          <p:spPr>
            <a:xfrm flipH="1">
              <a:off x="2383232" y="2998098"/>
              <a:ext cx="890150" cy="779290"/>
            </a:xfrm>
            <a:custGeom>
              <a:avLst/>
              <a:gdLst/>
              <a:ahLst/>
              <a:cxnLst/>
              <a:rect l="l" t="t" r="r" b="b"/>
              <a:pathLst>
                <a:path w="17681" h="15479" extrusionOk="0">
                  <a:moveTo>
                    <a:pt x="11276" y="1"/>
                  </a:moveTo>
                  <a:cubicBezTo>
                    <a:pt x="11276" y="1"/>
                    <a:pt x="8941" y="701"/>
                    <a:pt x="5305" y="3637"/>
                  </a:cubicBezTo>
                  <a:cubicBezTo>
                    <a:pt x="1702" y="6539"/>
                    <a:pt x="101" y="10642"/>
                    <a:pt x="34" y="12676"/>
                  </a:cubicBezTo>
                  <a:cubicBezTo>
                    <a:pt x="1" y="14678"/>
                    <a:pt x="4271" y="15478"/>
                    <a:pt x="4271" y="15478"/>
                  </a:cubicBezTo>
                  <a:cubicBezTo>
                    <a:pt x="4271" y="15478"/>
                    <a:pt x="12577" y="10341"/>
                    <a:pt x="15078" y="7039"/>
                  </a:cubicBezTo>
                  <a:cubicBezTo>
                    <a:pt x="17613" y="3770"/>
                    <a:pt x="17680" y="2669"/>
                    <a:pt x="17680" y="2669"/>
                  </a:cubicBezTo>
                  <a:lnTo>
                    <a:pt x="112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80"/>
            <p:cNvSpPr/>
            <p:nvPr/>
          </p:nvSpPr>
          <p:spPr>
            <a:xfrm flipH="1">
              <a:off x="2426923" y="3072307"/>
              <a:ext cx="266526" cy="275186"/>
            </a:xfrm>
            <a:custGeom>
              <a:avLst/>
              <a:gdLst/>
              <a:ahLst/>
              <a:cxnLst/>
              <a:rect l="l" t="t" r="r" b="b"/>
              <a:pathLst>
                <a:path w="5294" h="5466" extrusionOk="0">
                  <a:moveTo>
                    <a:pt x="1649" y="0"/>
                  </a:moveTo>
                  <a:cubicBezTo>
                    <a:pt x="1468" y="0"/>
                    <a:pt x="1368" y="57"/>
                    <a:pt x="1391" y="195"/>
                  </a:cubicBezTo>
                  <a:cubicBezTo>
                    <a:pt x="1552" y="967"/>
                    <a:pt x="2364" y="2235"/>
                    <a:pt x="1764" y="2235"/>
                  </a:cubicBezTo>
                  <a:cubicBezTo>
                    <a:pt x="1742" y="2235"/>
                    <a:pt x="1718" y="2233"/>
                    <a:pt x="1691" y="2229"/>
                  </a:cubicBezTo>
                  <a:cubicBezTo>
                    <a:pt x="1613" y="2219"/>
                    <a:pt x="1531" y="2214"/>
                    <a:pt x="1449" y="2214"/>
                  </a:cubicBezTo>
                  <a:cubicBezTo>
                    <a:pt x="762" y="2214"/>
                    <a:pt x="1" y="2558"/>
                    <a:pt x="90" y="2796"/>
                  </a:cubicBezTo>
                  <a:cubicBezTo>
                    <a:pt x="190" y="3030"/>
                    <a:pt x="757" y="5465"/>
                    <a:pt x="757" y="5465"/>
                  </a:cubicBezTo>
                  <a:cubicBezTo>
                    <a:pt x="2092" y="4998"/>
                    <a:pt x="5294" y="1329"/>
                    <a:pt x="5294" y="1329"/>
                  </a:cubicBezTo>
                  <a:cubicBezTo>
                    <a:pt x="5294" y="1329"/>
                    <a:pt x="2523" y="0"/>
                    <a:pt x="16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80"/>
            <p:cNvSpPr/>
            <p:nvPr/>
          </p:nvSpPr>
          <p:spPr>
            <a:xfrm flipH="1">
              <a:off x="2215327" y="3488516"/>
              <a:ext cx="742287" cy="287923"/>
            </a:xfrm>
            <a:custGeom>
              <a:avLst/>
              <a:gdLst/>
              <a:ahLst/>
              <a:cxnLst/>
              <a:rect l="l" t="t" r="r" b="b"/>
              <a:pathLst>
                <a:path w="14744" h="5719" extrusionOk="0">
                  <a:moveTo>
                    <a:pt x="1568" y="0"/>
                  </a:moveTo>
                  <a:lnTo>
                    <a:pt x="0" y="1168"/>
                  </a:lnTo>
                  <a:cubicBezTo>
                    <a:pt x="0" y="1168"/>
                    <a:pt x="167" y="3136"/>
                    <a:pt x="2068" y="4837"/>
                  </a:cubicBezTo>
                  <a:cubicBezTo>
                    <a:pt x="2820" y="5510"/>
                    <a:pt x="4203" y="5718"/>
                    <a:pt x="5644" y="5718"/>
                  </a:cubicBezTo>
                  <a:cubicBezTo>
                    <a:pt x="7847" y="5718"/>
                    <a:pt x="10184" y="5231"/>
                    <a:pt x="10608" y="5170"/>
                  </a:cubicBezTo>
                  <a:cubicBezTo>
                    <a:pt x="10647" y="5164"/>
                    <a:pt x="10691" y="5162"/>
                    <a:pt x="10738" y="5162"/>
                  </a:cubicBezTo>
                  <a:cubicBezTo>
                    <a:pt x="11316" y="5162"/>
                    <a:pt x="12392" y="5583"/>
                    <a:pt x="13161" y="5583"/>
                  </a:cubicBezTo>
                  <a:cubicBezTo>
                    <a:pt x="13373" y="5583"/>
                    <a:pt x="13561" y="5552"/>
                    <a:pt x="13710" y="5471"/>
                  </a:cubicBezTo>
                  <a:cubicBezTo>
                    <a:pt x="14444" y="5070"/>
                    <a:pt x="14744" y="3869"/>
                    <a:pt x="14744" y="3869"/>
                  </a:cubicBezTo>
                  <a:cubicBezTo>
                    <a:pt x="14744" y="3869"/>
                    <a:pt x="5671" y="3869"/>
                    <a:pt x="4537" y="3169"/>
                  </a:cubicBezTo>
                  <a:cubicBezTo>
                    <a:pt x="3436" y="2468"/>
                    <a:pt x="1568" y="0"/>
                    <a:pt x="1568" y="0"/>
                  </a:cubicBezTo>
                  <a:close/>
                </a:path>
              </a:pathLst>
            </a:custGeom>
            <a:solidFill>
              <a:srgbClr val="DA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80"/>
            <p:cNvSpPr/>
            <p:nvPr/>
          </p:nvSpPr>
          <p:spPr>
            <a:xfrm flipH="1">
              <a:off x="1867692" y="2287467"/>
              <a:ext cx="886726" cy="853297"/>
            </a:xfrm>
            <a:custGeom>
              <a:avLst/>
              <a:gdLst/>
              <a:ahLst/>
              <a:cxnLst/>
              <a:rect l="l" t="t" r="r" b="b"/>
              <a:pathLst>
                <a:path w="17613" h="16949" extrusionOk="0">
                  <a:moveTo>
                    <a:pt x="8069" y="0"/>
                  </a:moveTo>
                  <a:cubicBezTo>
                    <a:pt x="5358" y="0"/>
                    <a:pt x="3316" y="786"/>
                    <a:pt x="2602" y="1807"/>
                  </a:cubicBezTo>
                  <a:cubicBezTo>
                    <a:pt x="2602" y="1807"/>
                    <a:pt x="1601" y="4175"/>
                    <a:pt x="1268" y="6810"/>
                  </a:cubicBezTo>
                  <a:cubicBezTo>
                    <a:pt x="968" y="9412"/>
                    <a:pt x="0" y="11380"/>
                    <a:pt x="868" y="13849"/>
                  </a:cubicBezTo>
                  <a:cubicBezTo>
                    <a:pt x="1515" y="15791"/>
                    <a:pt x="3609" y="16949"/>
                    <a:pt x="5824" y="16949"/>
                  </a:cubicBezTo>
                  <a:cubicBezTo>
                    <a:pt x="6463" y="16949"/>
                    <a:pt x="7112" y="16852"/>
                    <a:pt x="7739" y="16651"/>
                  </a:cubicBezTo>
                  <a:cubicBezTo>
                    <a:pt x="10574" y="15784"/>
                    <a:pt x="14377" y="12248"/>
                    <a:pt x="16012" y="9012"/>
                  </a:cubicBezTo>
                  <a:cubicBezTo>
                    <a:pt x="17613" y="5776"/>
                    <a:pt x="14711" y="906"/>
                    <a:pt x="10741" y="239"/>
                  </a:cubicBezTo>
                  <a:cubicBezTo>
                    <a:pt x="9800" y="74"/>
                    <a:pt x="8903" y="0"/>
                    <a:pt x="8069" y="0"/>
                  </a:cubicBezTo>
                  <a:close/>
                </a:path>
              </a:pathLst>
            </a:custGeom>
            <a:solidFill>
              <a:srgbClr val="FBB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80"/>
            <p:cNvSpPr/>
            <p:nvPr/>
          </p:nvSpPr>
          <p:spPr>
            <a:xfrm flipH="1">
              <a:off x="2111154" y="3547270"/>
              <a:ext cx="275488" cy="202236"/>
            </a:xfrm>
            <a:custGeom>
              <a:avLst/>
              <a:gdLst/>
              <a:ahLst/>
              <a:cxnLst/>
              <a:rect l="l" t="t" r="r" b="b"/>
              <a:pathLst>
                <a:path w="5472" h="4017" extrusionOk="0">
                  <a:moveTo>
                    <a:pt x="3136" y="1"/>
                  </a:moveTo>
                  <a:cubicBezTo>
                    <a:pt x="2235" y="1"/>
                    <a:pt x="734" y="267"/>
                    <a:pt x="734" y="267"/>
                  </a:cubicBezTo>
                  <a:lnTo>
                    <a:pt x="0" y="134"/>
                  </a:lnTo>
                  <a:lnTo>
                    <a:pt x="67" y="2936"/>
                  </a:lnTo>
                  <a:lnTo>
                    <a:pt x="634" y="2969"/>
                  </a:lnTo>
                  <a:cubicBezTo>
                    <a:pt x="634" y="2969"/>
                    <a:pt x="801" y="3203"/>
                    <a:pt x="1268" y="3403"/>
                  </a:cubicBezTo>
                  <a:cubicBezTo>
                    <a:pt x="1735" y="3603"/>
                    <a:pt x="3203" y="3903"/>
                    <a:pt x="3370" y="4003"/>
                  </a:cubicBezTo>
                  <a:cubicBezTo>
                    <a:pt x="3396" y="4012"/>
                    <a:pt x="3423" y="4016"/>
                    <a:pt x="3450" y="4016"/>
                  </a:cubicBezTo>
                  <a:cubicBezTo>
                    <a:pt x="3628" y="4016"/>
                    <a:pt x="3803" y="3839"/>
                    <a:pt x="3803" y="3636"/>
                  </a:cubicBezTo>
                  <a:cubicBezTo>
                    <a:pt x="3803" y="3403"/>
                    <a:pt x="3236" y="3069"/>
                    <a:pt x="3236" y="3069"/>
                  </a:cubicBezTo>
                  <a:lnTo>
                    <a:pt x="3236" y="3069"/>
                  </a:lnTo>
                  <a:cubicBezTo>
                    <a:pt x="3236" y="3069"/>
                    <a:pt x="4003" y="3370"/>
                    <a:pt x="4203" y="3403"/>
                  </a:cubicBezTo>
                  <a:cubicBezTo>
                    <a:pt x="4262" y="3411"/>
                    <a:pt x="4320" y="3418"/>
                    <a:pt x="4375" y="3418"/>
                  </a:cubicBezTo>
                  <a:cubicBezTo>
                    <a:pt x="4539" y="3418"/>
                    <a:pt x="4670" y="3361"/>
                    <a:pt x="4670" y="3136"/>
                  </a:cubicBezTo>
                  <a:cubicBezTo>
                    <a:pt x="4637" y="2803"/>
                    <a:pt x="3737" y="2469"/>
                    <a:pt x="3736" y="2469"/>
                  </a:cubicBezTo>
                  <a:lnTo>
                    <a:pt x="3736" y="2469"/>
                  </a:lnTo>
                  <a:cubicBezTo>
                    <a:pt x="3737" y="2469"/>
                    <a:pt x="4705" y="2772"/>
                    <a:pt x="4970" y="2772"/>
                  </a:cubicBezTo>
                  <a:cubicBezTo>
                    <a:pt x="4983" y="2772"/>
                    <a:pt x="4995" y="2771"/>
                    <a:pt x="5004" y="2769"/>
                  </a:cubicBezTo>
                  <a:cubicBezTo>
                    <a:pt x="5238" y="2769"/>
                    <a:pt x="5471" y="2502"/>
                    <a:pt x="5304" y="2269"/>
                  </a:cubicBezTo>
                  <a:cubicBezTo>
                    <a:pt x="5171" y="2035"/>
                    <a:pt x="3870" y="1668"/>
                    <a:pt x="3870" y="1668"/>
                  </a:cubicBezTo>
                  <a:lnTo>
                    <a:pt x="3870" y="1668"/>
                  </a:lnTo>
                  <a:cubicBezTo>
                    <a:pt x="3870" y="1668"/>
                    <a:pt x="4535" y="1768"/>
                    <a:pt x="4961" y="1768"/>
                  </a:cubicBezTo>
                  <a:cubicBezTo>
                    <a:pt x="5139" y="1768"/>
                    <a:pt x="5275" y="1751"/>
                    <a:pt x="5304" y="1702"/>
                  </a:cubicBezTo>
                  <a:cubicBezTo>
                    <a:pt x="5438" y="1568"/>
                    <a:pt x="5471" y="1301"/>
                    <a:pt x="4871" y="1101"/>
                  </a:cubicBezTo>
                  <a:cubicBezTo>
                    <a:pt x="4270" y="935"/>
                    <a:pt x="2936" y="834"/>
                    <a:pt x="2936" y="834"/>
                  </a:cubicBezTo>
                  <a:cubicBezTo>
                    <a:pt x="2936" y="834"/>
                    <a:pt x="3837" y="634"/>
                    <a:pt x="3903" y="434"/>
                  </a:cubicBezTo>
                  <a:cubicBezTo>
                    <a:pt x="3970" y="234"/>
                    <a:pt x="4037" y="1"/>
                    <a:pt x="3136" y="1"/>
                  </a:cubicBezTo>
                  <a:close/>
                </a:path>
              </a:pathLst>
            </a:custGeom>
            <a:solidFill>
              <a:srgbClr val="E3A6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80"/>
            <p:cNvSpPr/>
            <p:nvPr/>
          </p:nvSpPr>
          <p:spPr>
            <a:xfrm flipH="1">
              <a:off x="2373158" y="3123308"/>
              <a:ext cx="574386" cy="595279"/>
            </a:xfrm>
            <a:custGeom>
              <a:avLst/>
              <a:gdLst/>
              <a:ahLst/>
              <a:cxnLst/>
              <a:rect l="l" t="t" r="r" b="b"/>
              <a:pathLst>
                <a:path w="11409" h="11824" extrusionOk="0">
                  <a:moveTo>
                    <a:pt x="2902" y="1"/>
                  </a:moveTo>
                  <a:cubicBezTo>
                    <a:pt x="1673" y="1"/>
                    <a:pt x="496" y="977"/>
                    <a:pt x="0" y="2984"/>
                  </a:cubicBezTo>
                  <a:cubicBezTo>
                    <a:pt x="0" y="2984"/>
                    <a:pt x="100" y="8121"/>
                    <a:pt x="2202" y="10456"/>
                  </a:cubicBezTo>
                  <a:cubicBezTo>
                    <a:pt x="3188" y="11537"/>
                    <a:pt x="5233" y="11823"/>
                    <a:pt x="7125" y="11823"/>
                  </a:cubicBezTo>
                  <a:cubicBezTo>
                    <a:pt x="9264" y="11823"/>
                    <a:pt x="11208" y="11457"/>
                    <a:pt x="11208" y="11457"/>
                  </a:cubicBezTo>
                  <a:lnTo>
                    <a:pt x="11408" y="8121"/>
                  </a:lnTo>
                  <a:lnTo>
                    <a:pt x="6171" y="7387"/>
                  </a:lnTo>
                  <a:cubicBezTo>
                    <a:pt x="6171" y="7387"/>
                    <a:pt x="5771" y="1250"/>
                    <a:pt x="4170" y="349"/>
                  </a:cubicBezTo>
                  <a:cubicBezTo>
                    <a:pt x="3758" y="118"/>
                    <a:pt x="3327" y="1"/>
                    <a:pt x="29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80"/>
            <p:cNvSpPr/>
            <p:nvPr/>
          </p:nvSpPr>
          <p:spPr>
            <a:xfrm flipH="1">
              <a:off x="2551175" y="1526792"/>
              <a:ext cx="178070" cy="77028"/>
            </a:xfrm>
            <a:custGeom>
              <a:avLst/>
              <a:gdLst/>
              <a:ahLst/>
              <a:cxnLst/>
              <a:rect l="l" t="t" r="r" b="b"/>
              <a:pathLst>
                <a:path w="3537" h="1530" extrusionOk="0">
                  <a:moveTo>
                    <a:pt x="1981" y="1"/>
                  </a:moveTo>
                  <a:cubicBezTo>
                    <a:pt x="1743" y="1"/>
                    <a:pt x="1490" y="31"/>
                    <a:pt x="1235" y="104"/>
                  </a:cubicBezTo>
                  <a:cubicBezTo>
                    <a:pt x="34" y="471"/>
                    <a:pt x="1" y="1371"/>
                    <a:pt x="1" y="1371"/>
                  </a:cubicBezTo>
                  <a:cubicBezTo>
                    <a:pt x="53" y="1485"/>
                    <a:pt x="119" y="1530"/>
                    <a:pt x="199" y="1530"/>
                  </a:cubicBezTo>
                  <a:cubicBezTo>
                    <a:pt x="428" y="1530"/>
                    <a:pt x="775" y="1168"/>
                    <a:pt x="1268" y="971"/>
                  </a:cubicBezTo>
                  <a:cubicBezTo>
                    <a:pt x="1969" y="704"/>
                    <a:pt x="3536" y="771"/>
                    <a:pt x="3503" y="538"/>
                  </a:cubicBezTo>
                  <a:cubicBezTo>
                    <a:pt x="3503" y="381"/>
                    <a:pt x="2832" y="1"/>
                    <a:pt x="19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80"/>
            <p:cNvSpPr/>
            <p:nvPr/>
          </p:nvSpPr>
          <p:spPr>
            <a:xfrm flipH="1">
              <a:off x="1486483" y="825425"/>
              <a:ext cx="1523138" cy="1511206"/>
            </a:xfrm>
            <a:custGeom>
              <a:avLst/>
              <a:gdLst/>
              <a:ahLst/>
              <a:cxnLst/>
              <a:rect l="l" t="t" r="r" b="b"/>
              <a:pathLst>
                <a:path w="30254" h="30017" extrusionOk="0">
                  <a:moveTo>
                    <a:pt x="6871" y="1426"/>
                  </a:moveTo>
                  <a:lnTo>
                    <a:pt x="6871" y="1426"/>
                  </a:lnTo>
                  <a:cubicBezTo>
                    <a:pt x="4569" y="2527"/>
                    <a:pt x="2968" y="4128"/>
                    <a:pt x="1934" y="5762"/>
                  </a:cubicBezTo>
                  <a:cubicBezTo>
                    <a:pt x="2167" y="4995"/>
                    <a:pt x="2701" y="3928"/>
                    <a:pt x="3868" y="2960"/>
                  </a:cubicBezTo>
                  <a:cubicBezTo>
                    <a:pt x="4869" y="2126"/>
                    <a:pt x="5970" y="1659"/>
                    <a:pt x="6871" y="1426"/>
                  </a:cubicBezTo>
                  <a:close/>
                  <a:moveTo>
                    <a:pt x="26318" y="26210"/>
                  </a:moveTo>
                  <a:lnTo>
                    <a:pt x="26318" y="26210"/>
                  </a:lnTo>
                  <a:cubicBezTo>
                    <a:pt x="26051" y="27311"/>
                    <a:pt x="25450" y="28479"/>
                    <a:pt x="24049" y="29046"/>
                  </a:cubicBezTo>
                  <a:cubicBezTo>
                    <a:pt x="23228" y="29374"/>
                    <a:pt x="22546" y="29488"/>
                    <a:pt x="21995" y="29488"/>
                  </a:cubicBezTo>
                  <a:cubicBezTo>
                    <a:pt x="21651" y="29488"/>
                    <a:pt x="21358" y="29443"/>
                    <a:pt x="21114" y="29379"/>
                  </a:cubicBezTo>
                  <a:cubicBezTo>
                    <a:pt x="21981" y="29279"/>
                    <a:pt x="22882" y="29012"/>
                    <a:pt x="23749" y="28545"/>
                  </a:cubicBezTo>
                  <a:cubicBezTo>
                    <a:pt x="24917" y="27911"/>
                    <a:pt x="25751" y="27044"/>
                    <a:pt x="26318" y="26210"/>
                  </a:cubicBezTo>
                  <a:close/>
                  <a:moveTo>
                    <a:pt x="12765" y="1"/>
                  </a:moveTo>
                  <a:cubicBezTo>
                    <a:pt x="12103" y="1"/>
                    <a:pt x="11394" y="57"/>
                    <a:pt x="10640" y="192"/>
                  </a:cubicBezTo>
                  <a:cubicBezTo>
                    <a:pt x="10569" y="190"/>
                    <a:pt x="10495" y="189"/>
                    <a:pt x="10416" y="189"/>
                  </a:cubicBezTo>
                  <a:cubicBezTo>
                    <a:pt x="9080" y="189"/>
                    <a:pt x="6602" y="486"/>
                    <a:pt x="4302" y="2093"/>
                  </a:cubicBezTo>
                  <a:cubicBezTo>
                    <a:pt x="1834" y="3828"/>
                    <a:pt x="1367" y="5962"/>
                    <a:pt x="1300" y="6963"/>
                  </a:cubicBezTo>
                  <a:cubicBezTo>
                    <a:pt x="866" y="7897"/>
                    <a:pt x="599" y="8798"/>
                    <a:pt x="466" y="9665"/>
                  </a:cubicBezTo>
                  <a:cubicBezTo>
                    <a:pt x="0" y="12584"/>
                    <a:pt x="2424" y="14433"/>
                    <a:pt x="5075" y="14433"/>
                  </a:cubicBezTo>
                  <a:cubicBezTo>
                    <a:pt x="5273" y="14433"/>
                    <a:pt x="5471" y="14423"/>
                    <a:pt x="5670" y="14402"/>
                  </a:cubicBezTo>
                  <a:cubicBezTo>
                    <a:pt x="5670" y="14402"/>
                    <a:pt x="4202" y="11300"/>
                    <a:pt x="4969" y="9265"/>
                  </a:cubicBezTo>
                  <a:lnTo>
                    <a:pt x="4969" y="9265"/>
                  </a:lnTo>
                  <a:cubicBezTo>
                    <a:pt x="4969" y="9265"/>
                    <a:pt x="4869" y="12067"/>
                    <a:pt x="7104" y="13201"/>
                  </a:cubicBezTo>
                  <a:cubicBezTo>
                    <a:pt x="8006" y="13639"/>
                    <a:pt x="8823" y="13770"/>
                    <a:pt x="9481" y="13770"/>
                  </a:cubicBezTo>
                  <a:cubicBezTo>
                    <a:pt x="10477" y="13770"/>
                    <a:pt x="11107" y="13468"/>
                    <a:pt x="11107" y="13468"/>
                  </a:cubicBezTo>
                  <a:lnTo>
                    <a:pt x="10607" y="10399"/>
                  </a:lnTo>
                  <a:lnTo>
                    <a:pt x="10607" y="10399"/>
                  </a:lnTo>
                  <a:cubicBezTo>
                    <a:pt x="10607" y="10399"/>
                    <a:pt x="11641" y="12300"/>
                    <a:pt x="12241" y="12734"/>
                  </a:cubicBezTo>
                  <a:cubicBezTo>
                    <a:pt x="12808" y="13134"/>
                    <a:pt x="13375" y="15936"/>
                    <a:pt x="13375" y="15936"/>
                  </a:cubicBezTo>
                  <a:cubicBezTo>
                    <a:pt x="13375" y="15936"/>
                    <a:pt x="13703" y="16722"/>
                    <a:pt x="14322" y="16722"/>
                  </a:cubicBezTo>
                  <a:cubicBezTo>
                    <a:pt x="14469" y="16722"/>
                    <a:pt x="14631" y="16678"/>
                    <a:pt x="14810" y="16570"/>
                  </a:cubicBezTo>
                  <a:cubicBezTo>
                    <a:pt x="14810" y="16570"/>
                    <a:pt x="14309" y="12867"/>
                    <a:pt x="15543" y="12267"/>
                  </a:cubicBezTo>
                  <a:cubicBezTo>
                    <a:pt x="15793" y="12145"/>
                    <a:pt x="16030" y="12089"/>
                    <a:pt x="16253" y="12089"/>
                  </a:cubicBezTo>
                  <a:cubicBezTo>
                    <a:pt x="17673" y="12089"/>
                    <a:pt x="18541" y="14324"/>
                    <a:pt x="18512" y="15736"/>
                  </a:cubicBezTo>
                  <a:cubicBezTo>
                    <a:pt x="18480" y="17293"/>
                    <a:pt x="17419" y="18548"/>
                    <a:pt x="16598" y="18548"/>
                  </a:cubicBezTo>
                  <a:cubicBezTo>
                    <a:pt x="16557" y="18548"/>
                    <a:pt x="16517" y="18544"/>
                    <a:pt x="16477" y="18538"/>
                  </a:cubicBezTo>
                  <a:cubicBezTo>
                    <a:pt x="16477" y="18538"/>
                    <a:pt x="16177" y="20039"/>
                    <a:pt x="15510" y="22007"/>
                  </a:cubicBezTo>
                  <a:cubicBezTo>
                    <a:pt x="14876" y="24009"/>
                    <a:pt x="14409" y="24409"/>
                    <a:pt x="14643" y="25543"/>
                  </a:cubicBezTo>
                  <a:cubicBezTo>
                    <a:pt x="14643" y="25543"/>
                    <a:pt x="12875" y="27378"/>
                    <a:pt x="12541" y="28779"/>
                  </a:cubicBezTo>
                  <a:cubicBezTo>
                    <a:pt x="12541" y="28779"/>
                    <a:pt x="13297" y="28453"/>
                    <a:pt x="14304" y="28453"/>
                  </a:cubicBezTo>
                  <a:cubicBezTo>
                    <a:pt x="14908" y="28453"/>
                    <a:pt x="15602" y="28570"/>
                    <a:pt x="16277" y="28946"/>
                  </a:cubicBezTo>
                  <a:cubicBezTo>
                    <a:pt x="16277" y="28946"/>
                    <a:pt x="17778" y="29479"/>
                    <a:pt x="19680" y="29479"/>
                  </a:cubicBezTo>
                  <a:cubicBezTo>
                    <a:pt x="19680" y="29479"/>
                    <a:pt x="20973" y="30016"/>
                    <a:pt x="22522" y="30016"/>
                  </a:cubicBezTo>
                  <a:cubicBezTo>
                    <a:pt x="23676" y="30016"/>
                    <a:pt x="24973" y="29718"/>
                    <a:pt x="25984" y="28679"/>
                  </a:cubicBezTo>
                  <a:cubicBezTo>
                    <a:pt x="27519" y="27144"/>
                    <a:pt x="27652" y="24709"/>
                    <a:pt x="27585" y="23175"/>
                  </a:cubicBezTo>
                  <a:cubicBezTo>
                    <a:pt x="27886" y="22975"/>
                    <a:pt x="30254" y="21407"/>
                    <a:pt x="29687" y="17304"/>
                  </a:cubicBezTo>
                  <a:cubicBezTo>
                    <a:pt x="29053" y="12934"/>
                    <a:pt x="24783" y="5762"/>
                    <a:pt x="22415" y="3527"/>
                  </a:cubicBezTo>
                  <a:cubicBezTo>
                    <a:pt x="20678" y="1886"/>
                    <a:pt x="19429" y="1660"/>
                    <a:pt x="18871" y="1660"/>
                  </a:cubicBezTo>
                  <a:cubicBezTo>
                    <a:pt x="18658" y="1660"/>
                    <a:pt x="18546" y="1693"/>
                    <a:pt x="18546" y="1693"/>
                  </a:cubicBezTo>
                  <a:cubicBezTo>
                    <a:pt x="18546" y="1693"/>
                    <a:pt x="16377" y="1"/>
                    <a:pt x="127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80"/>
            <p:cNvSpPr/>
            <p:nvPr/>
          </p:nvSpPr>
          <p:spPr>
            <a:xfrm flipH="1">
              <a:off x="2918949" y="1204529"/>
              <a:ext cx="33630" cy="132709"/>
            </a:xfrm>
            <a:custGeom>
              <a:avLst/>
              <a:gdLst/>
              <a:ahLst/>
              <a:cxnLst/>
              <a:rect l="l" t="t" r="r" b="b"/>
              <a:pathLst>
                <a:path w="668" h="2636" extrusionOk="0">
                  <a:moveTo>
                    <a:pt x="367" y="0"/>
                  </a:moveTo>
                  <a:cubicBezTo>
                    <a:pt x="367" y="1"/>
                    <a:pt x="0" y="1335"/>
                    <a:pt x="667" y="2635"/>
                  </a:cubicBezTo>
                  <a:cubicBezTo>
                    <a:pt x="667" y="2635"/>
                    <a:pt x="400" y="567"/>
                    <a:pt x="3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80"/>
            <p:cNvSpPr/>
            <p:nvPr/>
          </p:nvSpPr>
          <p:spPr>
            <a:xfrm flipH="1">
              <a:off x="2514220" y="2618390"/>
              <a:ext cx="129387" cy="48935"/>
            </a:xfrm>
            <a:custGeom>
              <a:avLst/>
              <a:gdLst/>
              <a:ahLst/>
              <a:cxnLst/>
              <a:rect l="l" t="t" r="r" b="b"/>
              <a:pathLst>
                <a:path w="2570" h="972" extrusionOk="0">
                  <a:moveTo>
                    <a:pt x="164" y="0"/>
                  </a:moveTo>
                  <a:cubicBezTo>
                    <a:pt x="101" y="0"/>
                    <a:pt x="68" y="4"/>
                    <a:pt x="68" y="4"/>
                  </a:cubicBezTo>
                  <a:cubicBezTo>
                    <a:pt x="1" y="404"/>
                    <a:pt x="1202" y="971"/>
                    <a:pt x="1735" y="971"/>
                  </a:cubicBezTo>
                  <a:cubicBezTo>
                    <a:pt x="2236" y="938"/>
                    <a:pt x="2569" y="805"/>
                    <a:pt x="1602" y="371"/>
                  </a:cubicBezTo>
                  <a:cubicBezTo>
                    <a:pt x="888" y="39"/>
                    <a:pt x="369" y="0"/>
                    <a:pt x="1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80"/>
            <p:cNvSpPr/>
            <p:nvPr/>
          </p:nvSpPr>
          <p:spPr>
            <a:xfrm flipH="1">
              <a:off x="2283133" y="2746218"/>
              <a:ext cx="113578" cy="63888"/>
            </a:xfrm>
            <a:custGeom>
              <a:avLst/>
              <a:gdLst/>
              <a:ahLst/>
              <a:cxnLst/>
              <a:rect l="l" t="t" r="r" b="b"/>
              <a:pathLst>
                <a:path w="2256" h="1269" extrusionOk="0">
                  <a:moveTo>
                    <a:pt x="134" y="0"/>
                  </a:moveTo>
                  <a:lnTo>
                    <a:pt x="134" y="0"/>
                  </a:lnTo>
                  <a:cubicBezTo>
                    <a:pt x="0" y="367"/>
                    <a:pt x="1101" y="1168"/>
                    <a:pt x="1601" y="1234"/>
                  </a:cubicBezTo>
                  <a:cubicBezTo>
                    <a:pt x="1709" y="1256"/>
                    <a:pt x="1809" y="1268"/>
                    <a:pt x="1891" y="1268"/>
                  </a:cubicBezTo>
                  <a:cubicBezTo>
                    <a:pt x="2191" y="1268"/>
                    <a:pt x="2256" y="1105"/>
                    <a:pt x="1601" y="634"/>
                  </a:cubicBezTo>
                  <a:cubicBezTo>
                    <a:pt x="734" y="34"/>
                    <a:pt x="134" y="0"/>
                    <a:pt x="1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80"/>
            <p:cNvSpPr/>
            <p:nvPr/>
          </p:nvSpPr>
          <p:spPr>
            <a:xfrm flipH="1">
              <a:off x="2640186" y="3500851"/>
              <a:ext cx="194281" cy="90671"/>
            </a:xfrm>
            <a:custGeom>
              <a:avLst/>
              <a:gdLst/>
              <a:ahLst/>
              <a:cxnLst/>
              <a:rect l="l" t="t" r="r" b="b"/>
              <a:pathLst>
                <a:path w="3859" h="1801" extrusionOk="0">
                  <a:moveTo>
                    <a:pt x="3063" y="1"/>
                  </a:moveTo>
                  <a:cubicBezTo>
                    <a:pt x="1277" y="1"/>
                    <a:pt x="0" y="1801"/>
                    <a:pt x="305" y="1801"/>
                  </a:cubicBezTo>
                  <a:cubicBezTo>
                    <a:pt x="319" y="1801"/>
                    <a:pt x="336" y="1797"/>
                    <a:pt x="356" y="1790"/>
                  </a:cubicBezTo>
                  <a:cubicBezTo>
                    <a:pt x="890" y="1590"/>
                    <a:pt x="3859" y="122"/>
                    <a:pt x="3859" y="122"/>
                  </a:cubicBezTo>
                  <a:cubicBezTo>
                    <a:pt x="3585" y="37"/>
                    <a:pt x="3319" y="1"/>
                    <a:pt x="3063" y="1"/>
                  </a:cubicBezTo>
                  <a:close/>
                </a:path>
              </a:pathLst>
            </a:custGeom>
            <a:solidFill>
              <a:srgbClr val="E2C5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80"/>
            <p:cNvSpPr/>
            <p:nvPr/>
          </p:nvSpPr>
          <p:spPr>
            <a:xfrm flipH="1">
              <a:off x="2117898" y="2890609"/>
              <a:ext cx="99129" cy="108594"/>
            </a:xfrm>
            <a:custGeom>
              <a:avLst/>
              <a:gdLst/>
              <a:ahLst/>
              <a:cxnLst/>
              <a:rect l="l" t="t" r="r" b="b"/>
              <a:pathLst>
                <a:path w="1969" h="2157" extrusionOk="0">
                  <a:moveTo>
                    <a:pt x="1969" y="1"/>
                  </a:moveTo>
                  <a:cubicBezTo>
                    <a:pt x="1968" y="1"/>
                    <a:pt x="901" y="334"/>
                    <a:pt x="501" y="868"/>
                  </a:cubicBezTo>
                  <a:cubicBezTo>
                    <a:pt x="501" y="868"/>
                    <a:pt x="601" y="1202"/>
                    <a:pt x="434" y="1569"/>
                  </a:cubicBezTo>
                  <a:cubicBezTo>
                    <a:pt x="234" y="1902"/>
                    <a:pt x="1" y="2136"/>
                    <a:pt x="1" y="2136"/>
                  </a:cubicBezTo>
                  <a:cubicBezTo>
                    <a:pt x="1" y="2136"/>
                    <a:pt x="94" y="2157"/>
                    <a:pt x="225" y="2157"/>
                  </a:cubicBezTo>
                  <a:cubicBezTo>
                    <a:pt x="461" y="2157"/>
                    <a:pt x="818" y="2088"/>
                    <a:pt x="968" y="1702"/>
                  </a:cubicBezTo>
                  <a:cubicBezTo>
                    <a:pt x="1201" y="1135"/>
                    <a:pt x="1168" y="801"/>
                    <a:pt x="1168" y="801"/>
                  </a:cubicBezTo>
                  <a:cubicBezTo>
                    <a:pt x="1168" y="801"/>
                    <a:pt x="1935" y="468"/>
                    <a:pt x="1969" y="1"/>
                  </a:cubicBezTo>
                  <a:close/>
                </a:path>
              </a:pathLst>
            </a:custGeom>
            <a:solidFill>
              <a:srgbClr val="CB85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80"/>
            <p:cNvSpPr/>
            <p:nvPr/>
          </p:nvSpPr>
          <p:spPr>
            <a:xfrm flipH="1">
              <a:off x="1793785" y="2223477"/>
              <a:ext cx="945529" cy="846904"/>
            </a:xfrm>
            <a:custGeom>
              <a:avLst/>
              <a:gdLst/>
              <a:ahLst/>
              <a:cxnLst/>
              <a:rect l="l" t="t" r="r" b="b"/>
              <a:pathLst>
                <a:path w="18781" h="16822" extrusionOk="0">
                  <a:moveTo>
                    <a:pt x="1735" y="3011"/>
                  </a:moveTo>
                  <a:lnTo>
                    <a:pt x="1735" y="3011"/>
                  </a:lnTo>
                  <a:cubicBezTo>
                    <a:pt x="1635" y="3178"/>
                    <a:pt x="1535" y="3345"/>
                    <a:pt x="1468" y="3478"/>
                  </a:cubicBezTo>
                  <a:cubicBezTo>
                    <a:pt x="1201" y="4012"/>
                    <a:pt x="1001" y="4879"/>
                    <a:pt x="901" y="5680"/>
                  </a:cubicBezTo>
                  <a:cubicBezTo>
                    <a:pt x="801" y="5446"/>
                    <a:pt x="701" y="4979"/>
                    <a:pt x="868" y="4312"/>
                  </a:cubicBezTo>
                  <a:cubicBezTo>
                    <a:pt x="1035" y="3712"/>
                    <a:pt x="1401" y="3278"/>
                    <a:pt x="1735" y="3011"/>
                  </a:cubicBezTo>
                  <a:close/>
                  <a:moveTo>
                    <a:pt x="4570" y="4079"/>
                  </a:moveTo>
                  <a:cubicBezTo>
                    <a:pt x="5638" y="7514"/>
                    <a:pt x="7706" y="8615"/>
                    <a:pt x="7706" y="8615"/>
                  </a:cubicBezTo>
                  <a:cubicBezTo>
                    <a:pt x="7706" y="8615"/>
                    <a:pt x="7658" y="8626"/>
                    <a:pt x="7571" y="8626"/>
                  </a:cubicBezTo>
                  <a:cubicBezTo>
                    <a:pt x="7287" y="8626"/>
                    <a:pt x="6588" y="8509"/>
                    <a:pt x="5771" y="7514"/>
                  </a:cubicBezTo>
                  <a:cubicBezTo>
                    <a:pt x="4704" y="6247"/>
                    <a:pt x="4570" y="4079"/>
                    <a:pt x="4570" y="4079"/>
                  </a:cubicBezTo>
                  <a:close/>
                  <a:moveTo>
                    <a:pt x="7762" y="0"/>
                  </a:moveTo>
                  <a:cubicBezTo>
                    <a:pt x="7577" y="0"/>
                    <a:pt x="7392" y="3"/>
                    <a:pt x="7206" y="9"/>
                  </a:cubicBezTo>
                  <a:cubicBezTo>
                    <a:pt x="5705" y="42"/>
                    <a:pt x="4504" y="543"/>
                    <a:pt x="3570" y="1177"/>
                  </a:cubicBezTo>
                  <a:cubicBezTo>
                    <a:pt x="2636" y="1510"/>
                    <a:pt x="1468" y="2044"/>
                    <a:pt x="868" y="3045"/>
                  </a:cubicBezTo>
                  <a:cubicBezTo>
                    <a:pt x="0" y="4512"/>
                    <a:pt x="601" y="5746"/>
                    <a:pt x="868" y="6180"/>
                  </a:cubicBezTo>
                  <a:cubicBezTo>
                    <a:pt x="834" y="6814"/>
                    <a:pt x="901" y="7348"/>
                    <a:pt x="1035" y="7681"/>
                  </a:cubicBezTo>
                  <a:cubicBezTo>
                    <a:pt x="1035" y="7681"/>
                    <a:pt x="2269" y="5113"/>
                    <a:pt x="3770" y="3945"/>
                  </a:cubicBezTo>
                  <a:cubicBezTo>
                    <a:pt x="3770" y="3945"/>
                    <a:pt x="3970" y="6647"/>
                    <a:pt x="5137" y="8048"/>
                  </a:cubicBezTo>
                  <a:cubicBezTo>
                    <a:pt x="5906" y="8997"/>
                    <a:pt x="6888" y="9150"/>
                    <a:pt x="7442" y="9150"/>
                  </a:cubicBezTo>
                  <a:cubicBezTo>
                    <a:pt x="7706" y="9150"/>
                    <a:pt x="7873" y="9116"/>
                    <a:pt x="7873" y="9116"/>
                  </a:cubicBezTo>
                  <a:cubicBezTo>
                    <a:pt x="7873" y="9116"/>
                    <a:pt x="8406" y="10016"/>
                    <a:pt x="9574" y="10316"/>
                  </a:cubicBezTo>
                  <a:cubicBezTo>
                    <a:pt x="10575" y="10594"/>
                    <a:pt x="10927" y="10618"/>
                    <a:pt x="11016" y="10618"/>
                  </a:cubicBezTo>
                  <a:cubicBezTo>
                    <a:pt x="11034" y="10618"/>
                    <a:pt x="11042" y="10617"/>
                    <a:pt x="11042" y="10617"/>
                  </a:cubicBezTo>
                  <a:lnTo>
                    <a:pt x="11042" y="10617"/>
                  </a:lnTo>
                  <a:cubicBezTo>
                    <a:pt x="11042" y="10617"/>
                    <a:pt x="10375" y="12485"/>
                    <a:pt x="10608" y="13552"/>
                  </a:cubicBezTo>
                  <a:cubicBezTo>
                    <a:pt x="10608" y="13552"/>
                    <a:pt x="11524" y="12545"/>
                    <a:pt x="12508" y="12545"/>
                  </a:cubicBezTo>
                  <a:cubicBezTo>
                    <a:pt x="12553" y="12545"/>
                    <a:pt x="12598" y="12547"/>
                    <a:pt x="12643" y="12551"/>
                  </a:cubicBezTo>
                  <a:cubicBezTo>
                    <a:pt x="13677" y="12651"/>
                    <a:pt x="12910" y="14353"/>
                    <a:pt x="11609" y="15387"/>
                  </a:cubicBezTo>
                  <a:cubicBezTo>
                    <a:pt x="10857" y="15970"/>
                    <a:pt x="10391" y="16097"/>
                    <a:pt x="10127" y="16097"/>
                  </a:cubicBezTo>
                  <a:cubicBezTo>
                    <a:pt x="9923" y="16097"/>
                    <a:pt x="9841" y="16020"/>
                    <a:pt x="9841" y="16020"/>
                  </a:cubicBezTo>
                  <a:lnTo>
                    <a:pt x="9707" y="16821"/>
                  </a:lnTo>
                  <a:cubicBezTo>
                    <a:pt x="9707" y="16821"/>
                    <a:pt x="12810" y="16054"/>
                    <a:pt x="14911" y="13552"/>
                  </a:cubicBezTo>
                  <a:cubicBezTo>
                    <a:pt x="17013" y="11084"/>
                    <a:pt x="16446" y="9416"/>
                    <a:pt x="16446" y="9416"/>
                  </a:cubicBezTo>
                  <a:cubicBezTo>
                    <a:pt x="16446" y="9416"/>
                    <a:pt x="16479" y="9316"/>
                    <a:pt x="16512" y="9149"/>
                  </a:cubicBezTo>
                  <a:cubicBezTo>
                    <a:pt x="16719" y="9071"/>
                    <a:pt x="16946" y="8994"/>
                    <a:pt x="17208" y="8994"/>
                  </a:cubicBezTo>
                  <a:cubicBezTo>
                    <a:pt x="17284" y="8994"/>
                    <a:pt x="17364" y="9000"/>
                    <a:pt x="17446" y="9015"/>
                  </a:cubicBezTo>
                  <a:cubicBezTo>
                    <a:pt x="18347" y="9182"/>
                    <a:pt x="18514" y="9549"/>
                    <a:pt x="18514" y="9549"/>
                  </a:cubicBezTo>
                  <a:lnTo>
                    <a:pt x="18781" y="9382"/>
                  </a:lnTo>
                  <a:cubicBezTo>
                    <a:pt x="18781" y="9382"/>
                    <a:pt x="17990" y="8644"/>
                    <a:pt x="16994" y="8644"/>
                  </a:cubicBezTo>
                  <a:cubicBezTo>
                    <a:pt x="16870" y="8644"/>
                    <a:pt x="16742" y="8656"/>
                    <a:pt x="16612" y="8682"/>
                  </a:cubicBezTo>
                  <a:cubicBezTo>
                    <a:pt x="17313" y="7848"/>
                    <a:pt x="17313" y="6514"/>
                    <a:pt x="17313" y="6514"/>
                  </a:cubicBezTo>
                  <a:lnTo>
                    <a:pt x="17079" y="6514"/>
                  </a:lnTo>
                  <a:cubicBezTo>
                    <a:pt x="17079" y="7181"/>
                    <a:pt x="16879" y="7681"/>
                    <a:pt x="16679" y="8048"/>
                  </a:cubicBezTo>
                  <a:cubicBezTo>
                    <a:pt x="16779" y="6847"/>
                    <a:pt x="16646" y="5013"/>
                    <a:pt x="15445" y="3411"/>
                  </a:cubicBezTo>
                  <a:cubicBezTo>
                    <a:pt x="13496" y="802"/>
                    <a:pt x="10777" y="0"/>
                    <a:pt x="7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80"/>
            <p:cNvSpPr/>
            <p:nvPr/>
          </p:nvSpPr>
          <p:spPr>
            <a:xfrm flipH="1">
              <a:off x="1926433" y="2734437"/>
              <a:ext cx="94095" cy="156221"/>
            </a:xfrm>
            <a:custGeom>
              <a:avLst/>
              <a:gdLst/>
              <a:ahLst/>
              <a:cxnLst/>
              <a:rect l="l" t="t" r="r" b="b"/>
              <a:pathLst>
                <a:path w="1869" h="3103" extrusionOk="0">
                  <a:moveTo>
                    <a:pt x="1435" y="1"/>
                  </a:moveTo>
                  <a:cubicBezTo>
                    <a:pt x="1435" y="1"/>
                    <a:pt x="1201" y="1735"/>
                    <a:pt x="0" y="3103"/>
                  </a:cubicBezTo>
                  <a:cubicBezTo>
                    <a:pt x="0" y="3103"/>
                    <a:pt x="1868" y="2236"/>
                    <a:pt x="1435" y="1"/>
                  </a:cubicBezTo>
                  <a:close/>
                </a:path>
              </a:pathLst>
            </a:custGeom>
            <a:solidFill>
              <a:srgbClr val="714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80"/>
            <p:cNvSpPr/>
            <p:nvPr/>
          </p:nvSpPr>
          <p:spPr>
            <a:xfrm flipH="1">
              <a:off x="2104456" y="2734437"/>
              <a:ext cx="85687" cy="107537"/>
            </a:xfrm>
            <a:custGeom>
              <a:avLst/>
              <a:gdLst/>
              <a:ahLst/>
              <a:cxnLst/>
              <a:rect l="l" t="t" r="r" b="b"/>
              <a:pathLst>
                <a:path w="1702" h="2136" extrusionOk="0">
                  <a:moveTo>
                    <a:pt x="1701" y="1"/>
                  </a:moveTo>
                  <a:cubicBezTo>
                    <a:pt x="0" y="901"/>
                    <a:pt x="434" y="2135"/>
                    <a:pt x="434" y="2135"/>
                  </a:cubicBezTo>
                  <a:cubicBezTo>
                    <a:pt x="567" y="1068"/>
                    <a:pt x="1701" y="1"/>
                    <a:pt x="1701" y="1"/>
                  </a:cubicBezTo>
                  <a:close/>
                </a:path>
              </a:pathLst>
            </a:custGeom>
            <a:solidFill>
              <a:srgbClr val="714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80"/>
            <p:cNvSpPr/>
            <p:nvPr/>
          </p:nvSpPr>
          <p:spPr>
            <a:xfrm flipH="1">
              <a:off x="3765362" y="3700119"/>
              <a:ext cx="55480" cy="99129"/>
            </a:xfrm>
            <a:custGeom>
              <a:avLst/>
              <a:gdLst/>
              <a:ahLst/>
              <a:cxnLst/>
              <a:rect l="l" t="t" r="r" b="b"/>
              <a:pathLst>
                <a:path w="1102" h="1969" extrusionOk="0">
                  <a:moveTo>
                    <a:pt x="1101" y="0"/>
                  </a:moveTo>
                  <a:cubicBezTo>
                    <a:pt x="0" y="334"/>
                    <a:pt x="301" y="1968"/>
                    <a:pt x="301" y="1968"/>
                  </a:cubicBezTo>
                  <a:lnTo>
                    <a:pt x="110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80"/>
            <p:cNvSpPr/>
            <p:nvPr/>
          </p:nvSpPr>
          <p:spPr>
            <a:xfrm flipH="1">
              <a:off x="1426025" y="2389367"/>
              <a:ext cx="2028702" cy="1781407"/>
            </a:xfrm>
            <a:custGeom>
              <a:avLst/>
              <a:gdLst/>
              <a:ahLst/>
              <a:cxnLst/>
              <a:rect l="l" t="t" r="r" b="b"/>
              <a:pathLst>
                <a:path w="40296" h="35384" extrusionOk="0">
                  <a:moveTo>
                    <a:pt x="34198" y="0"/>
                  </a:moveTo>
                  <a:cubicBezTo>
                    <a:pt x="33482" y="0"/>
                    <a:pt x="32809" y="220"/>
                    <a:pt x="32257" y="517"/>
                  </a:cubicBezTo>
                  <a:cubicBezTo>
                    <a:pt x="32257" y="517"/>
                    <a:pt x="28888" y="3586"/>
                    <a:pt x="25085" y="8756"/>
                  </a:cubicBezTo>
                  <a:cubicBezTo>
                    <a:pt x="24585" y="9456"/>
                    <a:pt x="24084" y="10157"/>
                    <a:pt x="23584" y="10891"/>
                  </a:cubicBezTo>
                  <a:cubicBezTo>
                    <a:pt x="21316" y="14293"/>
                    <a:pt x="18480" y="16995"/>
                    <a:pt x="15878" y="19030"/>
                  </a:cubicBezTo>
                  <a:cubicBezTo>
                    <a:pt x="13543" y="20865"/>
                    <a:pt x="11342" y="22166"/>
                    <a:pt x="9874" y="23000"/>
                  </a:cubicBezTo>
                  <a:cubicBezTo>
                    <a:pt x="7172" y="24501"/>
                    <a:pt x="1902" y="24034"/>
                    <a:pt x="0" y="25568"/>
                  </a:cubicBezTo>
                  <a:cubicBezTo>
                    <a:pt x="0" y="25568"/>
                    <a:pt x="2802" y="32673"/>
                    <a:pt x="8940" y="34508"/>
                  </a:cubicBezTo>
                  <a:cubicBezTo>
                    <a:pt x="11223" y="35174"/>
                    <a:pt x="13268" y="35384"/>
                    <a:pt x="14939" y="35384"/>
                  </a:cubicBezTo>
                  <a:cubicBezTo>
                    <a:pt x="17786" y="35384"/>
                    <a:pt x="19548" y="34775"/>
                    <a:pt x="19548" y="34775"/>
                  </a:cubicBezTo>
                  <a:cubicBezTo>
                    <a:pt x="19548" y="34775"/>
                    <a:pt x="26186" y="32940"/>
                    <a:pt x="31890" y="26035"/>
                  </a:cubicBezTo>
                  <a:cubicBezTo>
                    <a:pt x="37560" y="19097"/>
                    <a:pt x="40296" y="9423"/>
                    <a:pt x="38595" y="4420"/>
                  </a:cubicBezTo>
                  <a:cubicBezTo>
                    <a:pt x="37457" y="1008"/>
                    <a:pt x="35731" y="0"/>
                    <a:pt x="341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44" name="Google Shape;2944;p80"/>
            <p:cNvGrpSpPr/>
            <p:nvPr/>
          </p:nvGrpSpPr>
          <p:grpSpPr>
            <a:xfrm rot="1227770">
              <a:off x="2507630" y="1589022"/>
              <a:ext cx="175190" cy="426710"/>
              <a:chOff x="1921997" y="1347847"/>
              <a:chExt cx="175190" cy="426710"/>
            </a:xfrm>
          </p:grpSpPr>
          <p:sp>
            <p:nvSpPr>
              <p:cNvPr id="2945" name="Google Shape;2945;p80"/>
              <p:cNvSpPr/>
              <p:nvPr/>
            </p:nvSpPr>
            <p:spPr>
              <a:xfrm flipH="1">
                <a:off x="1986811" y="1708682"/>
                <a:ext cx="95049" cy="65876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1960" extrusionOk="0">
                    <a:moveTo>
                      <a:pt x="1398" y="1"/>
                    </a:moveTo>
                    <a:cubicBezTo>
                      <a:pt x="883" y="1"/>
                      <a:pt x="379" y="241"/>
                      <a:pt x="92" y="672"/>
                    </a:cubicBezTo>
                    <a:lnTo>
                      <a:pt x="62" y="702"/>
                    </a:lnTo>
                    <a:cubicBezTo>
                      <a:pt x="1" y="794"/>
                      <a:pt x="1" y="945"/>
                      <a:pt x="62" y="1037"/>
                    </a:cubicBezTo>
                    <a:cubicBezTo>
                      <a:pt x="153" y="1128"/>
                      <a:pt x="244" y="1219"/>
                      <a:pt x="335" y="1280"/>
                    </a:cubicBezTo>
                    <a:cubicBezTo>
                      <a:pt x="700" y="1553"/>
                      <a:pt x="1095" y="1766"/>
                      <a:pt x="1521" y="1918"/>
                    </a:cubicBezTo>
                    <a:cubicBezTo>
                      <a:pt x="1612" y="1946"/>
                      <a:pt x="1706" y="1960"/>
                      <a:pt x="1801" y="1960"/>
                    </a:cubicBezTo>
                    <a:cubicBezTo>
                      <a:pt x="2117" y="1960"/>
                      <a:pt x="2435" y="1810"/>
                      <a:pt x="2645" y="1553"/>
                    </a:cubicBezTo>
                    <a:cubicBezTo>
                      <a:pt x="2828" y="1219"/>
                      <a:pt x="2797" y="794"/>
                      <a:pt x="2524" y="490"/>
                    </a:cubicBezTo>
                    <a:cubicBezTo>
                      <a:pt x="2250" y="186"/>
                      <a:pt x="1885" y="34"/>
                      <a:pt x="1490" y="3"/>
                    </a:cubicBezTo>
                    <a:cubicBezTo>
                      <a:pt x="1460" y="2"/>
                      <a:pt x="1429" y="1"/>
                      <a:pt x="13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6" name="Google Shape;2946;p80"/>
              <p:cNvSpPr/>
              <p:nvPr/>
            </p:nvSpPr>
            <p:spPr>
              <a:xfrm flipH="1">
                <a:off x="2000155" y="1677020"/>
                <a:ext cx="97032" cy="88999"/>
              </a:xfrm>
              <a:custGeom>
                <a:avLst/>
                <a:gdLst/>
                <a:ahLst/>
                <a:cxnLst/>
                <a:rect l="l" t="t" r="r" b="b"/>
                <a:pathLst>
                  <a:path w="2887" h="2648" extrusionOk="0">
                    <a:moveTo>
                      <a:pt x="2717" y="0"/>
                    </a:moveTo>
                    <a:cubicBezTo>
                      <a:pt x="2713" y="0"/>
                      <a:pt x="2709" y="1"/>
                      <a:pt x="2706" y="3"/>
                    </a:cubicBezTo>
                    <a:cubicBezTo>
                      <a:pt x="2554" y="3"/>
                      <a:pt x="2615" y="945"/>
                      <a:pt x="1825" y="1675"/>
                    </a:cubicBezTo>
                    <a:cubicBezTo>
                      <a:pt x="1034" y="2404"/>
                      <a:pt x="1" y="2343"/>
                      <a:pt x="1" y="2495"/>
                    </a:cubicBezTo>
                    <a:cubicBezTo>
                      <a:pt x="1" y="2556"/>
                      <a:pt x="244" y="2647"/>
                      <a:pt x="669" y="2647"/>
                    </a:cubicBezTo>
                    <a:cubicBezTo>
                      <a:pt x="1217" y="2617"/>
                      <a:pt x="1764" y="2404"/>
                      <a:pt x="2189" y="2039"/>
                    </a:cubicBezTo>
                    <a:cubicBezTo>
                      <a:pt x="2584" y="1675"/>
                      <a:pt x="2828" y="1158"/>
                      <a:pt x="2858" y="611"/>
                    </a:cubicBezTo>
                    <a:cubicBezTo>
                      <a:pt x="2887" y="238"/>
                      <a:pt x="2780" y="0"/>
                      <a:pt x="27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7" name="Google Shape;2947;p80"/>
              <p:cNvSpPr/>
              <p:nvPr/>
            </p:nvSpPr>
            <p:spPr>
              <a:xfrm rot="-1941113" flipH="1">
                <a:off x="2010715" y="1454936"/>
                <a:ext cx="56229" cy="5330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586" extrusionOk="0">
                    <a:moveTo>
                      <a:pt x="853" y="1"/>
                    </a:moveTo>
                    <a:cubicBezTo>
                      <a:pt x="833" y="1"/>
                      <a:pt x="812" y="1"/>
                      <a:pt x="791" y="3"/>
                    </a:cubicBezTo>
                    <a:cubicBezTo>
                      <a:pt x="335" y="33"/>
                      <a:pt x="0" y="398"/>
                      <a:pt x="0" y="854"/>
                    </a:cubicBezTo>
                    <a:cubicBezTo>
                      <a:pt x="30" y="1261"/>
                      <a:pt x="393" y="1585"/>
                      <a:pt x="824" y="1585"/>
                    </a:cubicBezTo>
                    <a:cubicBezTo>
                      <a:pt x="843" y="1585"/>
                      <a:pt x="863" y="1584"/>
                      <a:pt x="882" y="1583"/>
                    </a:cubicBezTo>
                    <a:cubicBezTo>
                      <a:pt x="1307" y="1553"/>
                      <a:pt x="1672" y="1188"/>
                      <a:pt x="1672" y="732"/>
                    </a:cubicBezTo>
                    <a:cubicBezTo>
                      <a:pt x="1643" y="297"/>
                      <a:pt x="1282" y="1"/>
                      <a:pt x="8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8" name="Google Shape;2948;p80"/>
              <p:cNvSpPr/>
              <p:nvPr/>
            </p:nvSpPr>
            <p:spPr>
              <a:xfrm rot="-1941113" flipH="1">
                <a:off x="1924390" y="1377700"/>
                <a:ext cx="124657" cy="45104"/>
              </a:xfrm>
              <a:custGeom>
                <a:avLst/>
                <a:gdLst/>
                <a:ahLst/>
                <a:cxnLst/>
                <a:rect l="l" t="t" r="r" b="b"/>
                <a:pathLst>
                  <a:path w="3709" h="1342" extrusionOk="0">
                    <a:moveTo>
                      <a:pt x="2037" y="1"/>
                    </a:moveTo>
                    <a:cubicBezTo>
                      <a:pt x="1936" y="1"/>
                      <a:pt x="1834" y="7"/>
                      <a:pt x="1733" y="19"/>
                    </a:cubicBezTo>
                    <a:cubicBezTo>
                      <a:pt x="1216" y="110"/>
                      <a:pt x="730" y="353"/>
                      <a:pt x="365" y="718"/>
                    </a:cubicBezTo>
                    <a:cubicBezTo>
                      <a:pt x="92" y="1022"/>
                      <a:pt x="0" y="1265"/>
                      <a:pt x="61" y="1326"/>
                    </a:cubicBezTo>
                    <a:cubicBezTo>
                      <a:pt x="72" y="1336"/>
                      <a:pt x="86" y="1341"/>
                      <a:pt x="104" y="1341"/>
                    </a:cubicBezTo>
                    <a:cubicBezTo>
                      <a:pt x="295" y="1341"/>
                      <a:pt x="905" y="796"/>
                      <a:pt x="1794" y="657"/>
                    </a:cubicBezTo>
                    <a:cubicBezTo>
                      <a:pt x="1932" y="636"/>
                      <a:pt x="2066" y="628"/>
                      <a:pt x="2194" y="628"/>
                    </a:cubicBezTo>
                    <a:cubicBezTo>
                      <a:pt x="2866" y="628"/>
                      <a:pt x="3379" y="869"/>
                      <a:pt x="3573" y="869"/>
                    </a:cubicBezTo>
                    <a:cubicBezTo>
                      <a:pt x="3610" y="869"/>
                      <a:pt x="3635" y="861"/>
                      <a:pt x="3648" y="840"/>
                    </a:cubicBezTo>
                    <a:cubicBezTo>
                      <a:pt x="3709" y="779"/>
                      <a:pt x="3557" y="536"/>
                      <a:pt x="3222" y="323"/>
                    </a:cubicBezTo>
                    <a:cubicBezTo>
                      <a:pt x="2856" y="103"/>
                      <a:pt x="2450" y="1"/>
                      <a:pt x="20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49" name="Google Shape;2949;p80"/>
            <p:cNvGrpSpPr/>
            <p:nvPr/>
          </p:nvGrpSpPr>
          <p:grpSpPr>
            <a:xfrm rot="748834" flipH="1">
              <a:off x="2332391" y="2661665"/>
              <a:ext cx="350084" cy="292927"/>
              <a:chOff x="4710200" y="2959225"/>
              <a:chExt cx="301900" cy="236575"/>
            </a:xfrm>
          </p:grpSpPr>
          <p:sp>
            <p:nvSpPr>
              <p:cNvPr id="2950" name="Google Shape;2950;p80"/>
              <p:cNvSpPr/>
              <p:nvPr/>
            </p:nvSpPr>
            <p:spPr>
              <a:xfrm>
                <a:off x="4710200" y="3007750"/>
                <a:ext cx="54225" cy="48800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952" extrusionOk="0">
                    <a:moveTo>
                      <a:pt x="1073" y="0"/>
                    </a:moveTo>
                    <a:cubicBezTo>
                      <a:pt x="804" y="0"/>
                      <a:pt x="534" y="110"/>
                      <a:pt x="334" y="328"/>
                    </a:cubicBezTo>
                    <a:cubicBezTo>
                      <a:pt x="1" y="728"/>
                      <a:pt x="67" y="1329"/>
                      <a:pt x="468" y="1696"/>
                    </a:cubicBezTo>
                    <a:cubicBezTo>
                      <a:pt x="655" y="1867"/>
                      <a:pt x="886" y="1951"/>
                      <a:pt x="1116" y="1951"/>
                    </a:cubicBezTo>
                    <a:cubicBezTo>
                      <a:pt x="1378" y="1951"/>
                      <a:pt x="1640" y="1842"/>
                      <a:pt x="1835" y="1629"/>
                    </a:cubicBezTo>
                    <a:cubicBezTo>
                      <a:pt x="2169" y="1195"/>
                      <a:pt x="2102" y="595"/>
                      <a:pt x="1702" y="228"/>
                    </a:cubicBezTo>
                    <a:cubicBezTo>
                      <a:pt x="1520" y="76"/>
                      <a:pt x="1297" y="0"/>
                      <a:pt x="10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1" name="Google Shape;2951;p80"/>
              <p:cNvSpPr/>
              <p:nvPr/>
            </p:nvSpPr>
            <p:spPr>
              <a:xfrm>
                <a:off x="4745225" y="2959225"/>
                <a:ext cx="79250" cy="65100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2604" extrusionOk="0">
                    <a:moveTo>
                      <a:pt x="601" y="1"/>
                    </a:moveTo>
                    <a:cubicBezTo>
                      <a:pt x="201" y="1"/>
                      <a:pt x="1" y="101"/>
                      <a:pt x="1" y="201"/>
                    </a:cubicBezTo>
                    <a:cubicBezTo>
                      <a:pt x="1" y="368"/>
                      <a:pt x="935" y="401"/>
                      <a:pt x="1768" y="1068"/>
                    </a:cubicBezTo>
                    <a:cubicBezTo>
                      <a:pt x="2587" y="1723"/>
                      <a:pt x="2859" y="2603"/>
                      <a:pt x="3027" y="2603"/>
                    </a:cubicBezTo>
                    <a:cubicBezTo>
                      <a:pt x="3030" y="2603"/>
                      <a:pt x="3033" y="2603"/>
                      <a:pt x="3036" y="2602"/>
                    </a:cubicBezTo>
                    <a:cubicBezTo>
                      <a:pt x="3136" y="2602"/>
                      <a:pt x="3169" y="2336"/>
                      <a:pt x="3036" y="1935"/>
                    </a:cubicBezTo>
                    <a:cubicBezTo>
                      <a:pt x="2903" y="1368"/>
                      <a:pt x="2569" y="901"/>
                      <a:pt x="2102" y="568"/>
                    </a:cubicBezTo>
                    <a:cubicBezTo>
                      <a:pt x="1702" y="201"/>
                      <a:pt x="1168" y="1"/>
                      <a:pt x="6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2" name="Google Shape;2952;p80"/>
              <p:cNvSpPr/>
              <p:nvPr/>
            </p:nvSpPr>
            <p:spPr>
              <a:xfrm>
                <a:off x="4884500" y="3147150"/>
                <a:ext cx="54225" cy="48650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946" extrusionOk="0">
                    <a:moveTo>
                      <a:pt x="1053" y="0"/>
                    </a:moveTo>
                    <a:cubicBezTo>
                      <a:pt x="791" y="0"/>
                      <a:pt x="529" y="109"/>
                      <a:pt x="334" y="323"/>
                    </a:cubicBezTo>
                    <a:cubicBezTo>
                      <a:pt x="0" y="723"/>
                      <a:pt x="67" y="1357"/>
                      <a:pt x="467" y="1690"/>
                    </a:cubicBezTo>
                    <a:cubicBezTo>
                      <a:pt x="654" y="1862"/>
                      <a:pt x="885" y="1946"/>
                      <a:pt x="1115" y="1946"/>
                    </a:cubicBezTo>
                    <a:cubicBezTo>
                      <a:pt x="1378" y="1946"/>
                      <a:pt x="1639" y="1837"/>
                      <a:pt x="1835" y="1623"/>
                    </a:cubicBezTo>
                    <a:cubicBezTo>
                      <a:pt x="2168" y="1223"/>
                      <a:pt x="2102" y="589"/>
                      <a:pt x="1701" y="256"/>
                    </a:cubicBezTo>
                    <a:cubicBezTo>
                      <a:pt x="1514" y="84"/>
                      <a:pt x="1283" y="0"/>
                      <a:pt x="10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3" name="Google Shape;2953;p80"/>
              <p:cNvSpPr/>
              <p:nvPr/>
            </p:nvSpPr>
            <p:spPr>
              <a:xfrm>
                <a:off x="4932850" y="3106700"/>
                <a:ext cx="79250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2576" extrusionOk="0">
                    <a:moveTo>
                      <a:pt x="478" y="1"/>
                    </a:moveTo>
                    <a:cubicBezTo>
                      <a:pt x="160" y="1"/>
                      <a:pt x="1" y="113"/>
                      <a:pt x="1" y="173"/>
                    </a:cubicBezTo>
                    <a:cubicBezTo>
                      <a:pt x="1" y="373"/>
                      <a:pt x="935" y="406"/>
                      <a:pt x="1769" y="1040"/>
                    </a:cubicBezTo>
                    <a:cubicBezTo>
                      <a:pt x="2588" y="1695"/>
                      <a:pt x="2860" y="2575"/>
                      <a:pt x="3027" y="2575"/>
                    </a:cubicBezTo>
                    <a:cubicBezTo>
                      <a:pt x="3030" y="2575"/>
                      <a:pt x="3033" y="2575"/>
                      <a:pt x="3036" y="2574"/>
                    </a:cubicBezTo>
                    <a:cubicBezTo>
                      <a:pt x="3136" y="2574"/>
                      <a:pt x="3170" y="2307"/>
                      <a:pt x="3036" y="1907"/>
                    </a:cubicBezTo>
                    <a:cubicBezTo>
                      <a:pt x="2903" y="1373"/>
                      <a:pt x="2569" y="906"/>
                      <a:pt x="2136" y="573"/>
                    </a:cubicBezTo>
                    <a:cubicBezTo>
                      <a:pt x="1702" y="206"/>
                      <a:pt x="1168" y="6"/>
                      <a:pt x="601" y="6"/>
                    </a:cubicBezTo>
                    <a:cubicBezTo>
                      <a:pt x="558" y="2"/>
                      <a:pt x="517" y="1"/>
                      <a:pt x="47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4" name="Google Shape;2954;p80"/>
              <p:cNvSpPr/>
              <p:nvPr/>
            </p:nvSpPr>
            <p:spPr>
              <a:xfrm>
                <a:off x="4781143" y="3080296"/>
                <a:ext cx="57575" cy="68900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756" extrusionOk="0">
                    <a:moveTo>
                      <a:pt x="2241" y="0"/>
                    </a:moveTo>
                    <a:cubicBezTo>
                      <a:pt x="2135" y="0"/>
                      <a:pt x="1927" y="102"/>
                      <a:pt x="1635" y="288"/>
                    </a:cubicBezTo>
                    <a:cubicBezTo>
                      <a:pt x="1468" y="388"/>
                      <a:pt x="1235" y="521"/>
                      <a:pt x="1001" y="688"/>
                    </a:cubicBezTo>
                    <a:lnTo>
                      <a:pt x="668" y="921"/>
                    </a:lnTo>
                    <a:cubicBezTo>
                      <a:pt x="501" y="1021"/>
                      <a:pt x="368" y="1155"/>
                      <a:pt x="234" y="1255"/>
                    </a:cubicBezTo>
                    <a:cubicBezTo>
                      <a:pt x="101" y="1422"/>
                      <a:pt x="1" y="1655"/>
                      <a:pt x="34" y="1889"/>
                    </a:cubicBezTo>
                    <a:cubicBezTo>
                      <a:pt x="34" y="2055"/>
                      <a:pt x="134" y="2256"/>
                      <a:pt x="268" y="2389"/>
                    </a:cubicBezTo>
                    <a:cubicBezTo>
                      <a:pt x="368" y="2522"/>
                      <a:pt x="534" y="2623"/>
                      <a:pt x="668" y="2689"/>
                    </a:cubicBezTo>
                    <a:cubicBezTo>
                      <a:pt x="801" y="2723"/>
                      <a:pt x="935" y="2756"/>
                      <a:pt x="1068" y="2756"/>
                    </a:cubicBezTo>
                    <a:cubicBezTo>
                      <a:pt x="1535" y="2756"/>
                      <a:pt x="1769" y="2623"/>
                      <a:pt x="1769" y="2556"/>
                    </a:cubicBezTo>
                    <a:cubicBezTo>
                      <a:pt x="1769" y="2522"/>
                      <a:pt x="1502" y="2489"/>
                      <a:pt x="1101" y="2389"/>
                    </a:cubicBezTo>
                    <a:cubicBezTo>
                      <a:pt x="935" y="2356"/>
                      <a:pt x="735" y="2256"/>
                      <a:pt x="634" y="2089"/>
                    </a:cubicBezTo>
                    <a:cubicBezTo>
                      <a:pt x="568" y="2022"/>
                      <a:pt x="534" y="1922"/>
                      <a:pt x="501" y="1855"/>
                    </a:cubicBezTo>
                    <a:cubicBezTo>
                      <a:pt x="501" y="1755"/>
                      <a:pt x="568" y="1655"/>
                      <a:pt x="634" y="1588"/>
                    </a:cubicBezTo>
                    <a:cubicBezTo>
                      <a:pt x="701" y="1488"/>
                      <a:pt x="835" y="1422"/>
                      <a:pt x="935" y="1322"/>
                    </a:cubicBezTo>
                    <a:lnTo>
                      <a:pt x="1268" y="1055"/>
                    </a:lnTo>
                    <a:cubicBezTo>
                      <a:pt x="1502" y="888"/>
                      <a:pt x="1702" y="721"/>
                      <a:pt x="1835" y="588"/>
                    </a:cubicBezTo>
                    <a:cubicBezTo>
                      <a:pt x="2136" y="288"/>
                      <a:pt x="2302" y="87"/>
                      <a:pt x="2302" y="21"/>
                    </a:cubicBezTo>
                    <a:cubicBezTo>
                      <a:pt x="2289" y="7"/>
                      <a:pt x="2268" y="0"/>
                      <a:pt x="22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55" name="Google Shape;2955;p80"/>
            <p:cNvSpPr/>
            <p:nvPr/>
          </p:nvSpPr>
          <p:spPr>
            <a:xfrm rot="-3225588">
              <a:off x="2501949" y="2935744"/>
              <a:ext cx="94577" cy="105874"/>
            </a:xfrm>
            <a:custGeom>
              <a:avLst/>
              <a:gdLst/>
              <a:ahLst/>
              <a:cxnLst/>
              <a:rect l="l" t="t" r="r" b="b"/>
              <a:pathLst>
                <a:path w="3223" h="3608" extrusionOk="0">
                  <a:moveTo>
                    <a:pt x="366" y="1"/>
                  </a:moveTo>
                  <a:cubicBezTo>
                    <a:pt x="275" y="1"/>
                    <a:pt x="92" y="244"/>
                    <a:pt x="31" y="730"/>
                  </a:cubicBezTo>
                  <a:cubicBezTo>
                    <a:pt x="1" y="1399"/>
                    <a:pt x="214" y="2068"/>
                    <a:pt x="609" y="2554"/>
                  </a:cubicBezTo>
                  <a:cubicBezTo>
                    <a:pt x="1065" y="3101"/>
                    <a:pt x="1673" y="3466"/>
                    <a:pt x="2372" y="3588"/>
                  </a:cubicBezTo>
                  <a:cubicBezTo>
                    <a:pt x="2492" y="3602"/>
                    <a:pt x="2601" y="3608"/>
                    <a:pt x="2696" y="3608"/>
                  </a:cubicBezTo>
                  <a:cubicBezTo>
                    <a:pt x="3013" y="3608"/>
                    <a:pt x="3192" y="3543"/>
                    <a:pt x="3192" y="3496"/>
                  </a:cubicBezTo>
                  <a:cubicBezTo>
                    <a:pt x="3223" y="3344"/>
                    <a:pt x="1977" y="3223"/>
                    <a:pt x="1126" y="2189"/>
                  </a:cubicBezTo>
                  <a:cubicBezTo>
                    <a:pt x="305" y="1186"/>
                    <a:pt x="518" y="31"/>
                    <a:pt x="3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93DCC1DA-23C5-C1F2-2125-D06BD3718A12}"/>
              </a:ext>
            </a:extLst>
          </p:cNvPr>
          <p:cNvSpPr/>
          <p:nvPr/>
        </p:nvSpPr>
        <p:spPr>
          <a:xfrm>
            <a:off x="4259634" y="3029576"/>
            <a:ext cx="4749584" cy="15638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3600" dirty="0">
                <a:latin typeface="Amatic SC" panose="00000500000000000000" pitchFamily="2" charset="-79"/>
                <a:cs typeface="Amatic SC" panose="00000500000000000000" pitchFamily="2" charset="-79"/>
              </a:rPr>
              <a:t>Infeksi</a:t>
            </a:r>
            <a:endParaRPr lang="en-ID" sz="3600" dirty="0"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693042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106DA52-DF0F-B3FE-AA2B-F86CEF339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Definisi</a:t>
            </a:r>
            <a:r>
              <a:rPr lang="en-US" dirty="0"/>
              <a:t> </a:t>
            </a:r>
            <a:r>
              <a:rPr lang="en-US" dirty="0" err="1"/>
              <a:t>Infeksi</a:t>
            </a:r>
            <a:endParaRPr lang="en-ID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71875C09-56CA-B3F3-FF65-D0DD2F5F5E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80963" indent="0" algn="just"/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Infeksi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invasi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pembiakan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mikroorganisme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jaringan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tubuh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secara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klinis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bisa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tampak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diikuti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oleh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imun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pejamu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(host)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berupa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cedera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seluler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local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akibat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kompetensi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metabolism,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tiksin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replikasi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interasel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antigen-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antibodi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D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37D8D7-67AF-9D79-233E-52D3AE65E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20" y="572088"/>
            <a:ext cx="2694666" cy="399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9902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9" name="Google Shape;2229;p66"/>
          <p:cNvSpPr txBox="1">
            <a:spLocks noGrp="1"/>
          </p:cNvSpPr>
          <p:nvPr>
            <p:ph type="title"/>
          </p:nvPr>
        </p:nvSpPr>
        <p:spPr>
          <a:xfrm>
            <a:off x="713225" y="4450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Faktor Predisposisi Infeksi Neonatus</a:t>
            </a:r>
            <a:endParaRPr dirty="0"/>
          </a:p>
        </p:txBody>
      </p:sp>
      <p:sp>
        <p:nvSpPr>
          <p:cNvPr id="2230" name="Google Shape;2230;p66"/>
          <p:cNvSpPr txBox="1">
            <a:spLocks noGrp="1"/>
          </p:cNvSpPr>
          <p:nvPr>
            <p:ph type="subTitle" idx="1"/>
          </p:nvPr>
        </p:nvSpPr>
        <p:spPr>
          <a:xfrm>
            <a:off x="6476830" y="1709850"/>
            <a:ext cx="1953900" cy="32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Faktor Lingkungan</a:t>
            </a:r>
            <a:endParaRPr dirty="0"/>
          </a:p>
        </p:txBody>
      </p:sp>
      <p:sp>
        <p:nvSpPr>
          <p:cNvPr id="2231" name="Google Shape;2231;p66"/>
          <p:cNvSpPr txBox="1">
            <a:spLocks noGrp="1"/>
          </p:cNvSpPr>
          <p:nvPr>
            <p:ph type="subTitle" idx="2"/>
          </p:nvPr>
        </p:nvSpPr>
        <p:spPr>
          <a:xfrm>
            <a:off x="713226" y="3013500"/>
            <a:ext cx="1953900" cy="32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Faktor Ibu/Maternal</a:t>
            </a:r>
            <a:endParaRPr dirty="0"/>
          </a:p>
        </p:txBody>
      </p:sp>
      <p:sp>
        <p:nvSpPr>
          <p:cNvPr id="2232" name="Google Shape;2232;p66"/>
          <p:cNvSpPr txBox="1">
            <a:spLocks noGrp="1"/>
          </p:cNvSpPr>
          <p:nvPr>
            <p:ph type="subTitle" idx="3"/>
          </p:nvPr>
        </p:nvSpPr>
        <p:spPr>
          <a:xfrm>
            <a:off x="6460256" y="2128615"/>
            <a:ext cx="19539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Alat-alat</a:t>
            </a:r>
            <a:endParaRPr dirty="0"/>
          </a:p>
        </p:txBody>
      </p:sp>
      <p:sp>
        <p:nvSpPr>
          <p:cNvPr id="2233" name="Google Shape;2233;p66"/>
          <p:cNvSpPr txBox="1">
            <a:spLocks noGrp="1"/>
          </p:cNvSpPr>
          <p:nvPr>
            <p:ph type="subTitle" idx="4"/>
          </p:nvPr>
        </p:nvSpPr>
        <p:spPr>
          <a:xfrm>
            <a:off x="713225" y="3331553"/>
            <a:ext cx="19539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dirty="0" err="1"/>
              <a:t>Umur</a:t>
            </a:r>
            <a:endParaRPr lang="en-US" dirty="0"/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dirty="0"/>
              <a:t>Ras/</a:t>
            </a:r>
            <a:r>
              <a:rPr lang="en-US" dirty="0" err="1"/>
              <a:t>Etnis</a:t>
            </a:r>
            <a:endParaRPr lang="en-US" dirty="0"/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dirty="0"/>
              <a:t>Cara </a:t>
            </a:r>
            <a:r>
              <a:rPr lang="en-US" dirty="0" err="1"/>
              <a:t>Persalinan</a:t>
            </a:r>
            <a:endParaRPr dirty="0"/>
          </a:p>
        </p:txBody>
      </p:sp>
      <p:sp>
        <p:nvSpPr>
          <p:cNvPr id="2234" name="Google Shape;2234;p66"/>
          <p:cNvSpPr txBox="1">
            <a:spLocks noGrp="1"/>
          </p:cNvSpPr>
          <p:nvPr>
            <p:ph type="subTitle" idx="5"/>
          </p:nvPr>
        </p:nvSpPr>
        <p:spPr>
          <a:xfrm>
            <a:off x="6476825" y="3013500"/>
            <a:ext cx="1953900" cy="32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Faktor Geografis</a:t>
            </a:r>
            <a:endParaRPr dirty="0"/>
          </a:p>
        </p:txBody>
      </p:sp>
      <p:sp>
        <p:nvSpPr>
          <p:cNvPr id="2236" name="Google Shape;2236;p66"/>
          <p:cNvSpPr txBox="1">
            <a:spLocks noGrp="1"/>
          </p:cNvSpPr>
          <p:nvPr>
            <p:ph type="subTitle" idx="7"/>
          </p:nvPr>
        </p:nvSpPr>
        <p:spPr>
          <a:xfrm>
            <a:off x="713230" y="1709850"/>
            <a:ext cx="1953900" cy="32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Faktor Neonatus</a:t>
            </a:r>
            <a:endParaRPr dirty="0"/>
          </a:p>
        </p:txBody>
      </p:sp>
      <p:sp>
        <p:nvSpPr>
          <p:cNvPr id="2237" name="Google Shape;2237;p66"/>
          <p:cNvSpPr txBox="1">
            <a:spLocks noGrp="1"/>
          </p:cNvSpPr>
          <p:nvPr>
            <p:ph type="subTitle" idx="8"/>
          </p:nvPr>
        </p:nvSpPr>
        <p:spPr>
          <a:xfrm>
            <a:off x="713225" y="2027903"/>
            <a:ext cx="19539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dirty="0" err="1"/>
              <a:t>Maturnitas</a:t>
            </a:r>
            <a:endParaRPr lang="en-US" dirty="0"/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Kelamin</a:t>
            </a:r>
            <a:endParaRPr lang="en-US" dirty="0"/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dirty="0" err="1"/>
              <a:t>Berat</a:t>
            </a:r>
            <a:r>
              <a:rPr lang="en-US" dirty="0"/>
              <a:t> Lahir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dirty="0"/>
          </a:p>
        </p:txBody>
      </p:sp>
      <p:grpSp>
        <p:nvGrpSpPr>
          <p:cNvPr id="2238" name="Google Shape;2238;p66"/>
          <p:cNvGrpSpPr/>
          <p:nvPr/>
        </p:nvGrpSpPr>
        <p:grpSpPr>
          <a:xfrm>
            <a:off x="3350675" y="1253000"/>
            <a:ext cx="2442600" cy="3331750"/>
            <a:chOff x="2508625" y="1076125"/>
            <a:chExt cx="2442600" cy="3331750"/>
          </a:xfrm>
        </p:grpSpPr>
        <p:sp>
          <p:nvSpPr>
            <p:cNvPr id="2239" name="Google Shape;2239;p66"/>
            <p:cNvSpPr/>
            <p:nvPr/>
          </p:nvSpPr>
          <p:spPr>
            <a:xfrm>
              <a:off x="2895575" y="1076125"/>
              <a:ext cx="2055650" cy="3326650"/>
            </a:xfrm>
            <a:custGeom>
              <a:avLst/>
              <a:gdLst/>
              <a:ahLst/>
              <a:cxnLst/>
              <a:rect l="l" t="t" r="r" b="b"/>
              <a:pathLst>
                <a:path w="82226" h="133066" extrusionOk="0">
                  <a:moveTo>
                    <a:pt x="41863" y="0"/>
                  </a:moveTo>
                  <a:cubicBezTo>
                    <a:pt x="41841" y="0"/>
                    <a:pt x="41819" y="2"/>
                    <a:pt x="41797" y="4"/>
                  </a:cubicBezTo>
                  <a:cubicBezTo>
                    <a:pt x="41397" y="37"/>
                    <a:pt x="41196" y="504"/>
                    <a:pt x="41063" y="871"/>
                  </a:cubicBezTo>
                  <a:cubicBezTo>
                    <a:pt x="40329" y="3040"/>
                    <a:pt x="39595" y="5174"/>
                    <a:pt x="38895" y="7309"/>
                  </a:cubicBezTo>
                  <a:cubicBezTo>
                    <a:pt x="38495" y="6809"/>
                    <a:pt x="38094" y="6342"/>
                    <a:pt x="37594" y="5942"/>
                  </a:cubicBezTo>
                  <a:cubicBezTo>
                    <a:pt x="37027" y="5408"/>
                    <a:pt x="36326" y="5041"/>
                    <a:pt x="35559" y="4941"/>
                  </a:cubicBezTo>
                  <a:cubicBezTo>
                    <a:pt x="35428" y="4925"/>
                    <a:pt x="35297" y="4917"/>
                    <a:pt x="35165" y="4917"/>
                  </a:cubicBezTo>
                  <a:cubicBezTo>
                    <a:pt x="34488" y="4917"/>
                    <a:pt x="33799" y="5112"/>
                    <a:pt x="33157" y="5308"/>
                  </a:cubicBezTo>
                  <a:cubicBezTo>
                    <a:pt x="31890" y="5675"/>
                    <a:pt x="30589" y="6108"/>
                    <a:pt x="29622" y="7009"/>
                  </a:cubicBezTo>
                  <a:cubicBezTo>
                    <a:pt x="28587" y="8043"/>
                    <a:pt x="28120" y="9578"/>
                    <a:pt x="28120" y="11045"/>
                  </a:cubicBezTo>
                  <a:cubicBezTo>
                    <a:pt x="28087" y="12446"/>
                    <a:pt x="28421" y="13781"/>
                    <a:pt x="28788" y="15115"/>
                  </a:cubicBezTo>
                  <a:cubicBezTo>
                    <a:pt x="28487" y="14681"/>
                    <a:pt x="28154" y="14281"/>
                    <a:pt x="27787" y="13914"/>
                  </a:cubicBezTo>
                  <a:cubicBezTo>
                    <a:pt x="26886" y="13047"/>
                    <a:pt x="25785" y="12380"/>
                    <a:pt x="24718" y="11712"/>
                  </a:cubicBezTo>
                  <a:cubicBezTo>
                    <a:pt x="24218" y="11379"/>
                    <a:pt x="23717" y="11079"/>
                    <a:pt x="23217" y="10812"/>
                  </a:cubicBezTo>
                  <a:cubicBezTo>
                    <a:pt x="22583" y="10478"/>
                    <a:pt x="21916" y="10211"/>
                    <a:pt x="21216" y="10078"/>
                  </a:cubicBezTo>
                  <a:cubicBezTo>
                    <a:pt x="20883" y="10011"/>
                    <a:pt x="20549" y="9980"/>
                    <a:pt x="20217" y="9980"/>
                  </a:cubicBezTo>
                  <a:cubicBezTo>
                    <a:pt x="17882" y="9980"/>
                    <a:pt x="15637" y="11549"/>
                    <a:pt x="14644" y="13680"/>
                  </a:cubicBezTo>
                  <a:cubicBezTo>
                    <a:pt x="13710" y="15749"/>
                    <a:pt x="13844" y="18217"/>
                    <a:pt x="14778" y="20285"/>
                  </a:cubicBezTo>
                  <a:cubicBezTo>
                    <a:pt x="14678" y="20252"/>
                    <a:pt x="14544" y="20185"/>
                    <a:pt x="14444" y="20152"/>
                  </a:cubicBezTo>
                  <a:cubicBezTo>
                    <a:pt x="14044" y="19985"/>
                    <a:pt x="13643" y="19852"/>
                    <a:pt x="13210" y="19718"/>
                  </a:cubicBezTo>
                  <a:cubicBezTo>
                    <a:pt x="12561" y="19556"/>
                    <a:pt x="11897" y="19458"/>
                    <a:pt x="11227" y="19458"/>
                  </a:cubicBezTo>
                  <a:cubicBezTo>
                    <a:pt x="10933" y="19458"/>
                    <a:pt x="10637" y="19477"/>
                    <a:pt x="10341" y="19518"/>
                  </a:cubicBezTo>
                  <a:cubicBezTo>
                    <a:pt x="8340" y="19785"/>
                    <a:pt x="6438" y="21219"/>
                    <a:pt x="6005" y="23187"/>
                  </a:cubicBezTo>
                  <a:cubicBezTo>
                    <a:pt x="5805" y="24088"/>
                    <a:pt x="5905" y="25022"/>
                    <a:pt x="6038" y="25923"/>
                  </a:cubicBezTo>
                  <a:cubicBezTo>
                    <a:pt x="6672" y="29625"/>
                    <a:pt x="8073" y="33228"/>
                    <a:pt x="10374" y="36197"/>
                  </a:cubicBezTo>
                  <a:cubicBezTo>
                    <a:pt x="10208" y="36063"/>
                    <a:pt x="10041" y="35930"/>
                    <a:pt x="9874" y="35830"/>
                  </a:cubicBezTo>
                  <a:cubicBezTo>
                    <a:pt x="8464" y="34890"/>
                    <a:pt x="6938" y="34198"/>
                    <a:pt x="5424" y="34198"/>
                  </a:cubicBezTo>
                  <a:cubicBezTo>
                    <a:pt x="4790" y="34198"/>
                    <a:pt x="4157" y="34319"/>
                    <a:pt x="3536" y="34595"/>
                  </a:cubicBezTo>
                  <a:cubicBezTo>
                    <a:pt x="534" y="35896"/>
                    <a:pt x="0" y="39899"/>
                    <a:pt x="367" y="43168"/>
                  </a:cubicBezTo>
                  <a:cubicBezTo>
                    <a:pt x="1101" y="49373"/>
                    <a:pt x="3636" y="55210"/>
                    <a:pt x="6138" y="60948"/>
                  </a:cubicBezTo>
                  <a:cubicBezTo>
                    <a:pt x="8340" y="66018"/>
                    <a:pt x="10575" y="71122"/>
                    <a:pt x="13710" y="75692"/>
                  </a:cubicBezTo>
                  <a:cubicBezTo>
                    <a:pt x="15578" y="78393"/>
                    <a:pt x="17746" y="80862"/>
                    <a:pt x="19681" y="83530"/>
                  </a:cubicBezTo>
                  <a:cubicBezTo>
                    <a:pt x="21616" y="86132"/>
                    <a:pt x="23317" y="88934"/>
                    <a:pt x="24952" y="91770"/>
                  </a:cubicBezTo>
                  <a:cubicBezTo>
                    <a:pt x="25385" y="92504"/>
                    <a:pt x="25819" y="93237"/>
                    <a:pt x="26252" y="93971"/>
                  </a:cubicBezTo>
                  <a:cubicBezTo>
                    <a:pt x="28621" y="98141"/>
                    <a:pt x="30956" y="102344"/>
                    <a:pt x="33057" y="106647"/>
                  </a:cubicBezTo>
                  <a:cubicBezTo>
                    <a:pt x="37127" y="114920"/>
                    <a:pt x="40363" y="123492"/>
                    <a:pt x="41330" y="132566"/>
                  </a:cubicBezTo>
                  <a:cubicBezTo>
                    <a:pt x="43665" y="133066"/>
                    <a:pt x="46100" y="133066"/>
                    <a:pt x="48502" y="133066"/>
                  </a:cubicBezTo>
                  <a:cubicBezTo>
                    <a:pt x="54906" y="133033"/>
                    <a:pt x="61411" y="132999"/>
                    <a:pt x="67649" y="131531"/>
                  </a:cubicBezTo>
                  <a:cubicBezTo>
                    <a:pt x="71185" y="130731"/>
                    <a:pt x="74654" y="129397"/>
                    <a:pt x="77723" y="127462"/>
                  </a:cubicBezTo>
                  <a:cubicBezTo>
                    <a:pt x="79357" y="126428"/>
                    <a:pt x="80891" y="125260"/>
                    <a:pt x="82226" y="123859"/>
                  </a:cubicBezTo>
                  <a:cubicBezTo>
                    <a:pt x="76322" y="114619"/>
                    <a:pt x="71185" y="104846"/>
                    <a:pt x="66915" y="94738"/>
                  </a:cubicBezTo>
                  <a:cubicBezTo>
                    <a:pt x="65013" y="90269"/>
                    <a:pt x="63246" y="85665"/>
                    <a:pt x="62345" y="80895"/>
                  </a:cubicBezTo>
                  <a:cubicBezTo>
                    <a:pt x="59643" y="66718"/>
                    <a:pt x="64446" y="51908"/>
                    <a:pt x="61744" y="37731"/>
                  </a:cubicBezTo>
                  <a:cubicBezTo>
                    <a:pt x="60911" y="33228"/>
                    <a:pt x="59309" y="28891"/>
                    <a:pt x="58942" y="24355"/>
                  </a:cubicBezTo>
                  <a:cubicBezTo>
                    <a:pt x="58642" y="20585"/>
                    <a:pt x="59109" y="16516"/>
                    <a:pt x="57074" y="13314"/>
                  </a:cubicBezTo>
                  <a:cubicBezTo>
                    <a:pt x="56241" y="12013"/>
                    <a:pt x="55040" y="10979"/>
                    <a:pt x="53839" y="9944"/>
                  </a:cubicBezTo>
                  <a:cubicBezTo>
                    <a:pt x="53639" y="9811"/>
                    <a:pt x="53472" y="9644"/>
                    <a:pt x="53272" y="9477"/>
                  </a:cubicBezTo>
                  <a:cubicBezTo>
                    <a:pt x="49703" y="6442"/>
                    <a:pt x="46167" y="3406"/>
                    <a:pt x="42597" y="371"/>
                  </a:cubicBezTo>
                  <a:cubicBezTo>
                    <a:pt x="42381" y="186"/>
                    <a:pt x="42137" y="0"/>
                    <a:pt x="418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6"/>
            <p:cNvSpPr/>
            <p:nvPr/>
          </p:nvSpPr>
          <p:spPr>
            <a:xfrm>
              <a:off x="2508625" y="1812200"/>
              <a:ext cx="1823825" cy="2595675"/>
            </a:xfrm>
            <a:custGeom>
              <a:avLst/>
              <a:gdLst/>
              <a:ahLst/>
              <a:cxnLst/>
              <a:rect l="l" t="t" r="r" b="b"/>
              <a:pathLst>
                <a:path w="72953" h="103827" extrusionOk="0">
                  <a:moveTo>
                    <a:pt x="52176" y="0"/>
                  </a:moveTo>
                  <a:cubicBezTo>
                    <a:pt x="51816" y="0"/>
                    <a:pt x="51466" y="89"/>
                    <a:pt x="51171" y="282"/>
                  </a:cubicBezTo>
                  <a:cubicBezTo>
                    <a:pt x="51128" y="258"/>
                    <a:pt x="51082" y="247"/>
                    <a:pt x="51037" y="247"/>
                  </a:cubicBezTo>
                  <a:cubicBezTo>
                    <a:pt x="50832" y="247"/>
                    <a:pt x="50634" y="470"/>
                    <a:pt x="50770" y="716"/>
                  </a:cubicBezTo>
                  <a:cubicBezTo>
                    <a:pt x="51404" y="1883"/>
                    <a:pt x="51738" y="3184"/>
                    <a:pt x="52105" y="4452"/>
                  </a:cubicBezTo>
                  <a:cubicBezTo>
                    <a:pt x="52438" y="5753"/>
                    <a:pt x="52738" y="7087"/>
                    <a:pt x="52738" y="8421"/>
                  </a:cubicBezTo>
                  <a:cubicBezTo>
                    <a:pt x="52772" y="9622"/>
                    <a:pt x="52572" y="10857"/>
                    <a:pt x="52004" y="11957"/>
                  </a:cubicBezTo>
                  <a:cubicBezTo>
                    <a:pt x="51771" y="12458"/>
                    <a:pt x="51437" y="12991"/>
                    <a:pt x="51004" y="13358"/>
                  </a:cubicBezTo>
                  <a:cubicBezTo>
                    <a:pt x="50503" y="13792"/>
                    <a:pt x="49903" y="13925"/>
                    <a:pt x="49269" y="13959"/>
                  </a:cubicBezTo>
                  <a:cubicBezTo>
                    <a:pt x="49229" y="13960"/>
                    <a:pt x="49189" y="13960"/>
                    <a:pt x="49148" y="13960"/>
                  </a:cubicBezTo>
                  <a:cubicBezTo>
                    <a:pt x="47825" y="13960"/>
                    <a:pt x="46572" y="13430"/>
                    <a:pt x="45633" y="12491"/>
                  </a:cubicBezTo>
                  <a:cubicBezTo>
                    <a:pt x="45575" y="12433"/>
                    <a:pt x="45507" y="12408"/>
                    <a:pt x="45439" y="12408"/>
                  </a:cubicBezTo>
                  <a:cubicBezTo>
                    <a:pt x="45199" y="12408"/>
                    <a:pt x="44965" y="12724"/>
                    <a:pt x="45200" y="12958"/>
                  </a:cubicBezTo>
                  <a:lnTo>
                    <a:pt x="45233" y="12958"/>
                  </a:lnTo>
                  <a:cubicBezTo>
                    <a:pt x="45900" y="14226"/>
                    <a:pt x="46334" y="15627"/>
                    <a:pt x="46467" y="17061"/>
                  </a:cubicBezTo>
                  <a:cubicBezTo>
                    <a:pt x="46501" y="17094"/>
                    <a:pt x="46501" y="17128"/>
                    <a:pt x="46501" y="17194"/>
                  </a:cubicBezTo>
                  <a:cubicBezTo>
                    <a:pt x="46467" y="17261"/>
                    <a:pt x="46467" y="17361"/>
                    <a:pt x="46467" y="17461"/>
                  </a:cubicBezTo>
                  <a:cubicBezTo>
                    <a:pt x="46467" y="17495"/>
                    <a:pt x="46501" y="17528"/>
                    <a:pt x="46534" y="17561"/>
                  </a:cubicBezTo>
                  <a:cubicBezTo>
                    <a:pt x="46567" y="18662"/>
                    <a:pt x="46501" y="19763"/>
                    <a:pt x="46000" y="20730"/>
                  </a:cubicBezTo>
                  <a:cubicBezTo>
                    <a:pt x="45466" y="21864"/>
                    <a:pt x="44366" y="22598"/>
                    <a:pt x="43131" y="22798"/>
                  </a:cubicBezTo>
                  <a:cubicBezTo>
                    <a:pt x="42927" y="22828"/>
                    <a:pt x="42724" y="22843"/>
                    <a:pt x="42522" y="22843"/>
                  </a:cubicBezTo>
                  <a:cubicBezTo>
                    <a:pt x="41371" y="22843"/>
                    <a:pt x="40265" y="22379"/>
                    <a:pt x="39329" y="21698"/>
                  </a:cubicBezTo>
                  <a:cubicBezTo>
                    <a:pt x="39280" y="21649"/>
                    <a:pt x="39228" y="21629"/>
                    <a:pt x="39178" y="21629"/>
                  </a:cubicBezTo>
                  <a:cubicBezTo>
                    <a:pt x="39056" y="21629"/>
                    <a:pt x="38942" y="21746"/>
                    <a:pt x="38895" y="21864"/>
                  </a:cubicBezTo>
                  <a:cubicBezTo>
                    <a:pt x="38828" y="21931"/>
                    <a:pt x="38762" y="22065"/>
                    <a:pt x="38828" y="22198"/>
                  </a:cubicBezTo>
                  <a:cubicBezTo>
                    <a:pt x="39362" y="24033"/>
                    <a:pt x="39896" y="26167"/>
                    <a:pt x="38862" y="27969"/>
                  </a:cubicBezTo>
                  <a:cubicBezTo>
                    <a:pt x="38395" y="28769"/>
                    <a:pt x="37661" y="29270"/>
                    <a:pt x="36760" y="29503"/>
                  </a:cubicBezTo>
                  <a:cubicBezTo>
                    <a:pt x="36293" y="29637"/>
                    <a:pt x="35826" y="29703"/>
                    <a:pt x="35359" y="29737"/>
                  </a:cubicBezTo>
                  <a:cubicBezTo>
                    <a:pt x="35051" y="29775"/>
                    <a:pt x="34743" y="29814"/>
                    <a:pt x="34441" y="29814"/>
                  </a:cubicBezTo>
                  <a:cubicBezTo>
                    <a:pt x="34220" y="29814"/>
                    <a:pt x="34003" y="29793"/>
                    <a:pt x="33791" y="29737"/>
                  </a:cubicBezTo>
                  <a:cubicBezTo>
                    <a:pt x="33755" y="29726"/>
                    <a:pt x="33722" y="29722"/>
                    <a:pt x="33690" y="29722"/>
                  </a:cubicBezTo>
                  <a:cubicBezTo>
                    <a:pt x="33519" y="29722"/>
                    <a:pt x="33419" y="29863"/>
                    <a:pt x="33391" y="30004"/>
                  </a:cubicBezTo>
                  <a:cubicBezTo>
                    <a:pt x="32257" y="29870"/>
                    <a:pt x="31156" y="29336"/>
                    <a:pt x="30222" y="28636"/>
                  </a:cubicBezTo>
                  <a:cubicBezTo>
                    <a:pt x="29255" y="27902"/>
                    <a:pt x="28454" y="27001"/>
                    <a:pt x="27687" y="26067"/>
                  </a:cubicBezTo>
                  <a:lnTo>
                    <a:pt x="27687" y="26067"/>
                  </a:lnTo>
                  <a:cubicBezTo>
                    <a:pt x="26386" y="32639"/>
                    <a:pt x="30823" y="39544"/>
                    <a:pt x="29121" y="46082"/>
                  </a:cubicBezTo>
                  <a:cubicBezTo>
                    <a:pt x="28554" y="48150"/>
                    <a:pt x="27420" y="50018"/>
                    <a:pt x="26286" y="51819"/>
                  </a:cubicBezTo>
                  <a:cubicBezTo>
                    <a:pt x="22617" y="57723"/>
                    <a:pt x="18847" y="63528"/>
                    <a:pt x="14978" y="69332"/>
                  </a:cubicBezTo>
                  <a:cubicBezTo>
                    <a:pt x="11476" y="74569"/>
                    <a:pt x="7873" y="79773"/>
                    <a:pt x="4237" y="84943"/>
                  </a:cubicBezTo>
                  <a:cubicBezTo>
                    <a:pt x="2903" y="86811"/>
                    <a:pt x="1568" y="88679"/>
                    <a:pt x="1" y="90313"/>
                  </a:cubicBezTo>
                  <a:cubicBezTo>
                    <a:pt x="935" y="93949"/>
                    <a:pt x="4370" y="96418"/>
                    <a:pt x="7706" y="98152"/>
                  </a:cubicBezTo>
                  <a:cubicBezTo>
                    <a:pt x="14944" y="101864"/>
                    <a:pt x="23070" y="103826"/>
                    <a:pt x="31182" y="103826"/>
                  </a:cubicBezTo>
                  <a:cubicBezTo>
                    <a:pt x="31818" y="103826"/>
                    <a:pt x="32455" y="103814"/>
                    <a:pt x="33091" y="103790"/>
                  </a:cubicBezTo>
                  <a:cubicBezTo>
                    <a:pt x="34125" y="100821"/>
                    <a:pt x="35159" y="97852"/>
                    <a:pt x="36193" y="94883"/>
                  </a:cubicBezTo>
                  <a:cubicBezTo>
                    <a:pt x="39662" y="85010"/>
                    <a:pt x="43098" y="75103"/>
                    <a:pt x="46534" y="65229"/>
                  </a:cubicBezTo>
                  <a:cubicBezTo>
                    <a:pt x="47368" y="62927"/>
                    <a:pt x="48235" y="60525"/>
                    <a:pt x="49970" y="58791"/>
                  </a:cubicBezTo>
                  <a:cubicBezTo>
                    <a:pt x="52338" y="56456"/>
                    <a:pt x="55874" y="55755"/>
                    <a:pt x="58542" y="53754"/>
                  </a:cubicBezTo>
                  <a:cubicBezTo>
                    <a:pt x="60844" y="52053"/>
                    <a:pt x="62345" y="49451"/>
                    <a:pt x="63946" y="47049"/>
                  </a:cubicBezTo>
                  <a:cubicBezTo>
                    <a:pt x="65648" y="44581"/>
                    <a:pt x="67549" y="42246"/>
                    <a:pt x="69650" y="40111"/>
                  </a:cubicBezTo>
                  <a:cubicBezTo>
                    <a:pt x="70651" y="39077"/>
                    <a:pt x="71719" y="38043"/>
                    <a:pt x="72352" y="36742"/>
                  </a:cubicBezTo>
                  <a:cubicBezTo>
                    <a:pt x="72953" y="35407"/>
                    <a:pt x="72953" y="33706"/>
                    <a:pt x="71952" y="32672"/>
                  </a:cubicBezTo>
                  <a:cubicBezTo>
                    <a:pt x="71354" y="32051"/>
                    <a:pt x="70487" y="31779"/>
                    <a:pt x="69613" y="31779"/>
                  </a:cubicBezTo>
                  <a:cubicBezTo>
                    <a:pt x="69219" y="31779"/>
                    <a:pt x="68823" y="31835"/>
                    <a:pt x="68450" y="31938"/>
                  </a:cubicBezTo>
                  <a:cubicBezTo>
                    <a:pt x="67249" y="32272"/>
                    <a:pt x="66215" y="33039"/>
                    <a:pt x="65247" y="33806"/>
                  </a:cubicBezTo>
                  <a:cubicBezTo>
                    <a:pt x="62912" y="35674"/>
                    <a:pt x="60711" y="37676"/>
                    <a:pt x="58676" y="39877"/>
                  </a:cubicBezTo>
                  <a:cubicBezTo>
                    <a:pt x="58542" y="39544"/>
                    <a:pt x="58509" y="39177"/>
                    <a:pt x="58509" y="38810"/>
                  </a:cubicBezTo>
                  <a:cubicBezTo>
                    <a:pt x="58176" y="30904"/>
                    <a:pt x="60911" y="23232"/>
                    <a:pt x="62645" y="15460"/>
                  </a:cubicBezTo>
                  <a:cubicBezTo>
                    <a:pt x="63179" y="13058"/>
                    <a:pt x="63613" y="10390"/>
                    <a:pt x="62445" y="8155"/>
                  </a:cubicBezTo>
                  <a:cubicBezTo>
                    <a:pt x="62178" y="7621"/>
                    <a:pt x="61745" y="7087"/>
                    <a:pt x="61178" y="6820"/>
                  </a:cubicBezTo>
                  <a:cubicBezTo>
                    <a:pt x="60907" y="6691"/>
                    <a:pt x="60607" y="6632"/>
                    <a:pt x="60302" y="6632"/>
                  </a:cubicBezTo>
                  <a:cubicBezTo>
                    <a:pt x="59742" y="6632"/>
                    <a:pt x="59163" y="6830"/>
                    <a:pt x="58709" y="7154"/>
                  </a:cubicBezTo>
                  <a:cubicBezTo>
                    <a:pt x="57975" y="7688"/>
                    <a:pt x="57475" y="8421"/>
                    <a:pt x="57075" y="9189"/>
                  </a:cubicBezTo>
                  <a:cubicBezTo>
                    <a:pt x="54039" y="14626"/>
                    <a:pt x="53839" y="21264"/>
                    <a:pt x="51070" y="26835"/>
                  </a:cubicBezTo>
                  <a:cubicBezTo>
                    <a:pt x="51504" y="19129"/>
                    <a:pt x="55440" y="11857"/>
                    <a:pt x="55073" y="4152"/>
                  </a:cubicBezTo>
                  <a:cubicBezTo>
                    <a:pt x="55007" y="2984"/>
                    <a:pt x="54806" y="1750"/>
                    <a:pt x="54073" y="883"/>
                  </a:cubicBezTo>
                  <a:cubicBezTo>
                    <a:pt x="53611" y="333"/>
                    <a:pt x="52873" y="0"/>
                    <a:pt x="52176" y="0"/>
                  </a:cubicBezTo>
                  <a:close/>
                </a:path>
              </a:pathLst>
            </a:custGeom>
            <a:solidFill>
              <a:srgbClr val="FBB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6"/>
            <p:cNvSpPr/>
            <p:nvPr/>
          </p:nvSpPr>
          <p:spPr>
            <a:xfrm>
              <a:off x="3024250" y="2271475"/>
              <a:ext cx="361175" cy="295125"/>
            </a:xfrm>
            <a:custGeom>
              <a:avLst/>
              <a:gdLst/>
              <a:ahLst/>
              <a:cxnLst/>
              <a:rect l="l" t="t" r="r" b="b"/>
              <a:pathLst>
                <a:path w="14447" h="11805" extrusionOk="0">
                  <a:moveTo>
                    <a:pt x="466" y="1"/>
                  </a:moveTo>
                  <a:cubicBezTo>
                    <a:pt x="232" y="1"/>
                    <a:pt x="1" y="221"/>
                    <a:pt x="191" y="458"/>
                  </a:cubicBezTo>
                  <a:cubicBezTo>
                    <a:pt x="1692" y="2459"/>
                    <a:pt x="3259" y="4394"/>
                    <a:pt x="4927" y="6262"/>
                  </a:cubicBezTo>
                  <a:cubicBezTo>
                    <a:pt x="6495" y="7963"/>
                    <a:pt x="8230" y="9564"/>
                    <a:pt x="10298" y="10632"/>
                  </a:cubicBezTo>
                  <a:cubicBezTo>
                    <a:pt x="11432" y="11199"/>
                    <a:pt x="12633" y="11633"/>
                    <a:pt x="13900" y="11799"/>
                  </a:cubicBezTo>
                  <a:cubicBezTo>
                    <a:pt x="13921" y="11803"/>
                    <a:pt x="13942" y="11805"/>
                    <a:pt x="13961" y="11805"/>
                  </a:cubicBezTo>
                  <a:cubicBezTo>
                    <a:pt x="14317" y="11805"/>
                    <a:pt x="14446" y="11262"/>
                    <a:pt x="14067" y="11199"/>
                  </a:cubicBezTo>
                  <a:cubicBezTo>
                    <a:pt x="11198" y="10799"/>
                    <a:pt x="8730" y="9164"/>
                    <a:pt x="6695" y="7163"/>
                  </a:cubicBezTo>
                  <a:cubicBezTo>
                    <a:pt x="4494" y="5028"/>
                    <a:pt x="2559" y="2559"/>
                    <a:pt x="724" y="124"/>
                  </a:cubicBezTo>
                  <a:cubicBezTo>
                    <a:pt x="657" y="37"/>
                    <a:pt x="561" y="1"/>
                    <a:pt x="4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6"/>
            <p:cNvSpPr/>
            <p:nvPr/>
          </p:nvSpPr>
          <p:spPr>
            <a:xfrm>
              <a:off x="3160600" y="1986125"/>
              <a:ext cx="380700" cy="417875"/>
            </a:xfrm>
            <a:custGeom>
              <a:avLst/>
              <a:gdLst/>
              <a:ahLst/>
              <a:cxnLst/>
              <a:rect l="l" t="t" r="r" b="b"/>
              <a:pathLst>
                <a:path w="15228" h="16715" extrusionOk="0">
                  <a:moveTo>
                    <a:pt x="472" y="0"/>
                  </a:moveTo>
                  <a:cubicBezTo>
                    <a:pt x="233" y="0"/>
                    <a:pt x="1" y="332"/>
                    <a:pt x="207" y="564"/>
                  </a:cubicBezTo>
                  <a:cubicBezTo>
                    <a:pt x="3976" y="4900"/>
                    <a:pt x="7746" y="9303"/>
                    <a:pt x="11549" y="13640"/>
                  </a:cubicBezTo>
                  <a:cubicBezTo>
                    <a:pt x="12516" y="14741"/>
                    <a:pt x="13483" y="15775"/>
                    <a:pt x="14651" y="16642"/>
                  </a:cubicBezTo>
                  <a:cubicBezTo>
                    <a:pt x="14714" y="16693"/>
                    <a:pt x="14777" y="16715"/>
                    <a:pt x="14834" y="16715"/>
                  </a:cubicBezTo>
                  <a:cubicBezTo>
                    <a:pt x="15077" y="16715"/>
                    <a:pt x="15227" y="16324"/>
                    <a:pt x="14984" y="16108"/>
                  </a:cubicBezTo>
                  <a:cubicBezTo>
                    <a:pt x="12849" y="14507"/>
                    <a:pt x="11182" y="12272"/>
                    <a:pt x="9447" y="10271"/>
                  </a:cubicBezTo>
                  <a:cubicBezTo>
                    <a:pt x="7579" y="8103"/>
                    <a:pt x="5711" y="5934"/>
                    <a:pt x="3843" y="3766"/>
                  </a:cubicBezTo>
                  <a:cubicBezTo>
                    <a:pt x="2776" y="2565"/>
                    <a:pt x="1708" y="1331"/>
                    <a:pt x="674" y="97"/>
                  </a:cubicBezTo>
                  <a:cubicBezTo>
                    <a:pt x="614" y="29"/>
                    <a:pt x="543" y="0"/>
                    <a:pt x="4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6"/>
            <p:cNvSpPr/>
            <p:nvPr/>
          </p:nvSpPr>
          <p:spPr>
            <a:xfrm>
              <a:off x="3593625" y="1503075"/>
              <a:ext cx="197950" cy="324550"/>
            </a:xfrm>
            <a:custGeom>
              <a:avLst/>
              <a:gdLst/>
              <a:ahLst/>
              <a:cxnLst/>
              <a:rect l="l" t="t" r="r" b="b"/>
              <a:pathLst>
                <a:path w="7918" h="12982" extrusionOk="0">
                  <a:moveTo>
                    <a:pt x="443" y="0"/>
                  </a:moveTo>
                  <a:cubicBezTo>
                    <a:pt x="219" y="0"/>
                    <a:pt x="0" y="236"/>
                    <a:pt x="165" y="472"/>
                  </a:cubicBezTo>
                  <a:cubicBezTo>
                    <a:pt x="2934" y="4341"/>
                    <a:pt x="5302" y="8478"/>
                    <a:pt x="7270" y="12814"/>
                  </a:cubicBezTo>
                  <a:cubicBezTo>
                    <a:pt x="7324" y="12932"/>
                    <a:pt x="7415" y="12981"/>
                    <a:pt x="7509" y="12981"/>
                  </a:cubicBezTo>
                  <a:cubicBezTo>
                    <a:pt x="7708" y="12981"/>
                    <a:pt x="7917" y="12763"/>
                    <a:pt x="7804" y="12514"/>
                  </a:cubicBezTo>
                  <a:cubicBezTo>
                    <a:pt x="5836" y="8177"/>
                    <a:pt x="3467" y="4041"/>
                    <a:pt x="699" y="138"/>
                  </a:cubicBezTo>
                  <a:cubicBezTo>
                    <a:pt x="630" y="41"/>
                    <a:pt x="536" y="0"/>
                    <a:pt x="4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6"/>
            <p:cNvSpPr/>
            <p:nvPr/>
          </p:nvSpPr>
          <p:spPr>
            <a:xfrm>
              <a:off x="3848750" y="1262175"/>
              <a:ext cx="246175" cy="657475"/>
            </a:xfrm>
            <a:custGeom>
              <a:avLst/>
              <a:gdLst/>
              <a:ahLst/>
              <a:cxnLst/>
              <a:rect l="l" t="t" r="r" b="b"/>
              <a:pathLst>
                <a:path w="9847" h="26299" extrusionOk="0">
                  <a:moveTo>
                    <a:pt x="776" y="1"/>
                  </a:moveTo>
                  <a:cubicBezTo>
                    <a:pt x="618" y="1"/>
                    <a:pt x="451" y="101"/>
                    <a:pt x="434" y="301"/>
                  </a:cubicBezTo>
                  <a:cubicBezTo>
                    <a:pt x="1" y="3937"/>
                    <a:pt x="1568" y="7639"/>
                    <a:pt x="4404" y="9908"/>
                  </a:cubicBezTo>
                  <a:cubicBezTo>
                    <a:pt x="4871" y="11375"/>
                    <a:pt x="5138" y="12910"/>
                    <a:pt x="5171" y="14444"/>
                  </a:cubicBezTo>
                  <a:cubicBezTo>
                    <a:pt x="5171" y="14644"/>
                    <a:pt x="5329" y="14745"/>
                    <a:pt x="5488" y="14745"/>
                  </a:cubicBezTo>
                  <a:cubicBezTo>
                    <a:pt x="5646" y="14745"/>
                    <a:pt x="5805" y="14644"/>
                    <a:pt x="5805" y="14444"/>
                  </a:cubicBezTo>
                  <a:cubicBezTo>
                    <a:pt x="6605" y="15045"/>
                    <a:pt x="7573" y="15445"/>
                    <a:pt x="8573" y="15612"/>
                  </a:cubicBezTo>
                  <a:cubicBezTo>
                    <a:pt x="7506" y="19048"/>
                    <a:pt x="7306" y="22950"/>
                    <a:pt x="9174" y="26153"/>
                  </a:cubicBezTo>
                  <a:cubicBezTo>
                    <a:pt x="9236" y="26255"/>
                    <a:pt x="9329" y="26298"/>
                    <a:pt x="9423" y="26298"/>
                  </a:cubicBezTo>
                  <a:cubicBezTo>
                    <a:pt x="9633" y="26298"/>
                    <a:pt x="9846" y="26083"/>
                    <a:pt x="9708" y="25852"/>
                  </a:cubicBezTo>
                  <a:cubicBezTo>
                    <a:pt x="7873" y="22684"/>
                    <a:pt x="8173" y="18781"/>
                    <a:pt x="9307" y="15445"/>
                  </a:cubicBezTo>
                  <a:cubicBezTo>
                    <a:pt x="9374" y="15245"/>
                    <a:pt x="9174" y="15078"/>
                    <a:pt x="8974" y="15045"/>
                  </a:cubicBezTo>
                  <a:cubicBezTo>
                    <a:pt x="7773" y="14911"/>
                    <a:pt x="6639" y="14411"/>
                    <a:pt x="5738" y="13610"/>
                  </a:cubicBezTo>
                  <a:cubicBezTo>
                    <a:pt x="5671" y="12443"/>
                    <a:pt x="5471" y="11275"/>
                    <a:pt x="5138" y="10141"/>
                  </a:cubicBezTo>
                  <a:cubicBezTo>
                    <a:pt x="5238" y="10008"/>
                    <a:pt x="5238" y="9774"/>
                    <a:pt x="5071" y="9641"/>
                  </a:cubicBezTo>
                  <a:cubicBezTo>
                    <a:pt x="2169" y="7539"/>
                    <a:pt x="634" y="3837"/>
                    <a:pt x="1068" y="301"/>
                  </a:cubicBezTo>
                  <a:cubicBezTo>
                    <a:pt x="1085" y="101"/>
                    <a:pt x="935" y="1"/>
                    <a:pt x="7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6"/>
            <p:cNvSpPr/>
            <p:nvPr/>
          </p:nvSpPr>
          <p:spPr>
            <a:xfrm>
              <a:off x="4088925" y="1585375"/>
              <a:ext cx="53400" cy="40425"/>
            </a:xfrm>
            <a:custGeom>
              <a:avLst/>
              <a:gdLst/>
              <a:ahLst/>
              <a:cxnLst/>
              <a:rect l="l" t="t" r="r" b="b"/>
              <a:pathLst>
                <a:path w="2136" h="1617" extrusionOk="0">
                  <a:moveTo>
                    <a:pt x="1766" y="0"/>
                  </a:moveTo>
                  <a:cubicBezTo>
                    <a:pt x="1713" y="0"/>
                    <a:pt x="1657" y="15"/>
                    <a:pt x="1602" y="49"/>
                  </a:cubicBezTo>
                  <a:cubicBezTo>
                    <a:pt x="1068" y="349"/>
                    <a:pt x="568" y="716"/>
                    <a:pt x="67" y="1083"/>
                  </a:cubicBezTo>
                  <a:cubicBezTo>
                    <a:pt x="34" y="1149"/>
                    <a:pt x="0" y="1249"/>
                    <a:pt x="0" y="1316"/>
                  </a:cubicBezTo>
                  <a:cubicBezTo>
                    <a:pt x="0" y="1383"/>
                    <a:pt x="34" y="1483"/>
                    <a:pt x="67" y="1516"/>
                  </a:cubicBezTo>
                  <a:cubicBezTo>
                    <a:pt x="151" y="1583"/>
                    <a:pt x="234" y="1616"/>
                    <a:pt x="313" y="1616"/>
                  </a:cubicBezTo>
                  <a:cubicBezTo>
                    <a:pt x="392" y="1616"/>
                    <a:pt x="467" y="1583"/>
                    <a:pt x="534" y="1516"/>
                  </a:cubicBezTo>
                  <a:cubicBezTo>
                    <a:pt x="534" y="1516"/>
                    <a:pt x="568" y="1516"/>
                    <a:pt x="568" y="1483"/>
                  </a:cubicBezTo>
                  <a:cubicBezTo>
                    <a:pt x="601" y="1483"/>
                    <a:pt x="634" y="1450"/>
                    <a:pt x="668" y="1416"/>
                  </a:cubicBezTo>
                  <a:cubicBezTo>
                    <a:pt x="734" y="1383"/>
                    <a:pt x="768" y="1350"/>
                    <a:pt x="834" y="1316"/>
                  </a:cubicBezTo>
                  <a:cubicBezTo>
                    <a:pt x="968" y="1216"/>
                    <a:pt x="1068" y="1149"/>
                    <a:pt x="1201" y="1049"/>
                  </a:cubicBezTo>
                  <a:cubicBezTo>
                    <a:pt x="1435" y="883"/>
                    <a:pt x="1668" y="749"/>
                    <a:pt x="1935" y="582"/>
                  </a:cubicBezTo>
                  <a:cubicBezTo>
                    <a:pt x="2069" y="516"/>
                    <a:pt x="2135" y="315"/>
                    <a:pt x="2035" y="149"/>
                  </a:cubicBezTo>
                  <a:cubicBezTo>
                    <a:pt x="1969" y="60"/>
                    <a:pt x="1872" y="0"/>
                    <a:pt x="17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6"/>
            <p:cNvSpPr/>
            <p:nvPr/>
          </p:nvSpPr>
          <p:spPr>
            <a:xfrm>
              <a:off x="4099775" y="1615200"/>
              <a:ext cx="58400" cy="33950"/>
            </a:xfrm>
            <a:custGeom>
              <a:avLst/>
              <a:gdLst/>
              <a:ahLst/>
              <a:cxnLst/>
              <a:rect l="l" t="t" r="r" b="b"/>
              <a:pathLst>
                <a:path w="2336" h="1358" extrusionOk="0">
                  <a:moveTo>
                    <a:pt x="2002" y="0"/>
                  </a:moveTo>
                  <a:cubicBezTo>
                    <a:pt x="1944" y="0"/>
                    <a:pt x="1885" y="19"/>
                    <a:pt x="1835" y="56"/>
                  </a:cubicBezTo>
                  <a:cubicBezTo>
                    <a:pt x="1268" y="290"/>
                    <a:pt x="734" y="523"/>
                    <a:pt x="200" y="790"/>
                  </a:cubicBezTo>
                  <a:cubicBezTo>
                    <a:pt x="33" y="857"/>
                    <a:pt x="0" y="1091"/>
                    <a:pt x="67" y="1224"/>
                  </a:cubicBezTo>
                  <a:cubicBezTo>
                    <a:pt x="134" y="1313"/>
                    <a:pt x="230" y="1357"/>
                    <a:pt x="336" y="1357"/>
                  </a:cubicBezTo>
                  <a:cubicBezTo>
                    <a:pt x="389" y="1357"/>
                    <a:pt x="445" y="1346"/>
                    <a:pt x="500" y="1324"/>
                  </a:cubicBezTo>
                  <a:cubicBezTo>
                    <a:pt x="1034" y="1091"/>
                    <a:pt x="1601" y="824"/>
                    <a:pt x="2135" y="590"/>
                  </a:cubicBezTo>
                  <a:cubicBezTo>
                    <a:pt x="2302" y="523"/>
                    <a:pt x="2335" y="290"/>
                    <a:pt x="2235" y="157"/>
                  </a:cubicBezTo>
                  <a:cubicBezTo>
                    <a:pt x="2193" y="52"/>
                    <a:pt x="2100" y="0"/>
                    <a:pt x="20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247" name="Google Shape;2247;p66"/>
          <p:cNvCxnSpPr/>
          <p:nvPr/>
        </p:nvCxnSpPr>
        <p:spPr>
          <a:xfrm>
            <a:off x="2374825" y="1886475"/>
            <a:ext cx="1691400" cy="4866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2248" name="Google Shape;2248;p66"/>
          <p:cNvCxnSpPr/>
          <p:nvPr/>
        </p:nvCxnSpPr>
        <p:spPr>
          <a:xfrm>
            <a:off x="2374825" y="3174150"/>
            <a:ext cx="1946400" cy="5217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2249" name="Google Shape;2249;p66"/>
          <p:cNvCxnSpPr/>
          <p:nvPr/>
        </p:nvCxnSpPr>
        <p:spPr>
          <a:xfrm flipH="1">
            <a:off x="4552825" y="1886475"/>
            <a:ext cx="2106600" cy="1854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2250" name="Google Shape;2250;p66"/>
          <p:cNvCxnSpPr/>
          <p:nvPr/>
        </p:nvCxnSpPr>
        <p:spPr>
          <a:xfrm flipH="1">
            <a:off x="4101025" y="3174150"/>
            <a:ext cx="2558400" cy="9018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grpSp>
        <p:nvGrpSpPr>
          <p:cNvPr id="2251" name="Google Shape;2251;p66"/>
          <p:cNvGrpSpPr/>
          <p:nvPr/>
        </p:nvGrpSpPr>
        <p:grpSpPr>
          <a:xfrm rot="1149700" flipH="1">
            <a:off x="4662903" y="3796002"/>
            <a:ext cx="2946037" cy="1606841"/>
            <a:chOff x="6580475" y="4360025"/>
            <a:chExt cx="1366000" cy="745050"/>
          </a:xfrm>
        </p:grpSpPr>
        <p:sp>
          <p:nvSpPr>
            <p:cNvPr id="2252" name="Google Shape;2252;p66"/>
            <p:cNvSpPr/>
            <p:nvPr/>
          </p:nvSpPr>
          <p:spPr>
            <a:xfrm>
              <a:off x="7103350" y="4568900"/>
              <a:ext cx="843125" cy="435325"/>
            </a:xfrm>
            <a:custGeom>
              <a:avLst/>
              <a:gdLst/>
              <a:ahLst/>
              <a:cxnLst/>
              <a:rect l="l" t="t" r="r" b="b"/>
              <a:pathLst>
                <a:path w="33725" h="17413" extrusionOk="0">
                  <a:moveTo>
                    <a:pt x="19581" y="0"/>
                  </a:moveTo>
                  <a:lnTo>
                    <a:pt x="19581" y="0"/>
                  </a:lnTo>
                  <a:cubicBezTo>
                    <a:pt x="14477" y="734"/>
                    <a:pt x="10575" y="4904"/>
                    <a:pt x="10174" y="10041"/>
                  </a:cubicBezTo>
                  <a:cubicBezTo>
                    <a:pt x="7372" y="10975"/>
                    <a:pt x="4871" y="11909"/>
                    <a:pt x="3069" y="12643"/>
                  </a:cubicBezTo>
                  <a:lnTo>
                    <a:pt x="2903" y="12743"/>
                  </a:lnTo>
                  <a:cubicBezTo>
                    <a:pt x="4604" y="11475"/>
                    <a:pt x="6772" y="9173"/>
                    <a:pt x="7739" y="7372"/>
                  </a:cubicBezTo>
                  <a:cubicBezTo>
                    <a:pt x="8707" y="5471"/>
                    <a:pt x="9541" y="3503"/>
                    <a:pt x="10208" y="1468"/>
                  </a:cubicBezTo>
                  <a:lnTo>
                    <a:pt x="10208" y="1468"/>
                  </a:lnTo>
                  <a:cubicBezTo>
                    <a:pt x="5271" y="2936"/>
                    <a:pt x="2135" y="7706"/>
                    <a:pt x="2702" y="12809"/>
                  </a:cubicBezTo>
                  <a:cubicBezTo>
                    <a:pt x="1001" y="13510"/>
                    <a:pt x="0" y="14010"/>
                    <a:pt x="34" y="14077"/>
                  </a:cubicBezTo>
                  <a:cubicBezTo>
                    <a:pt x="37" y="14087"/>
                    <a:pt x="53" y="14092"/>
                    <a:pt x="82" y="14092"/>
                  </a:cubicBezTo>
                  <a:cubicBezTo>
                    <a:pt x="329" y="14092"/>
                    <a:pt x="1504" y="13712"/>
                    <a:pt x="3269" y="13143"/>
                  </a:cubicBezTo>
                  <a:lnTo>
                    <a:pt x="4170" y="12809"/>
                  </a:lnTo>
                  <a:cubicBezTo>
                    <a:pt x="5604" y="14811"/>
                    <a:pt x="6872" y="15678"/>
                    <a:pt x="9274" y="16379"/>
                  </a:cubicBezTo>
                  <a:cubicBezTo>
                    <a:pt x="11776" y="17112"/>
                    <a:pt x="14344" y="17246"/>
                    <a:pt x="16946" y="17413"/>
                  </a:cubicBezTo>
                  <a:cubicBezTo>
                    <a:pt x="15008" y="14066"/>
                    <a:pt x="11443" y="12062"/>
                    <a:pt x="7659" y="12062"/>
                  </a:cubicBezTo>
                  <a:cubicBezTo>
                    <a:pt x="7144" y="12062"/>
                    <a:pt x="6625" y="12100"/>
                    <a:pt x="6105" y="12176"/>
                  </a:cubicBezTo>
                  <a:cubicBezTo>
                    <a:pt x="7539" y="11675"/>
                    <a:pt x="9174" y="11142"/>
                    <a:pt x="10942" y="10574"/>
                  </a:cubicBezTo>
                  <a:lnTo>
                    <a:pt x="12176" y="10141"/>
                  </a:lnTo>
                  <a:cubicBezTo>
                    <a:pt x="13777" y="11709"/>
                    <a:pt x="15678" y="12909"/>
                    <a:pt x="17746" y="13677"/>
                  </a:cubicBezTo>
                  <a:cubicBezTo>
                    <a:pt x="18723" y="13997"/>
                    <a:pt x="19756" y="14171"/>
                    <a:pt x="20780" y="14171"/>
                  </a:cubicBezTo>
                  <a:cubicBezTo>
                    <a:pt x="22101" y="14171"/>
                    <a:pt x="23405" y="13882"/>
                    <a:pt x="24551" y="13243"/>
                  </a:cubicBezTo>
                  <a:cubicBezTo>
                    <a:pt x="23017" y="11275"/>
                    <a:pt x="20815" y="9941"/>
                    <a:pt x="18380" y="9474"/>
                  </a:cubicBezTo>
                  <a:cubicBezTo>
                    <a:pt x="17480" y="9274"/>
                    <a:pt x="16546" y="9107"/>
                    <a:pt x="15612" y="9040"/>
                  </a:cubicBezTo>
                  <a:lnTo>
                    <a:pt x="18647" y="8106"/>
                  </a:lnTo>
                  <a:cubicBezTo>
                    <a:pt x="19248" y="7906"/>
                    <a:pt x="19781" y="7739"/>
                    <a:pt x="20215" y="7606"/>
                  </a:cubicBezTo>
                  <a:cubicBezTo>
                    <a:pt x="20802" y="7683"/>
                    <a:pt x="21387" y="7721"/>
                    <a:pt x="21968" y="7721"/>
                  </a:cubicBezTo>
                  <a:cubicBezTo>
                    <a:pt x="26872" y="7721"/>
                    <a:pt x="31458" y="5011"/>
                    <a:pt x="33725" y="567"/>
                  </a:cubicBezTo>
                  <a:cubicBezTo>
                    <a:pt x="32977" y="414"/>
                    <a:pt x="32219" y="339"/>
                    <a:pt x="31463" y="339"/>
                  </a:cubicBezTo>
                  <a:cubicBezTo>
                    <a:pt x="29422" y="339"/>
                    <a:pt x="27396" y="888"/>
                    <a:pt x="25619" y="1935"/>
                  </a:cubicBezTo>
                  <a:cubicBezTo>
                    <a:pt x="23250" y="3303"/>
                    <a:pt x="20682" y="4804"/>
                    <a:pt x="19781" y="7339"/>
                  </a:cubicBezTo>
                  <a:cubicBezTo>
                    <a:pt x="19381" y="7439"/>
                    <a:pt x="18947" y="7539"/>
                    <a:pt x="18480" y="7639"/>
                  </a:cubicBezTo>
                  <a:cubicBezTo>
                    <a:pt x="16512" y="8106"/>
                    <a:pt x="13877" y="8840"/>
                    <a:pt x="10975" y="9774"/>
                  </a:cubicBezTo>
                  <a:cubicBezTo>
                    <a:pt x="12743" y="8773"/>
                    <a:pt x="14411" y="7572"/>
                    <a:pt x="15878" y="6138"/>
                  </a:cubicBezTo>
                  <a:cubicBezTo>
                    <a:pt x="17680" y="4503"/>
                    <a:pt x="18981" y="2369"/>
                    <a:pt x="195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6"/>
            <p:cNvSpPr/>
            <p:nvPr/>
          </p:nvSpPr>
          <p:spPr>
            <a:xfrm>
              <a:off x="6703900" y="4360025"/>
              <a:ext cx="410325" cy="542150"/>
            </a:xfrm>
            <a:custGeom>
              <a:avLst/>
              <a:gdLst/>
              <a:ahLst/>
              <a:cxnLst/>
              <a:rect l="l" t="t" r="r" b="b"/>
              <a:pathLst>
                <a:path w="16413" h="21686" extrusionOk="0">
                  <a:moveTo>
                    <a:pt x="8912" y="1"/>
                  </a:moveTo>
                  <a:cubicBezTo>
                    <a:pt x="8676" y="1"/>
                    <a:pt x="8441" y="17"/>
                    <a:pt x="8206" y="49"/>
                  </a:cubicBezTo>
                  <a:cubicBezTo>
                    <a:pt x="6572" y="349"/>
                    <a:pt x="5204" y="1584"/>
                    <a:pt x="4170" y="2951"/>
                  </a:cubicBezTo>
                  <a:cubicBezTo>
                    <a:pt x="1201" y="6754"/>
                    <a:pt x="0" y="11624"/>
                    <a:pt x="834" y="16394"/>
                  </a:cubicBezTo>
                  <a:cubicBezTo>
                    <a:pt x="1168" y="18262"/>
                    <a:pt x="2002" y="20197"/>
                    <a:pt x="3703" y="20864"/>
                  </a:cubicBezTo>
                  <a:lnTo>
                    <a:pt x="4270" y="20898"/>
                  </a:lnTo>
                  <a:cubicBezTo>
                    <a:pt x="5044" y="21436"/>
                    <a:pt x="5987" y="21686"/>
                    <a:pt x="6959" y="21686"/>
                  </a:cubicBezTo>
                  <a:cubicBezTo>
                    <a:pt x="7915" y="21686"/>
                    <a:pt x="8898" y="21444"/>
                    <a:pt x="9774" y="20998"/>
                  </a:cubicBezTo>
                  <a:cubicBezTo>
                    <a:pt x="11542" y="20097"/>
                    <a:pt x="12943" y="18496"/>
                    <a:pt x="13977" y="16761"/>
                  </a:cubicBezTo>
                  <a:cubicBezTo>
                    <a:pt x="15545" y="14126"/>
                    <a:pt x="16412" y="11024"/>
                    <a:pt x="16112" y="8022"/>
                  </a:cubicBezTo>
                  <a:cubicBezTo>
                    <a:pt x="15812" y="5053"/>
                    <a:pt x="14211" y="2217"/>
                    <a:pt x="11709" y="783"/>
                  </a:cubicBezTo>
                  <a:cubicBezTo>
                    <a:pt x="10850" y="273"/>
                    <a:pt x="9883" y="1"/>
                    <a:pt x="8912" y="1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6"/>
            <p:cNvSpPr/>
            <p:nvPr/>
          </p:nvSpPr>
          <p:spPr>
            <a:xfrm>
              <a:off x="6703900" y="4360025"/>
              <a:ext cx="410325" cy="542150"/>
            </a:xfrm>
            <a:custGeom>
              <a:avLst/>
              <a:gdLst/>
              <a:ahLst/>
              <a:cxnLst/>
              <a:rect l="l" t="t" r="r" b="b"/>
              <a:pathLst>
                <a:path w="16413" h="21686" extrusionOk="0">
                  <a:moveTo>
                    <a:pt x="8912" y="1"/>
                  </a:moveTo>
                  <a:cubicBezTo>
                    <a:pt x="8676" y="1"/>
                    <a:pt x="8441" y="17"/>
                    <a:pt x="8206" y="49"/>
                  </a:cubicBezTo>
                  <a:cubicBezTo>
                    <a:pt x="6572" y="349"/>
                    <a:pt x="5204" y="1584"/>
                    <a:pt x="4170" y="2951"/>
                  </a:cubicBezTo>
                  <a:cubicBezTo>
                    <a:pt x="1201" y="6754"/>
                    <a:pt x="0" y="11624"/>
                    <a:pt x="834" y="16394"/>
                  </a:cubicBezTo>
                  <a:cubicBezTo>
                    <a:pt x="1168" y="18262"/>
                    <a:pt x="2002" y="20197"/>
                    <a:pt x="3703" y="20864"/>
                  </a:cubicBezTo>
                  <a:lnTo>
                    <a:pt x="4270" y="20898"/>
                  </a:lnTo>
                  <a:cubicBezTo>
                    <a:pt x="5044" y="21436"/>
                    <a:pt x="5987" y="21686"/>
                    <a:pt x="6959" y="21686"/>
                  </a:cubicBezTo>
                  <a:cubicBezTo>
                    <a:pt x="7915" y="21686"/>
                    <a:pt x="8898" y="21444"/>
                    <a:pt x="9774" y="20998"/>
                  </a:cubicBezTo>
                  <a:cubicBezTo>
                    <a:pt x="11542" y="20097"/>
                    <a:pt x="12943" y="18496"/>
                    <a:pt x="13977" y="16761"/>
                  </a:cubicBezTo>
                  <a:cubicBezTo>
                    <a:pt x="15545" y="14126"/>
                    <a:pt x="16412" y="11024"/>
                    <a:pt x="16112" y="8022"/>
                  </a:cubicBezTo>
                  <a:cubicBezTo>
                    <a:pt x="15812" y="5053"/>
                    <a:pt x="14211" y="2217"/>
                    <a:pt x="11709" y="783"/>
                  </a:cubicBezTo>
                  <a:cubicBezTo>
                    <a:pt x="10850" y="273"/>
                    <a:pt x="9883" y="1"/>
                    <a:pt x="89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6"/>
            <p:cNvSpPr/>
            <p:nvPr/>
          </p:nvSpPr>
          <p:spPr>
            <a:xfrm>
              <a:off x="6909050" y="4608600"/>
              <a:ext cx="481200" cy="327300"/>
            </a:xfrm>
            <a:custGeom>
              <a:avLst/>
              <a:gdLst/>
              <a:ahLst/>
              <a:cxnLst/>
              <a:rect l="l" t="t" r="r" b="b"/>
              <a:pathLst>
                <a:path w="19248" h="13092" extrusionOk="0">
                  <a:moveTo>
                    <a:pt x="13926" y="1"/>
                  </a:moveTo>
                  <a:cubicBezTo>
                    <a:pt x="13104" y="1"/>
                    <a:pt x="12282" y="151"/>
                    <a:pt x="11508" y="447"/>
                  </a:cubicBezTo>
                  <a:cubicBezTo>
                    <a:pt x="9907" y="1047"/>
                    <a:pt x="8473" y="1981"/>
                    <a:pt x="7272" y="3149"/>
                  </a:cubicBezTo>
                  <a:cubicBezTo>
                    <a:pt x="4390" y="5733"/>
                    <a:pt x="2166" y="8975"/>
                    <a:pt x="796" y="12614"/>
                  </a:cubicBezTo>
                  <a:lnTo>
                    <a:pt x="796" y="12614"/>
                  </a:lnTo>
                  <a:cubicBezTo>
                    <a:pt x="527" y="12528"/>
                    <a:pt x="261" y="12431"/>
                    <a:pt x="0" y="12322"/>
                  </a:cubicBezTo>
                  <a:lnTo>
                    <a:pt x="0" y="12322"/>
                  </a:lnTo>
                  <a:lnTo>
                    <a:pt x="767" y="12689"/>
                  </a:lnTo>
                  <a:cubicBezTo>
                    <a:pt x="777" y="12664"/>
                    <a:pt x="786" y="12639"/>
                    <a:pt x="796" y="12614"/>
                  </a:cubicBezTo>
                  <a:lnTo>
                    <a:pt x="796" y="12614"/>
                  </a:lnTo>
                  <a:cubicBezTo>
                    <a:pt x="1796" y="12933"/>
                    <a:pt x="2846" y="13092"/>
                    <a:pt x="3900" y="13092"/>
                  </a:cubicBezTo>
                  <a:cubicBezTo>
                    <a:pt x="4302" y="13092"/>
                    <a:pt x="4704" y="13069"/>
                    <a:pt x="5104" y="13023"/>
                  </a:cubicBezTo>
                  <a:cubicBezTo>
                    <a:pt x="6838" y="12856"/>
                    <a:pt x="8540" y="12489"/>
                    <a:pt x="10208" y="11955"/>
                  </a:cubicBezTo>
                  <a:cubicBezTo>
                    <a:pt x="12776" y="11188"/>
                    <a:pt x="15411" y="10221"/>
                    <a:pt x="17346" y="8319"/>
                  </a:cubicBezTo>
                  <a:cubicBezTo>
                    <a:pt x="18413" y="7285"/>
                    <a:pt x="19247" y="5884"/>
                    <a:pt x="19181" y="4350"/>
                  </a:cubicBezTo>
                  <a:cubicBezTo>
                    <a:pt x="19147" y="2682"/>
                    <a:pt x="17946" y="1181"/>
                    <a:pt x="16412" y="480"/>
                  </a:cubicBezTo>
                  <a:cubicBezTo>
                    <a:pt x="15618" y="159"/>
                    <a:pt x="14772" y="1"/>
                    <a:pt x="13926" y="1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6"/>
            <p:cNvSpPr/>
            <p:nvPr/>
          </p:nvSpPr>
          <p:spPr>
            <a:xfrm>
              <a:off x="6909050" y="4608600"/>
              <a:ext cx="481200" cy="327300"/>
            </a:xfrm>
            <a:custGeom>
              <a:avLst/>
              <a:gdLst/>
              <a:ahLst/>
              <a:cxnLst/>
              <a:rect l="l" t="t" r="r" b="b"/>
              <a:pathLst>
                <a:path w="19248" h="13092" extrusionOk="0">
                  <a:moveTo>
                    <a:pt x="13926" y="1"/>
                  </a:moveTo>
                  <a:cubicBezTo>
                    <a:pt x="13104" y="1"/>
                    <a:pt x="12282" y="151"/>
                    <a:pt x="11508" y="447"/>
                  </a:cubicBezTo>
                  <a:cubicBezTo>
                    <a:pt x="9907" y="1047"/>
                    <a:pt x="8473" y="1981"/>
                    <a:pt x="7272" y="3149"/>
                  </a:cubicBezTo>
                  <a:cubicBezTo>
                    <a:pt x="4390" y="5733"/>
                    <a:pt x="2166" y="8975"/>
                    <a:pt x="796" y="12614"/>
                  </a:cubicBezTo>
                  <a:lnTo>
                    <a:pt x="796" y="12614"/>
                  </a:lnTo>
                  <a:cubicBezTo>
                    <a:pt x="527" y="12528"/>
                    <a:pt x="261" y="12431"/>
                    <a:pt x="0" y="12322"/>
                  </a:cubicBezTo>
                  <a:lnTo>
                    <a:pt x="0" y="12322"/>
                  </a:lnTo>
                  <a:lnTo>
                    <a:pt x="767" y="12689"/>
                  </a:lnTo>
                  <a:cubicBezTo>
                    <a:pt x="777" y="12664"/>
                    <a:pt x="786" y="12639"/>
                    <a:pt x="796" y="12614"/>
                  </a:cubicBezTo>
                  <a:lnTo>
                    <a:pt x="796" y="12614"/>
                  </a:lnTo>
                  <a:cubicBezTo>
                    <a:pt x="1796" y="12933"/>
                    <a:pt x="2846" y="13092"/>
                    <a:pt x="3900" y="13092"/>
                  </a:cubicBezTo>
                  <a:cubicBezTo>
                    <a:pt x="4302" y="13092"/>
                    <a:pt x="4704" y="13069"/>
                    <a:pt x="5104" y="13023"/>
                  </a:cubicBezTo>
                  <a:cubicBezTo>
                    <a:pt x="6838" y="12856"/>
                    <a:pt x="8540" y="12489"/>
                    <a:pt x="10208" y="11955"/>
                  </a:cubicBezTo>
                  <a:cubicBezTo>
                    <a:pt x="12776" y="11188"/>
                    <a:pt x="15411" y="10221"/>
                    <a:pt x="17346" y="8319"/>
                  </a:cubicBezTo>
                  <a:cubicBezTo>
                    <a:pt x="18413" y="7285"/>
                    <a:pt x="19247" y="5884"/>
                    <a:pt x="19181" y="4350"/>
                  </a:cubicBezTo>
                  <a:cubicBezTo>
                    <a:pt x="19147" y="2682"/>
                    <a:pt x="17946" y="1181"/>
                    <a:pt x="16412" y="480"/>
                  </a:cubicBezTo>
                  <a:cubicBezTo>
                    <a:pt x="15618" y="159"/>
                    <a:pt x="14772" y="1"/>
                    <a:pt x="13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6"/>
            <p:cNvSpPr/>
            <p:nvPr/>
          </p:nvSpPr>
          <p:spPr>
            <a:xfrm>
              <a:off x="6879025" y="4867600"/>
              <a:ext cx="450350" cy="237475"/>
            </a:xfrm>
            <a:custGeom>
              <a:avLst/>
              <a:gdLst/>
              <a:ahLst/>
              <a:cxnLst/>
              <a:rect l="l" t="t" r="r" b="b"/>
              <a:pathLst>
                <a:path w="18014" h="9499" extrusionOk="0">
                  <a:moveTo>
                    <a:pt x="10945" y="1"/>
                  </a:moveTo>
                  <a:cubicBezTo>
                    <a:pt x="9804" y="1"/>
                    <a:pt x="8665" y="96"/>
                    <a:pt x="7539" y="328"/>
                  </a:cubicBezTo>
                  <a:cubicBezTo>
                    <a:pt x="5137" y="795"/>
                    <a:pt x="2802" y="2029"/>
                    <a:pt x="1301" y="4030"/>
                  </a:cubicBezTo>
                  <a:cubicBezTo>
                    <a:pt x="668" y="4831"/>
                    <a:pt x="301" y="5832"/>
                    <a:pt x="267" y="6866"/>
                  </a:cubicBezTo>
                  <a:cubicBezTo>
                    <a:pt x="276" y="7132"/>
                    <a:pt x="323" y="7389"/>
                    <a:pt x="406" y="7632"/>
                  </a:cubicBezTo>
                  <a:lnTo>
                    <a:pt x="406" y="7632"/>
                  </a:lnTo>
                  <a:lnTo>
                    <a:pt x="0" y="7233"/>
                  </a:lnTo>
                  <a:lnTo>
                    <a:pt x="0" y="7233"/>
                  </a:lnTo>
                  <a:cubicBezTo>
                    <a:pt x="222" y="7996"/>
                    <a:pt x="808" y="8614"/>
                    <a:pt x="1529" y="8993"/>
                  </a:cubicBezTo>
                  <a:lnTo>
                    <a:pt x="1529" y="8993"/>
                  </a:lnTo>
                  <a:cubicBezTo>
                    <a:pt x="1676" y="9077"/>
                    <a:pt x="1834" y="9147"/>
                    <a:pt x="2002" y="9201"/>
                  </a:cubicBezTo>
                  <a:lnTo>
                    <a:pt x="2001" y="9200"/>
                  </a:lnTo>
                  <a:lnTo>
                    <a:pt x="2001" y="9200"/>
                  </a:lnTo>
                  <a:cubicBezTo>
                    <a:pt x="2111" y="9239"/>
                    <a:pt x="2222" y="9273"/>
                    <a:pt x="2335" y="9301"/>
                  </a:cubicBezTo>
                  <a:cubicBezTo>
                    <a:pt x="2930" y="9431"/>
                    <a:pt x="3536" y="9499"/>
                    <a:pt x="4140" y="9499"/>
                  </a:cubicBezTo>
                  <a:cubicBezTo>
                    <a:pt x="4620" y="9499"/>
                    <a:pt x="5099" y="9456"/>
                    <a:pt x="5571" y="9367"/>
                  </a:cubicBezTo>
                  <a:cubicBezTo>
                    <a:pt x="7606" y="9134"/>
                    <a:pt x="9607" y="8700"/>
                    <a:pt x="11542" y="8000"/>
                  </a:cubicBezTo>
                  <a:cubicBezTo>
                    <a:pt x="13477" y="7299"/>
                    <a:pt x="15211" y="6165"/>
                    <a:pt x="16646" y="4664"/>
                  </a:cubicBezTo>
                  <a:cubicBezTo>
                    <a:pt x="17379" y="3830"/>
                    <a:pt x="18013" y="2629"/>
                    <a:pt x="17513" y="1629"/>
                  </a:cubicBezTo>
                  <a:cubicBezTo>
                    <a:pt x="17046" y="728"/>
                    <a:pt x="15912" y="461"/>
                    <a:pt x="14911" y="328"/>
                  </a:cubicBezTo>
                  <a:cubicBezTo>
                    <a:pt x="13601" y="130"/>
                    <a:pt x="12273" y="1"/>
                    <a:pt x="10945" y="1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6"/>
            <p:cNvSpPr/>
            <p:nvPr/>
          </p:nvSpPr>
          <p:spPr>
            <a:xfrm>
              <a:off x="6879025" y="4867600"/>
              <a:ext cx="450350" cy="237475"/>
            </a:xfrm>
            <a:custGeom>
              <a:avLst/>
              <a:gdLst/>
              <a:ahLst/>
              <a:cxnLst/>
              <a:rect l="l" t="t" r="r" b="b"/>
              <a:pathLst>
                <a:path w="18014" h="9499" extrusionOk="0">
                  <a:moveTo>
                    <a:pt x="10945" y="1"/>
                  </a:moveTo>
                  <a:cubicBezTo>
                    <a:pt x="9804" y="1"/>
                    <a:pt x="8665" y="96"/>
                    <a:pt x="7539" y="328"/>
                  </a:cubicBezTo>
                  <a:cubicBezTo>
                    <a:pt x="5137" y="795"/>
                    <a:pt x="2802" y="2029"/>
                    <a:pt x="1301" y="4030"/>
                  </a:cubicBezTo>
                  <a:cubicBezTo>
                    <a:pt x="668" y="4831"/>
                    <a:pt x="301" y="5832"/>
                    <a:pt x="267" y="6866"/>
                  </a:cubicBezTo>
                  <a:cubicBezTo>
                    <a:pt x="276" y="7132"/>
                    <a:pt x="323" y="7389"/>
                    <a:pt x="406" y="7632"/>
                  </a:cubicBezTo>
                  <a:lnTo>
                    <a:pt x="406" y="7632"/>
                  </a:lnTo>
                  <a:lnTo>
                    <a:pt x="0" y="7233"/>
                  </a:lnTo>
                  <a:lnTo>
                    <a:pt x="0" y="7233"/>
                  </a:lnTo>
                  <a:cubicBezTo>
                    <a:pt x="222" y="7996"/>
                    <a:pt x="808" y="8614"/>
                    <a:pt x="1529" y="8993"/>
                  </a:cubicBezTo>
                  <a:lnTo>
                    <a:pt x="1529" y="8993"/>
                  </a:lnTo>
                  <a:cubicBezTo>
                    <a:pt x="1676" y="9077"/>
                    <a:pt x="1834" y="9147"/>
                    <a:pt x="2002" y="9201"/>
                  </a:cubicBezTo>
                  <a:lnTo>
                    <a:pt x="2001" y="9200"/>
                  </a:lnTo>
                  <a:lnTo>
                    <a:pt x="2001" y="9200"/>
                  </a:lnTo>
                  <a:cubicBezTo>
                    <a:pt x="2111" y="9239"/>
                    <a:pt x="2222" y="9273"/>
                    <a:pt x="2335" y="9301"/>
                  </a:cubicBezTo>
                  <a:cubicBezTo>
                    <a:pt x="2930" y="9431"/>
                    <a:pt x="3536" y="9499"/>
                    <a:pt x="4140" y="9499"/>
                  </a:cubicBezTo>
                  <a:cubicBezTo>
                    <a:pt x="4620" y="9499"/>
                    <a:pt x="5099" y="9456"/>
                    <a:pt x="5571" y="9367"/>
                  </a:cubicBezTo>
                  <a:cubicBezTo>
                    <a:pt x="7606" y="9134"/>
                    <a:pt x="9607" y="8700"/>
                    <a:pt x="11542" y="8000"/>
                  </a:cubicBezTo>
                  <a:cubicBezTo>
                    <a:pt x="13477" y="7299"/>
                    <a:pt x="15211" y="6165"/>
                    <a:pt x="16646" y="4664"/>
                  </a:cubicBezTo>
                  <a:cubicBezTo>
                    <a:pt x="17379" y="3830"/>
                    <a:pt x="18013" y="2629"/>
                    <a:pt x="17513" y="1629"/>
                  </a:cubicBezTo>
                  <a:cubicBezTo>
                    <a:pt x="17046" y="728"/>
                    <a:pt x="15912" y="461"/>
                    <a:pt x="14911" y="328"/>
                  </a:cubicBezTo>
                  <a:cubicBezTo>
                    <a:pt x="13601" y="130"/>
                    <a:pt x="12273" y="1"/>
                    <a:pt x="109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6"/>
            <p:cNvSpPr/>
            <p:nvPr/>
          </p:nvSpPr>
          <p:spPr>
            <a:xfrm>
              <a:off x="6580475" y="4512375"/>
              <a:ext cx="268550" cy="464000"/>
            </a:xfrm>
            <a:custGeom>
              <a:avLst/>
              <a:gdLst/>
              <a:ahLst/>
              <a:cxnLst/>
              <a:rect l="l" t="t" r="r" b="b"/>
              <a:pathLst>
                <a:path w="10742" h="18560" extrusionOk="0">
                  <a:moveTo>
                    <a:pt x="3075" y="0"/>
                  </a:moveTo>
                  <a:cubicBezTo>
                    <a:pt x="2308" y="0"/>
                    <a:pt x="1554" y="275"/>
                    <a:pt x="968" y="793"/>
                  </a:cubicBezTo>
                  <a:cubicBezTo>
                    <a:pt x="67" y="1694"/>
                    <a:pt x="1" y="3129"/>
                    <a:pt x="67" y="4396"/>
                  </a:cubicBezTo>
                  <a:cubicBezTo>
                    <a:pt x="167" y="6564"/>
                    <a:pt x="501" y="8699"/>
                    <a:pt x="1035" y="10801"/>
                  </a:cubicBezTo>
                  <a:cubicBezTo>
                    <a:pt x="1502" y="12669"/>
                    <a:pt x="1768" y="14737"/>
                    <a:pt x="3069" y="16171"/>
                  </a:cubicBezTo>
                  <a:cubicBezTo>
                    <a:pt x="4165" y="17440"/>
                    <a:pt x="5710" y="18559"/>
                    <a:pt x="7336" y="18559"/>
                  </a:cubicBezTo>
                  <a:cubicBezTo>
                    <a:pt x="7591" y="18559"/>
                    <a:pt x="7849" y="18532"/>
                    <a:pt x="8106" y="18473"/>
                  </a:cubicBezTo>
                  <a:cubicBezTo>
                    <a:pt x="9908" y="16071"/>
                    <a:pt x="10742" y="13102"/>
                    <a:pt x="10475" y="10100"/>
                  </a:cubicBezTo>
                  <a:cubicBezTo>
                    <a:pt x="10208" y="7131"/>
                    <a:pt x="8940" y="4329"/>
                    <a:pt x="6939" y="2128"/>
                  </a:cubicBezTo>
                  <a:cubicBezTo>
                    <a:pt x="6205" y="1260"/>
                    <a:pt x="5238" y="560"/>
                    <a:pt x="4170" y="193"/>
                  </a:cubicBezTo>
                  <a:cubicBezTo>
                    <a:pt x="3813" y="63"/>
                    <a:pt x="3443" y="0"/>
                    <a:pt x="30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6"/>
            <p:cNvSpPr/>
            <p:nvPr/>
          </p:nvSpPr>
          <p:spPr>
            <a:xfrm>
              <a:off x="6856500" y="4734000"/>
              <a:ext cx="33400" cy="110125"/>
            </a:xfrm>
            <a:custGeom>
              <a:avLst/>
              <a:gdLst/>
              <a:ahLst/>
              <a:cxnLst/>
              <a:rect l="l" t="t" r="r" b="b"/>
              <a:pathLst>
                <a:path w="1336" h="4405" extrusionOk="0">
                  <a:moveTo>
                    <a:pt x="245" y="0"/>
                  </a:moveTo>
                  <a:cubicBezTo>
                    <a:pt x="241" y="0"/>
                    <a:pt x="238" y="0"/>
                    <a:pt x="234" y="1"/>
                  </a:cubicBezTo>
                  <a:cubicBezTo>
                    <a:pt x="1" y="68"/>
                    <a:pt x="67" y="1068"/>
                    <a:pt x="301" y="2269"/>
                  </a:cubicBezTo>
                  <a:cubicBezTo>
                    <a:pt x="563" y="3482"/>
                    <a:pt x="922" y="4405"/>
                    <a:pt x="1124" y="4405"/>
                  </a:cubicBezTo>
                  <a:cubicBezTo>
                    <a:pt x="1128" y="4405"/>
                    <a:pt x="1131" y="4405"/>
                    <a:pt x="1135" y="4404"/>
                  </a:cubicBezTo>
                  <a:cubicBezTo>
                    <a:pt x="1335" y="4371"/>
                    <a:pt x="1302" y="3337"/>
                    <a:pt x="1068" y="2136"/>
                  </a:cubicBezTo>
                  <a:cubicBezTo>
                    <a:pt x="806" y="923"/>
                    <a:pt x="447" y="0"/>
                    <a:pt x="2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6"/>
            <p:cNvSpPr/>
            <p:nvPr/>
          </p:nvSpPr>
          <p:spPr>
            <a:xfrm>
              <a:off x="6882350" y="4732250"/>
              <a:ext cx="40050" cy="110225"/>
            </a:xfrm>
            <a:custGeom>
              <a:avLst/>
              <a:gdLst/>
              <a:ahLst/>
              <a:cxnLst/>
              <a:rect l="l" t="t" r="r" b="b"/>
              <a:pathLst>
                <a:path w="1602" h="4409" extrusionOk="0">
                  <a:moveTo>
                    <a:pt x="1378" y="1"/>
                  </a:moveTo>
                  <a:cubicBezTo>
                    <a:pt x="1139" y="1"/>
                    <a:pt x="725" y="913"/>
                    <a:pt x="434" y="2106"/>
                  </a:cubicBezTo>
                  <a:cubicBezTo>
                    <a:pt x="101" y="3307"/>
                    <a:pt x="1" y="4341"/>
                    <a:pt x="201" y="4407"/>
                  </a:cubicBezTo>
                  <a:cubicBezTo>
                    <a:pt x="204" y="4408"/>
                    <a:pt x="208" y="4408"/>
                    <a:pt x="212" y="4408"/>
                  </a:cubicBezTo>
                  <a:cubicBezTo>
                    <a:pt x="416" y="4408"/>
                    <a:pt x="841" y="3486"/>
                    <a:pt x="1168" y="2306"/>
                  </a:cubicBezTo>
                  <a:cubicBezTo>
                    <a:pt x="1502" y="1072"/>
                    <a:pt x="1602" y="38"/>
                    <a:pt x="1402" y="4"/>
                  </a:cubicBezTo>
                  <a:cubicBezTo>
                    <a:pt x="1394" y="2"/>
                    <a:pt x="1386" y="1"/>
                    <a:pt x="13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6"/>
            <p:cNvSpPr/>
            <p:nvPr/>
          </p:nvSpPr>
          <p:spPr>
            <a:xfrm>
              <a:off x="6899025" y="4763900"/>
              <a:ext cx="50075" cy="73850"/>
            </a:xfrm>
            <a:custGeom>
              <a:avLst/>
              <a:gdLst/>
              <a:ahLst/>
              <a:cxnLst/>
              <a:rect l="l" t="t" r="r" b="b"/>
              <a:pathLst>
                <a:path w="2003" h="2954" extrusionOk="0">
                  <a:moveTo>
                    <a:pt x="1774" y="1"/>
                  </a:moveTo>
                  <a:cubicBezTo>
                    <a:pt x="1585" y="1"/>
                    <a:pt x="1113" y="580"/>
                    <a:pt x="701" y="1340"/>
                  </a:cubicBezTo>
                  <a:cubicBezTo>
                    <a:pt x="268" y="2107"/>
                    <a:pt x="1" y="2841"/>
                    <a:pt x="201" y="2941"/>
                  </a:cubicBezTo>
                  <a:cubicBezTo>
                    <a:pt x="215" y="2949"/>
                    <a:pt x="231" y="2953"/>
                    <a:pt x="249" y="2953"/>
                  </a:cubicBezTo>
                  <a:cubicBezTo>
                    <a:pt x="459" y="2953"/>
                    <a:pt x="973" y="2440"/>
                    <a:pt x="1402" y="1674"/>
                  </a:cubicBezTo>
                  <a:cubicBezTo>
                    <a:pt x="1869" y="873"/>
                    <a:pt x="2002" y="106"/>
                    <a:pt x="1802" y="6"/>
                  </a:cubicBezTo>
                  <a:cubicBezTo>
                    <a:pt x="1794" y="2"/>
                    <a:pt x="1784" y="1"/>
                    <a:pt x="17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6"/>
            <p:cNvSpPr/>
            <p:nvPr/>
          </p:nvSpPr>
          <p:spPr>
            <a:xfrm>
              <a:off x="6920725" y="4757150"/>
              <a:ext cx="75900" cy="98175"/>
            </a:xfrm>
            <a:custGeom>
              <a:avLst/>
              <a:gdLst/>
              <a:ahLst/>
              <a:cxnLst/>
              <a:rect l="l" t="t" r="r" b="b"/>
              <a:pathLst>
                <a:path w="3036" h="3927" extrusionOk="0">
                  <a:moveTo>
                    <a:pt x="2833" y="0"/>
                  </a:moveTo>
                  <a:cubicBezTo>
                    <a:pt x="2612" y="0"/>
                    <a:pt x="1892" y="739"/>
                    <a:pt x="1201" y="1744"/>
                  </a:cubicBezTo>
                  <a:cubicBezTo>
                    <a:pt x="467" y="2811"/>
                    <a:pt x="0" y="3778"/>
                    <a:pt x="167" y="3912"/>
                  </a:cubicBezTo>
                  <a:cubicBezTo>
                    <a:pt x="182" y="3922"/>
                    <a:pt x="199" y="3926"/>
                    <a:pt x="220" y="3926"/>
                  </a:cubicBezTo>
                  <a:cubicBezTo>
                    <a:pt x="475" y="3926"/>
                    <a:pt x="1155" y="3166"/>
                    <a:pt x="1835" y="2177"/>
                  </a:cubicBezTo>
                  <a:cubicBezTo>
                    <a:pt x="2569" y="1110"/>
                    <a:pt x="3036" y="142"/>
                    <a:pt x="2869" y="9"/>
                  </a:cubicBezTo>
                  <a:cubicBezTo>
                    <a:pt x="2859" y="3"/>
                    <a:pt x="2847" y="0"/>
                    <a:pt x="28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6"/>
            <p:cNvSpPr/>
            <p:nvPr/>
          </p:nvSpPr>
          <p:spPr>
            <a:xfrm>
              <a:off x="6929900" y="4803350"/>
              <a:ext cx="95925" cy="56775"/>
            </a:xfrm>
            <a:custGeom>
              <a:avLst/>
              <a:gdLst/>
              <a:ahLst/>
              <a:cxnLst/>
              <a:rect l="l" t="t" r="r" b="b"/>
              <a:pathLst>
                <a:path w="3837" h="2271" extrusionOk="0">
                  <a:moveTo>
                    <a:pt x="3572" y="1"/>
                  </a:moveTo>
                  <a:cubicBezTo>
                    <a:pt x="3243" y="1"/>
                    <a:pt x="2493" y="288"/>
                    <a:pt x="1701" y="763"/>
                  </a:cubicBezTo>
                  <a:cubicBezTo>
                    <a:pt x="701" y="1397"/>
                    <a:pt x="0" y="2030"/>
                    <a:pt x="100" y="2231"/>
                  </a:cubicBezTo>
                  <a:cubicBezTo>
                    <a:pt x="122" y="2258"/>
                    <a:pt x="164" y="2271"/>
                    <a:pt x="222" y="2271"/>
                  </a:cubicBezTo>
                  <a:cubicBezTo>
                    <a:pt x="521" y="2271"/>
                    <a:pt x="1265" y="1932"/>
                    <a:pt x="2102" y="1430"/>
                  </a:cubicBezTo>
                  <a:cubicBezTo>
                    <a:pt x="3069" y="863"/>
                    <a:pt x="3836" y="262"/>
                    <a:pt x="3736" y="62"/>
                  </a:cubicBezTo>
                  <a:cubicBezTo>
                    <a:pt x="3715" y="21"/>
                    <a:pt x="3658" y="1"/>
                    <a:pt x="35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6"/>
            <p:cNvSpPr/>
            <p:nvPr/>
          </p:nvSpPr>
          <p:spPr>
            <a:xfrm>
              <a:off x="6939075" y="4850850"/>
              <a:ext cx="96750" cy="26200"/>
            </a:xfrm>
            <a:custGeom>
              <a:avLst/>
              <a:gdLst/>
              <a:ahLst/>
              <a:cxnLst/>
              <a:rect l="l" t="t" r="r" b="b"/>
              <a:pathLst>
                <a:path w="3870" h="1048" extrusionOk="0">
                  <a:moveTo>
                    <a:pt x="3250" y="1"/>
                  </a:moveTo>
                  <a:cubicBezTo>
                    <a:pt x="2897" y="1"/>
                    <a:pt x="2405" y="60"/>
                    <a:pt x="1868" y="164"/>
                  </a:cubicBezTo>
                  <a:cubicBezTo>
                    <a:pt x="801" y="364"/>
                    <a:pt x="0" y="697"/>
                    <a:pt x="33" y="898"/>
                  </a:cubicBezTo>
                  <a:cubicBezTo>
                    <a:pt x="50" y="998"/>
                    <a:pt x="275" y="1048"/>
                    <a:pt x="630" y="1048"/>
                  </a:cubicBezTo>
                  <a:cubicBezTo>
                    <a:pt x="984" y="1048"/>
                    <a:pt x="1468" y="998"/>
                    <a:pt x="2002" y="898"/>
                  </a:cubicBezTo>
                  <a:cubicBezTo>
                    <a:pt x="3036" y="697"/>
                    <a:pt x="3870" y="364"/>
                    <a:pt x="3803" y="164"/>
                  </a:cubicBezTo>
                  <a:cubicBezTo>
                    <a:pt x="3787" y="51"/>
                    <a:pt x="3578" y="1"/>
                    <a:pt x="3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6"/>
            <p:cNvSpPr/>
            <p:nvPr/>
          </p:nvSpPr>
          <p:spPr>
            <a:xfrm>
              <a:off x="6758100" y="4661450"/>
              <a:ext cx="99275" cy="159325"/>
            </a:xfrm>
            <a:custGeom>
              <a:avLst/>
              <a:gdLst/>
              <a:ahLst/>
              <a:cxnLst/>
              <a:rect l="l" t="t" r="r" b="b"/>
              <a:pathLst>
                <a:path w="3971" h="6373" extrusionOk="0">
                  <a:moveTo>
                    <a:pt x="34" y="1"/>
                  </a:moveTo>
                  <a:lnTo>
                    <a:pt x="34" y="1"/>
                  </a:lnTo>
                  <a:cubicBezTo>
                    <a:pt x="1" y="34"/>
                    <a:pt x="835" y="1469"/>
                    <a:pt x="1902" y="3237"/>
                  </a:cubicBezTo>
                  <a:cubicBezTo>
                    <a:pt x="2990" y="4984"/>
                    <a:pt x="3882" y="6373"/>
                    <a:pt x="3935" y="6373"/>
                  </a:cubicBezTo>
                  <a:cubicBezTo>
                    <a:pt x="3936" y="6373"/>
                    <a:pt x="3936" y="6372"/>
                    <a:pt x="3937" y="6372"/>
                  </a:cubicBezTo>
                  <a:cubicBezTo>
                    <a:pt x="3970" y="6372"/>
                    <a:pt x="3103" y="4904"/>
                    <a:pt x="2035" y="3170"/>
                  </a:cubicBezTo>
                  <a:cubicBezTo>
                    <a:pt x="968" y="1402"/>
                    <a:pt x="67" y="1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6"/>
            <p:cNvSpPr/>
            <p:nvPr/>
          </p:nvSpPr>
          <p:spPr>
            <a:xfrm>
              <a:off x="6832325" y="4704000"/>
              <a:ext cx="33375" cy="120925"/>
            </a:xfrm>
            <a:custGeom>
              <a:avLst/>
              <a:gdLst/>
              <a:ahLst/>
              <a:cxnLst/>
              <a:rect l="l" t="t" r="r" b="b"/>
              <a:pathLst>
                <a:path w="1335" h="4837" extrusionOk="0">
                  <a:moveTo>
                    <a:pt x="0" y="0"/>
                  </a:moveTo>
                  <a:cubicBezTo>
                    <a:pt x="0" y="267"/>
                    <a:pt x="34" y="500"/>
                    <a:pt x="100" y="734"/>
                  </a:cubicBezTo>
                  <a:cubicBezTo>
                    <a:pt x="201" y="1201"/>
                    <a:pt x="334" y="1801"/>
                    <a:pt x="501" y="2469"/>
                  </a:cubicBezTo>
                  <a:cubicBezTo>
                    <a:pt x="701" y="3136"/>
                    <a:pt x="901" y="3736"/>
                    <a:pt x="1034" y="4170"/>
                  </a:cubicBezTo>
                  <a:cubicBezTo>
                    <a:pt x="1101" y="4403"/>
                    <a:pt x="1201" y="4637"/>
                    <a:pt x="1335" y="4837"/>
                  </a:cubicBezTo>
                  <a:cubicBezTo>
                    <a:pt x="1268" y="4603"/>
                    <a:pt x="1235" y="4370"/>
                    <a:pt x="1135" y="4136"/>
                  </a:cubicBezTo>
                  <a:lnTo>
                    <a:pt x="668" y="2435"/>
                  </a:lnTo>
                  <a:cubicBezTo>
                    <a:pt x="467" y="1801"/>
                    <a:pt x="334" y="1201"/>
                    <a:pt x="201" y="734"/>
                  </a:cubicBezTo>
                  <a:cubicBezTo>
                    <a:pt x="167" y="467"/>
                    <a:pt x="67" y="23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6"/>
            <p:cNvSpPr/>
            <p:nvPr/>
          </p:nvSpPr>
          <p:spPr>
            <a:xfrm>
              <a:off x="6884025" y="4656450"/>
              <a:ext cx="5875" cy="177650"/>
            </a:xfrm>
            <a:custGeom>
              <a:avLst/>
              <a:gdLst/>
              <a:ahLst/>
              <a:cxnLst/>
              <a:rect l="l" t="t" r="r" b="b"/>
              <a:pathLst>
                <a:path w="235" h="7106" extrusionOk="0">
                  <a:moveTo>
                    <a:pt x="34" y="1"/>
                  </a:moveTo>
                  <a:cubicBezTo>
                    <a:pt x="1" y="1"/>
                    <a:pt x="1" y="1602"/>
                    <a:pt x="34" y="3570"/>
                  </a:cubicBezTo>
                  <a:cubicBezTo>
                    <a:pt x="67" y="5538"/>
                    <a:pt x="134" y="7106"/>
                    <a:pt x="167" y="7106"/>
                  </a:cubicBezTo>
                  <a:cubicBezTo>
                    <a:pt x="234" y="7106"/>
                    <a:pt x="201" y="5538"/>
                    <a:pt x="167" y="3570"/>
                  </a:cubicBezTo>
                  <a:cubicBezTo>
                    <a:pt x="134" y="1602"/>
                    <a:pt x="67" y="1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6"/>
            <p:cNvSpPr/>
            <p:nvPr/>
          </p:nvSpPr>
          <p:spPr>
            <a:xfrm>
              <a:off x="6895700" y="4579725"/>
              <a:ext cx="85925" cy="245200"/>
            </a:xfrm>
            <a:custGeom>
              <a:avLst/>
              <a:gdLst/>
              <a:ahLst/>
              <a:cxnLst/>
              <a:rect l="l" t="t" r="r" b="b"/>
              <a:pathLst>
                <a:path w="3437" h="9808" extrusionOk="0">
                  <a:moveTo>
                    <a:pt x="3436" y="1"/>
                  </a:moveTo>
                  <a:cubicBezTo>
                    <a:pt x="3370" y="134"/>
                    <a:pt x="3303" y="234"/>
                    <a:pt x="3270" y="368"/>
                  </a:cubicBezTo>
                  <a:cubicBezTo>
                    <a:pt x="3136" y="601"/>
                    <a:pt x="2969" y="968"/>
                    <a:pt x="2803" y="1402"/>
                  </a:cubicBezTo>
                  <a:cubicBezTo>
                    <a:pt x="2436" y="2269"/>
                    <a:pt x="1935" y="3470"/>
                    <a:pt x="1468" y="4804"/>
                  </a:cubicBezTo>
                  <a:cubicBezTo>
                    <a:pt x="1001" y="6172"/>
                    <a:pt x="601" y="7406"/>
                    <a:pt x="367" y="8307"/>
                  </a:cubicBezTo>
                  <a:cubicBezTo>
                    <a:pt x="234" y="8774"/>
                    <a:pt x="134" y="9141"/>
                    <a:pt x="101" y="9408"/>
                  </a:cubicBezTo>
                  <a:cubicBezTo>
                    <a:pt x="34" y="9541"/>
                    <a:pt x="34" y="9674"/>
                    <a:pt x="1" y="9808"/>
                  </a:cubicBezTo>
                  <a:cubicBezTo>
                    <a:pt x="67" y="9674"/>
                    <a:pt x="101" y="9541"/>
                    <a:pt x="134" y="9408"/>
                  </a:cubicBezTo>
                  <a:lnTo>
                    <a:pt x="468" y="8340"/>
                  </a:lnTo>
                  <a:cubicBezTo>
                    <a:pt x="734" y="7440"/>
                    <a:pt x="1135" y="6205"/>
                    <a:pt x="1602" y="4871"/>
                  </a:cubicBezTo>
                  <a:cubicBezTo>
                    <a:pt x="2069" y="3503"/>
                    <a:pt x="2536" y="2303"/>
                    <a:pt x="2903" y="1435"/>
                  </a:cubicBezTo>
                  <a:lnTo>
                    <a:pt x="3303" y="401"/>
                  </a:lnTo>
                  <a:cubicBezTo>
                    <a:pt x="3370" y="268"/>
                    <a:pt x="3403" y="134"/>
                    <a:pt x="34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6"/>
            <p:cNvSpPr/>
            <p:nvPr/>
          </p:nvSpPr>
          <p:spPr>
            <a:xfrm>
              <a:off x="6929900" y="4660625"/>
              <a:ext cx="108425" cy="194350"/>
            </a:xfrm>
            <a:custGeom>
              <a:avLst/>
              <a:gdLst/>
              <a:ahLst/>
              <a:cxnLst/>
              <a:rect l="l" t="t" r="r" b="b"/>
              <a:pathLst>
                <a:path w="4337" h="7774" extrusionOk="0">
                  <a:moveTo>
                    <a:pt x="4302" y="0"/>
                  </a:moveTo>
                  <a:cubicBezTo>
                    <a:pt x="4251" y="0"/>
                    <a:pt x="3258" y="1722"/>
                    <a:pt x="2102" y="3870"/>
                  </a:cubicBezTo>
                  <a:cubicBezTo>
                    <a:pt x="934" y="6005"/>
                    <a:pt x="0" y="7773"/>
                    <a:pt x="34" y="7773"/>
                  </a:cubicBezTo>
                  <a:cubicBezTo>
                    <a:pt x="34" y="7773"/>
                    <a:pt x="34" y="7773"/>
                    <a:pt x="35" y="7773"/>
                  </a:cubicBezTo>
                  <a:cubicBezTo>
                    <a:pt x="86" y="7773"/>
                    <a:pt x="1079" y="6051"/>
                    <a:pt x="2235" y="3937"/>
                  </a:cubicBezTo>
                  <a:cubicBezTo>
                    <a:pt x="3403" y="1768"/>
                    <a:pt x="4337" y="34"/>
                    <a:pt x="4303" y="1"/>
                  </a:cubicBezTo>
                  <a:cubicBezTo>
                    <a:pt x="4303" y="0"/>
                    <a:pt x="4303" y="0"/>
                    <a:pt x="4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6"/>
            <p:cNvSpPr/>
            <p:nvPr/>
          </p:nvSpPr>
          <p:spPr>
            <a:xfrm>
              <a:off x="6954075" y="4719000"/>
              <a:ext cx="175975" cy="140125"/>
            </a:xfrm>
            <a:custGeom>
              <a:avLst/>
              <a:gdLst/>
              <a:ahLst/>
              <a:cxnLst/>
              <a:rect l="l" t="t" r="r" b="b"/>
              <a:pathLst>
                <a:path w="7039" h="5605" extrusionOk="0">
                  <a:moveTo>
                    <a:pt x="7039" y="1"/>
                  </a:moveTo>
                  <a:lnTo>
                    <a:pt x="7039" y="1"/>
                  </a:lnTo>
                  <a:cubicBezTo>
                    <a:pt x="6939" y="67"/>
                    <a:pt x="6839" y="134"/>
                    <a:pt x="6772" y="234"/>
                  </a:cubicBezTo>
                  <a:lnTo>
                    <a:pt x="6038" y="868"/>
                  </a:lnTo>
                  <a:cubicBezTo>
                    <a:pt x="5438" y="1402"/>
                    <a:pt x="4570" y="2135"/>
                    <a:pt x="3603" y="2903"/>
                  </a:cubicBezTo>
                  <a:cubicBezTo>
                    <a:pt x="2636" y="3670"/>
                    <a:pt x="1735" y="4337"/>
                    <a:pt x="1068" y="4804"/>
                  </a:cubicBezTo>
                  <a:lnTo>
                    <a:pt x="301" y="5371"/>
                  </a:lnTo>
                  <a:cubicBezTo>
                    <a:pt x="201" y="5438"/>
                    <a:pt x="101" y="5504"/>
                    <a:pt x="1" y="5605"/>
                  </a:cubicBezTo>
                  <a:cubicBezTo>
                    <a:pt x="134" y="5538"/>
                    <a:pt x="234" y="5471"/>
                    <a:pt x="334" y="5404"/>
                  </a:cubicBezTo>
                  <a:cubicBezTo>
                    <a:pt x="534" y="5338"/>
                    <a:pt x="801" y="5138"/>
                    <a:pt x="1135" y="4904"/>
                  </a:cubicBezTo>
                  <a:cubicBezTo>
                    <a:pt x="1802" y="4470"/>
                    <a:pt x="2736" y="3803"/>
                    <a:pt x="3703" y="3036"/>
                  </a:cubicBezTo>
                  <a:cubicBezTo>
                    <a:pt x="4671" y="2269"/>
                    <a:pt x="5538" y="1502"/>
                    <a:pt x="6105" y="935"/>
                  </a:cubicBezTo>
                  <a:cubicBezTo>
                    <a:pt x="6405" y="668"/>
                    <a:pt x="6639" y="434"/>
                    <a:pt x="6805" y="267"/>
                  </a:cubicBezTo>
                  <a:cubicBezTo>
                    <a:pt x="6905" y="201"/>
                    <a:pt x="6972" y="101"/>
                    <a:pt x="7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6"/>
            <p:cNvSpPr/>
            <p:nvPr/>
          </p:nvSpPr>
          <p:spPr>
            <a:xfrm>
              <a:off x="6962425" y="4803225"/>
              <a:ext cx="170125" cy="74250"/>
            </a:xfrm>
            <a:custGeom>
              <a:avLst/>
              <a:gdLst/>
              <a:ahLst/>
              <a:cxnLst/>
              <a:rect l="l" t="t" r="r" b="b"/>
              <a:pathLst>
                <a:path w="6805" h="2970" extrusionOk="0">
                  <a:moveTo>
                    <a:pt x="6805" y="1"/>
                  </a:moveTo>
                  <a:cubicBezTo>
                    <a:pt x="6438" y="134"/>
                    <a:pt x="6138" y="267"/>
                    <a:pt x="5804" y="434"/>
                  </a:cubicBezTo>
                  <a:cubicBezTo>
                    <a:pt x="5204" y="734"/>
                    <a:pt x="4370" y="1135"/>
                    <a:pt x="3436" y="1535"/>
                  </a:cubicBezTo>
                  <a:cubicBezTo>
                    <a:pt x="2502" y="1935"/>
                    <a:pt x="1635" y="2302"/>
                    <a:pt x="1001" y="2536"/>
                  </a:cubicBezTo>
                  <a:cubicBezTo>
                    <a:pt x="667" y="2669"/>
                    <a:pt x="334" y="2803"/>
                    <a:pt x="0" y="2969"/>
                  </a:cubicBezTo>
                  <a:cubicBezTo>
                    <a:pt x="100" y="2936"/>
                    <a:pt x="200" y="2936"/>
                    <a:pt x="300" y="2903"/>
                  </a:cubicBezTo>
                  <a:cubicBezTo>
                    <a:pt x="467" y="2836"/>
                    <a:pt x="734" y="2736"/>
                    <a:pt x="1068" y="2636"/>
                  </a:cubicBezTo>
                  <a:cubicBezTo>
                    <a:pt x="1668" y="2402"/>
                    <a:pt x="2535" y="2102"/>
                    <a:pt x="3503" y="1668"/>
                  </a:cubicBezTo>
                  <a:cubicBezTo>
                    <a:pt x="4437" y="1268"/>
                    <a:pt x="5271" y="868"/>
                    <a:pt x="5838" y="534"/>
                  </a:cubicBezTo>
                  <a:cubicBezTo>
                    <a:pt x="6138" y="368"/>
                    <a:pt x="6371" y="234"/>
                    <a:pt x="6538" y="167"/>
                  </a:cubicBezTo>
                  <a:cubicBezTo>
                    <a:pt x="6638" y="101"/>
                    <a:pt x="6705" y="67"/>
                    <a:pt x="6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6"/>
            <p:cNvSpPr/>
            <p:nvPr/>
          </p:nvSpPr>
          <p:spPr>
            <a:xfrm>
              <a:off x="6972425" y="4848250"/>
              <a:ext cx="165975" cy="45900"/>
            </a:xfrm>
            <a:custGeom>
              <a:avLst/>
              <a:gdLst/>
              <a:ahLst/>
              <a:cxnLst/>
              <a:rect l="l" t="t" r="r" b="b"/>
              <a:pathLst>
                <a:path w="6639" h="1836" extrusionOk="0">
                  <a:moveTo>
                    <a:pt x="6638" y="1"/>
                  </a:moveTo>
                  <a:cubicBezTo>
                    <a:pt x="6305" y="68"/>
                    <a:pt x="5971" y="168"/>
                    <a:pt x="5671" y="268"/>
                  </a:cubicBezTo>
                  <a:cubicBezTo>
                    <a:pt x="5071" y="435"/>
                    <a:pt x="4237" y="701"/>
                    <a:pt x="3336" y="935"/>
                  </a:cubicBezTo>
                  <a:cubicBezTo>
                    <a:pt x="2435" y="1202"/>
                    <a:pt x="1602" y="1402"/>
                    <a:pt x="1001" y="1569"/>
                  </a:cubicBezTo>
                  <a:cubicBezTo>
                    <a:pt x="668" y="1602"/>
                    <a:pt x="334" y="1702"/>
                    <a:pt x="0" y="1836"/>
                  </a:cubicBezTo>
                  <a:cubicBezTo>
                    <a:pt x="334" y="1802"/>
                    <a:pt x="668" y="1735"/>
                    <a:pt x="1001" y="1669"/>
                  </a:cubicBezTo>
                  <a:cubicBezTo>
                    <a:pt x="1635" y="1535"/>
                    <a:pt x="2469" y="1369"/>
                    <a:pt x="3369" y="1102"/>
                  </a:cubicBezTo>
                  <a:cubicBezTo>
                    <a:pt x="4303" y="835"/>
                    <a:pt x="5104" y="568"/>
                    <a:pt x="5704" y="368"/>
                  </a:cubicBezTo>
                  <a:cubicBezTo>
                    <a:pt x="6038" y="268"/>
                    <a:pt x="6338" y="134"/>
                    <a:pt x="66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6"/>
            <p:cNvSpPr/>
            <p:nvPr/>
          </p:nvSpPr>
          <p:spPr>
            <a:xfrm>
              <a:off x="6733925" y="4633650"/>
              <a:ext cx="35875" cy="32000"/>
            </a:xfrm>
            <a:custGeom>
              <a:avLst/>
              <a:gdLst/>
              <a:ahLst/>
              <a:cxnLst/>
              <a:rect l="l" t="t" r="r" b="b"/>
              <a:pathLst>
                <a:path w="1435" h="1280" extrusionOk="0">
                  <a:moveTo>
                    <a:pt x="571" y="1"/>
                  </a:moveTo>
                  <a:cubicBezTo>
                    <a:pt x="526" y="1"/>
                    <a:pt x="480" y="4"/>
                    <a:pt x="434" y="12"/>
                  </a:cubicBezTo>
                  <a:cubicBezTo>
                    <a:pt x="234" y="45"/>
                    <a:pt x="67" y="212"/>
                    <a:pt x="34" y="412"/>
                  </a:cubicBezTo>
                  <a:cubicBezTo>
                    <a:pt x="0" y="613"/>
                    <a:pt x="67" y="846"/>
                    <a:pt x="267" y="979"/>
                  </a:cubicBezTo>
                  <a:cubicBezTo>
                    <a:pt x="401" y="1180"/>
                    <a:pt x="634" y="1280"/>
                    <a:pt x="868" y="1280"/>
                  </a:cubicBezTo>
                  <a:cubicBezTo>
                    <a:pt x="1234" y="1213"/>
                    <a:pt x="1435" y="879"/>
                    <a:pt x="1401" y="546"/>
                  </a:cubicBezTo>
                  <a:cubicBezTo>
                    <a:pt x="1254" y="221"/>
                    <a:pt x="923" y="1"/>
                    <a:pt x="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6"/>
            <p:cNvSpPr/>
            <p:nvPr/>
          </p:nvSpPr>
          <p:spPr>
            <a:xfrm>
              <a:off x="6964075" y="4556075"/>
              <a:ext cx="35900" cy="31200"/>
            </a:xfrm>
            <a:custGeom>
              <a:avLst/>
              <a:gdLst/>
              <a:ahLst/>
              <a:cxnLst/>
              <a:rect l="l" t="t" r="r" b="b"/>
              <a:pathLst>
                <a:path w="1436" h="1248" extrusionOk="0">
                  <a:moveTo>
                    <a:pt x="588" y="0"/>
                  </a:moveTo>
                  <a:cubicBezTo>
                    <a:pt x="537" y="0"/>
                    <a:pt x="486" y="4"/>
                    <a:pt x="434" y="13"/>
                  </a:cubicBezTo>
                  <a:lnTo>
                    <a:pt x="468" y="13"/>
                  </a:lnTo>
                  <a:cubicBezTo>
                    <a:pt x="268" y="46"/>
                    <a:pt x="101" y="180"/>
                    <a:pt x="34" y="380"/>
                  </a:cubicBezTo>
                  <a:cubicBezTo>
                    <a:pt x="1" y="613"/>
                    <a:pt x="101" y="813"/>
                    <a:pt x="268" y="980"/>
                  </a:cubicBezTo>
                  <a:cubicBezTo>
                    <a:pt x="401" y="1147"/>
                    <a:pt x="635" y="1247"/>
                    <a:pt x="868" y="1247"/>
                  </a:cubicBezTo>
                  <a:cubicBezTo>
                    <a:pt x="1202" y="1180"/>
                    <a:pt x="1435" y="847"/>
                    <a:pt x="1368" y="513"/>
                  </a:cubicBezTo>
                  <a:cubicBezTo>
                    <a:pt x="1252" y="193"/>
                    <a:pt x="933" y="0"/>
                    <a:pt x="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6"/>
            <p:cNvSpPr/>
            <p:nvPr/>
          </p:nvSpPr>
          <p:spPr>
            <a:xfrm>
              <a:off x="7102525" y="4707050"/>
              <a:ext cx="35050" cy="31150"/>
            </a:xfrm>
            <a:custGeom>
              <a:avLst/>
              <a:gdLst/>
              <a:ahLst/>
              <a:cxnLst/>
              <a:rect l="l" t="t" r="r" b="b"/>
              <a:pathLst>
                <a:path w="1402" h="1246" extrusionOk="0">
                  <a:moveTo>
                    <a:pt x="538" y="0"/>
                  </a:moveTo>
                  <a:cubicBezTo>
                    <a:pt x="492" y="0"/>
                    <a:pt x="446" y="4"/>
                    <a:pt x="400" y="12"/>
                  </a:cubicBezTo>
                  <a:lnTo>
                    <a:pt x="434" y="45"/>
                  </a:lnTo>
                  <a:cubicBezTo>
                    <a:pt x="234" y="45"/>
                    <a:pt x="67" y="212"/>
                    <a:pt x="0" y="412"/>
                  </a:cubicBezTo>
                  <a:cubicBezTo>
                    <a:pt x="0" y="612"/>
                    <a:pt x="67" y="845"/>
                    <a:pt x="234" y="979"/>
                  </a:cubicBezTo>
                  <a:cubicBezTo>
                    <a:pt x="400" y="1146"/>
                    <a:pt x="601" y="1246"/>
                    <a:pt x="867" y="1246"/>
                  </a:cubicBezTo>
                  <a:cubicBezTo>
                    <a:pt x="1168" y="1179"/>
                    <a:pt x="1401" y="879"/>
                    <a:pt x="1368" y="545"/>
                  </a:cubicBezTo>
                  <a:cubicBezTo>
                    <a:pt x="1220" y="220"/>
                    <a:pt x="890" y="0"/>
                    <a:pt x="5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6"/>
            <p:cNvSpPr/>
            <p:nvPr/>
          </p:nvSpPr>
          <p:spPr>
            <a:xfrm>
              <a:off x="6874850" y="4637275"/>
              <a:ext cx="24200" cy="21700"/>
            </a:xfrm>
            <a:custGeom>
              <a:avLst/>
              <a:gdLst/>
              <a:ahLst/>
              <a:cxnLst/>
              <a:rect l="l" t="t" r="r" b="b"/>
              <a:pathLst>
                <a:path w="968" h="868" extrusionOk="0">
                  <a:moveTo>
                    <a:pt x="301" y="1"/>
                  </a:moveTo>
                  <a:lnTo>
                    <a:pt x="301" y="1"/>
                  </a:lnTo>
                  <a:cubicBezTo>
                    <a:pt x="167" y="34"/>
                    <a:pt x="34" y="134"/>
                    <a:pt x="1" y="267"/>
                  </a:cubicBezTo>
                  <a:cubicBezTo>
                    <a:pt x="1" y="401"/>
                    <a:pt x="34" y="568"/>
                    <a:pt x="167" y="668"/>
                  </a:cubicBezTo>
                  <a:cubicBezTo>
                    <a:pt x="267" y="801"/>
                    <a:pt x="434" y="868"/>
                    <a:pt x="568" y="868"/>
                  </a:cubicBezTo>
                  <a:cubicBezTo>
                    <a:pt x="801" y="834"/>
                    <a:pt x="968" y="601"/>
                    <a:pt x="935" y="367"/>
                  </a:cubicBezTo>
                  <a:cubicBezTo>
                    <a:pt x="852" y="146"/>
                    <a:pt x="654" y="17"/>
                    <a:pt x="418" y="17"/>
                  </a:cubicBezTo>
                  <a:cubicBezTo>
                    <a:pt x="370" y="17"/>
                    <a:pt x="319" y="22"/>
                    <a:pt x="267" y="34"/>
                  </a:cubicBezTo>
                  <a:lnTo>
                    <a:pt x="3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6"/>
            <p:cNvSpPr/>
            <p:nvPr/>
          </p:nvSpPr>
          <p:spPr>
            <a:xfrm>
              <a:off x="7119200" y="4789875"/>
              <a:ext cx="25025" cy="21725"/>
            </a:xfrm>
            <a:custGeom>
              <a:avLst/>
              <a:gdLst/>
              <a:ahLst/>
              <a:cxnLst/>
              <a:rect l="l" t="t" r="r" b="b"/>
              <a:pathLst>
                <a:path w="1001" h="869" extrusionOk="0">
                  <a:moveTo>
                    <a:pt x="334" y="1"/>
                  </a:moveTo>
                  <a:lnTo>
                    <a:pt x="334" y="1"/>
                  </a:lnTo>
                  <a:cubicBezTo>
                    <a:pt x="167" y="34"/>
                    <a:pt x="67" y="134"/>
                    <a:pt x="34" y="268"/>
                  </a:cubicBezTo>
                  <a:cubicBezTo>
                    <a:pt x="0" y="435"/>
                    <a:pt x="67" y="568"/>
                    <a:pt x="200" y="668"/>
                  </a:cubicBezTo>
                  <a:cubicBezTo>
                    <a:pt x="300" y="801"/>
                    <a:pt x="434" y="868"/>
                    <a:pt x="601" y="868"/>
                  </a:cubicBezTo>
                  <a:cubicBezTo>
                    <a:pt x="834" y="835"/>
                    <a:pt x="1001" y="601"/>
                    <a:pt x="968" y="368"/>
                  </a:cubicBezTo>
                  <a:cubicBezTo>
                    <a:pt x="883" y="170"/>
                    <a:pt x="653" y="19"/>
                    <a:pt x="423" y="19"/>
                  </a:cubicBezTo>
                  <a:cubicBezTo>
                    <a:pt x="382" y="19"/>
                    <a:pt x="341" y="24"/>
                    <a:pt x="300" y="34"/>
                  </a:cubicBezTo>
                  <a:lnTo>
                    <a:pt x="3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6"/>
            <p:cNvSpPr/>
            <p:nvPr/>
          </p:nvSpPr>
          <p:spPr>
            <a:xfrm>
              <a:off x="7125025" y="4834925"/>
              <a:ext cx="25050" cy="21700"/>
            </a:xfrm>
            <a:custGeom>
              <a:avLst/>
              <a:gdLst/>
              <a:ahLst/>
              <a:cxnLst/>
              <a:rect l="l" t="t" r="r" b="b"/>
              <a:pathLst>
                <a:path w="1002" h="868" extrusionOk="0">
                  <a:moveTo>
                    <a:pt x="301" y="0"/>
                  </a:moveTo>
                  <a:cubicBezTo>
                    <a:pt x="168" y="34"/>
                    <a:pt x="67" y="134"/>
                    <a:pt x="34" y="267"/>
                  </a:cubicBezTo>
                  <a:cubicBezTo>
                    <a:pt x="1" y="434"/>
                    <a:pt x="67" y="567"/>
                    <a:pt x="201" y="701"/>
                  </a:cubicBezTo>
                  <a:cubicBezTo>
                    <a:pt x="301" y="801"/>
                    <a:pt x="434" y="867"/>
                    <a:pt x="601" y="867"/>
                  </a:cubicBezTo>
                  <a:cubicBezTo>
                    <a:pt x="835" y="834"/>
                    <a:pt x="1001" y="601"/>
                    <a:pt x="968" y="367"/>
                  </a:cubicBezTo>
                  <a:cubicBezTo>
                    <a:pt x="855" y="169"/>
                    <a:pt x="645" y="19"/>
                    <a:pt x="421" y="19"/>
                  </a:cubicBezTo>
                  <a:cubicBezTo>
                    <a:pt x="382" y="19"/>
                    <a:pt x="341" y="23"/>
                    <a:pt x="301" y="34"/>
                  </a:cubicBezTo>
                  <a:lnTo>
                    <a:pt x="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6"/>
            <p:cNvSpPr/>
            <p:nvPr/>
          </p:nvSpPr>
          <p:spPr>
            <a:xfrm>
              <a:off x="6815650" y="4686350"/>
              <a:ext cx="24200" cy="21000"/>
            </a:xfrm>
            <a:custGeom>
              <a:avLst/>
              <a:gdLst/>
              <a:ahLst/>
              <a:cxnLst/>
              <a:rect l="l" t="t" r="r" b="b"/>
              <a:pathLst>
                <a:path w="968" h="840" extrusionOk="0">
                  <a:moveTo>
                    <a:pt x="357" y="1"/>
                  </a:moveTo>
                  <a:cubicBezTo>
                    <a:pt x="327" y="1"/>
                    <a:pt x="297" y="2"/>
                    <a:pt x="267" y="6"/>
                  </a:cubicBezTo>
                  <a:lnTo>
                    <a:pt x="300" y="6"/>
                  </a:lnTo>
                  <a:cubicBezTo>
                    <a:pt x="167" y="6"/>
                    <a:pt x="34" y="106"/>
                    <a:pt x="0" y="239"/>
                  </a:cubicBezTo>
                  <a:cubicBezTo>
                    <a:pt x="0" y="406"/>
                    <a:pt x="34" y="573"/>
                    <a:pt x="167" y="673"/>
                  </a:cubicBezTo>
                  <a:cubicBezTo>
                    <a:pt x="267" y="773"/>
                    <a:pt x="434" y="840"/>
                    <a:pt x="567" y="840"/>
                  </a:cubicBezTo>
                  <a:cubicBezTo>
                    <a:pt x="801" y="806"/>
                    <a:pt x="968" y="606"/>
                    <a:pt x="934" y="373"/>
                  </a:cubicBezTo>
                  <a:cubicBezTo>
                    <a:pt x="844" y="133"/>
                    <a:pt x="620" y="1"/>
                    <a:pt x="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6"/>
            <p:cNvSpPr/>
            <p:nvPr/>
          </p:nvSpPr>
          <p:spPr>
            <a:xfrm>
              <a:off x="7028300" y="4642275"/>
              <a:ext cx="25050" cy="21700"/>
            </a:xfrm>
            <a:custGeom>
              <a:avLst/>
              <a:gdLst/>
              <a:ahLst/>
              <a:cxnLst/>
              <a:rect l="l" t="t" r="r" b="b"/>
              <a:pathLst>
                <a:path w="1002" h="868" extrusionOk="0">
                  <a:moveTo>
                    <a:pt x="301" y="1"/>
                  </a:moveTo>
                  <a:cubicBezTo>
                    <a:pt x="167" y="34"/>
                    <a:pt x="67" y="134"/>
                    <a:pt x="34" y="268"/>
                  </a:cubicBezTo>
                  <a:cubicBezTo>
                    <a:pt x="0" y="434"/>
                    <a:pt x="67" y="568"/>
                    <a:pt x="200" y="668"/>
                  </a:cubicBezTo>
                  <a:cubicBezTo>
                    <a:pt x="301" y="801"/>
                    <a:pt x="434" y="868"/>
                    <a:pt x="601" y="868"/>
                  </a:cubicBezTo>
                  <a:cubicBezTo>
                    <a:pt x="834" y="835"/>
                    <a:pt x="1001" y="601"/>
                    <a:pt x="968" y="368"/>
                  </a:cubicBezTo>
                  <a:cubicBezTo>
                    <a:pt x="883" y="169"/>
                    <a:pt x="654" y="19"/>
                    <a:pt x="423" y="19"/>
                  </a:cubicBezTo>
                  <a:cubicBezTo>
                    <a:pt x="382" y="19"/>
                    <a:pt x="341" y="24"/>
                    <a:pt x="301" y="34"/>
                  </a:cubicBezTo>
                  <a:lnTo>
                    <a:pt x="3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6"/>
            <p:cNvSpPr/>
            <p:nvPr/>
          </p:nvSpPr>
          <p:spPr>
            <a:xfrm>
              <a:off x="6661375" y="4779050"/>
              <a:ext cx="342750" cy="297825"/>
            </a:xfrm>
            <a:custGeom>
              <a:avLst/>
              <a:gdLst/>
              <a:ahLst/>
              <a:cxnLst/>
              <a:rect l="l" t="t" r="r" b="b"/>
              <a:pathLst>
                <a:path w="13710" h="11913" extrusionOk="0">
                  <a:moveTo>
                    <a:pt x="5070" y="0"/>
                  </a:moveTo>
                  <a:cubicBezTo>
                    <a:pt x="3536" y="0"/>
                    <a:pt x="2068" y="667"/>
                    <a:pt x="1068" y="1868"/>
                  </a:cubicBezTo>
                  <a:cubicBezTo>
                    <a:pt x="167" y="3069"/>
                    <a:pt x="0" y="6271"/>
                    <a:pt x="1568" y="8573"/>
                  </a:cubicBezTo>
                  <a:lnTo>
                    <a:pt x="1601" y="8540"/>
                  </a:lnTo>
                  <a:cubicBezTo>
                    <a:pt x="2335" y="9741"/>
                    <a:pt x="3269" y="10875"/>
                    <a:pt x="4570" y="11475"/>
                  </a:cubicBezTo>
                  <a:cubicBezTo>
                    <a:pt x="5352" y="11758"/>
                    <a:pt x="6177" y="11913"/>
                    <a:pt x="7008" y="11913"/>
                  </a:cubicBezTo>
                  <a:cubicBezTo>
                    <a:pt x="7452" y="11913"/>
                    <a:pt x="7898" y="11868"/>
                    <a:pt x="8339" y="11775"/>
                  </a:cubicBezTo>
                  <a:cubicBezTo>
                    <a:pt x="10241" y="11442"/>
                    <a:pt x="12242" y="10574"/>
                    <a:pt x="13076" y="8807"/>
                  </a:cubicBezTo>
                  <a:cubicBezTo>
                    <a:pt x="13710" y="7372"/>
                    <a:pt x="13577" y="5704"/>
                    <a:pt x="12776" y="4337"/>
                  </a:cubicBezTo>
                  <a:cubicBezTo>
                    <a:pt x="11942" y="3002"/>
                    <a:pt x="10775" y="1935"/>
                    <a:pt x="9407" y="1234"/>
                  </a:cubicBezTo>
                  <a:cubicBezTo>
                    <a:pt x="8073" y="434"/>
                    <a:pt x="6605" y="34"/>
                    <a:pt x="5070" y="0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6"/>
            <p:cNvSpPr/>
            <p:nvPr/>
          </p:nvSpPr>
          <p:spPr>
            <a:xfrm>
              <a:off x="6661375" y="4779050"/>
              <a:ext cx="342750" cy="297825"/>
            </a:xfrm>
            <a:custGeom>
              <a:avLst/>
              <a:gdLst/>
              <a:ahLst/>
              <a:cxnLst/>
              <a:rect l="l" t="t" r="r" b="b"/>
              <a:pathLst>
                <a:path w="13710" h="11913" extrusionOk="0">
                  <a:moveTo>
                    <a:pt x="5070" y="0"/>
                  </a:moveTo>
                  <a:cubicBezTo>
                    <a:pt x="3536" y="0"/>
                    <a:pt x="2068" y="667"/>
                    <a:pt x="1068" y="1868"/>
                  </a:cubicBezTo>
                  <a:cubicBezTo>
                    <a:pt x="167" y="3069"/>
                    <a:pt x="0" y="6271"/>
                    <a:pt x="1568" y="8573"/>
                  </a:cubicBezTo>
                  <a:lnTo>
                    <a:pt x="1601" y="8540"/>
                  </a:lnTo>
                  <a:cubicBezTo>
                    <a:pt x="2335" y="9741"/>
                    <a:pt x="3269" y="10875"/>
                    <a:pt x="4570" y="11475"/>
                  </a:cubicBezTo>
                  <a:cubicBezTo>
                    <a:pt x="5352" y="11758"/>
                    <a:pt x="6177" y="11913"/>
                    <a:pt x="7008" y="11913"/>
                  </a:cubicBezTo>
                  <a:cubicBezTo>
                    <a:pt x="7452" y="11913"/>
                    <a:pt x="7898" y="11868"/>
                    <a:pt x="8339" y="11775"/>
                  </a:cubicBezTo>
                  <a:cubicBezTo>
                    <a:pt x="10241" y="11442"/>
                    <a:pt x="12242" y="10574"/>
                    <a:pt x="13076" y="8807"/>
                  </a:cubicBezTo>
                  <a:cubicBezTo>
                    <a:pt x="13710" y="7372"/>
                    <a:pt x="13577" y="5704"/>
                    <a:pt x="12776" y="4337"/>
                  </a:cubicBezTo>
                  <a:cubicBezTo>
                    <a:pt x="11942" y="3002"/>
                    <a:pt x="10775" y="1935"/>
                    <a:pt x="9407" y="1234"/>
                  </a:cubicBezTo>
                  <a:cubicBezTo>
                    <a:pt x="8073" y="434"/>
                    <a:pt x="6605" y="34"/>
                    <a:pt x="50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3" name="Google Shape;2903;p80"/>
          <p:cNvSpPr txBox="1">
            <a:spLocks noGrp="1"/>
          </p:cNvSpPr>
          <p:nvPr>
            <p:ph type="title"/>
          </p:nvPr>
        </p:nvSpPr>
        <p:spPr>
          <a:xfrm>
            <a:off x="4294981" y="1527592"/>
            <a:ext cx="4417088" cy="16849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BAYI RESIKO TINGGI DAN PENATALAKSANAANNYA</a:t>
            </a:r>
            <a:endParaRPr sz="2800" dirty="0"/>
          </a:p>
        </p:txBody>
      </p:sp>
      <p:grpSp>
        <p:nvGrpSpPr>
          <p:cNvPr id="2918" name="Google Shape;2918;p80"/>
          <p:cNvGrpSpPr/>
          <p:nvPr/>
        </p:nvGrpSpPr>
        <p:grpSpPr>
          <a:xfrm>
            <a:off x="484632" y="910987"/>
            <a:ext cx="3737518" cy="4232555"/>
            <a:chOff x="1273175" y="825425"/>
            <a:chExt cx="3432695" cy="3887357"/>
          </a:xfrm>
        </p:grpSpPr>
        <p:sp>
          <p:nvSpPr>
            <p:cNvPr id="2919" name="Google Shape;2919;p80"/>
            <p:cNvSpPr/>
            <p:nvPr/>
          </p:nvSpPr>
          <p:spPr>
            <a:xfrm flipH="1">
              <a:off x="2017117" y="1175530"/>
              <a:ext cx="846450" cy="1048435"/>
            </a:xfrm>
            <a:custGeom>
              <a:avLst/>
              <a:gdLst/>
              <a:ahLst/>
              <a:cxnLst/>
              <a:rect l="l" t="t" r="r" b="b"/>
              <a:pathLst>
                <a:path w="16813" h="20825" extrusionOk="0">
                  <a:moveTo>
                    <a:pt x="4916" y="0"/>
                  </a:moveTo>
                  <a:cubicBezTo>
                    <a:pt x="2075" y="0"/>
                    <a:pt x="0" y="1979"/>
                    <a:pt x="200" y="4179"/>
                  </a:cubicBezTo>
                  <a:cubicBezTo>
                    <a:pt x="200" y="4179"/>
                    <a:pt x="600" y="7081"/>
                    <a:pt x="1501" y="11284"/>
                  </a:cubicBezTo>
                  <a:cubicBezTo>
                    <a:pt x="1501" y="11284"/>
                    <a:pt x="1334" y="12585"/>
                    <a:pt x="801" y="13419"/>
                  </a:cubicBezTo>
                  <a:cubicBezTo>
                    <a:pt x="367" y="14119"/>
                    <a:pt x="1067" y="14520"/>
                    <a:pt x="2001" y="14586"/>
                  </a:cubicBezTo>
                  <a:cubicBezTo>
                    <a:pt x="3202" y="18642"/>
                    <a:pt x="5684" y="19603"/>
                    <a:pt x="7363" y="19603"/>
                  </a:cubicBezTo>
                  <a:cubicBezTo>
                    <a:pt x="7783" y="19603"/>
                    <a:pt x="8153" y="19543"/>
                    <a:pt x="8439" y="19456"/>
                  </a:cubicBezTo>
                  <a:cubicBezTo>
                    <a:pt x="9874" y="19023"/>
                    <a:pt x="10241" y="18856"/>
                    <a:pt x="10241" y="18856"/>
                  </a:cubicBezTo>
                  <a:lnTo>
                    <a:pt x="11141" y="20824"/>
                  </a:lnTo>
                  <a:lnTo>
                    <a:pt x="15745" y="15587"/>
                  </a:lnTo>
                  <a:lnTo>
                    <a:pt x="14911" y="12652"/>
                  </a:lnTo>
                  <a:cubicBezTo>
                    <a:pt x="14911" y="12652"/>
                    <a:pt x="16812" y="9149"/>
                    <a:pt x="15511" y="6447"/>
                  </a:cubicBezTo>
                  <a:cubicBezTo>
                    <a:pt x="14722" y="4850"/>
                    <a:pt x="13444" y="4523"/>
                    <a:pt x="12530" y="4523"/>
                  </a:cubicBezTo>
                  <a:cubicBezTo>
                    <a:pt x="11899" y="4523"/>
                    <a:pt x="11442" y="4679"/>
                    <a:pt x="11442" y="4679"/>
                  </a:cubicBezTo>
                  <a:cubicBezTo>
                    <a:pt x="11442" y="4679"/>
                    <a:pt x="9974" y="1043"/>
                    <a:pt x="6405" y="176"/>
                  </a:cubicBezTo>
                  <a:cubicBezTo>
                    <a:pt x="5892" y="56"/>
                    <a:pt x="5393" y="0"/>
                    <a:pt x="49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80"/>
            <p:cNvSpPr/>
            <p:nvPr/>
          </p:nvSpPr>
          <p:spPr>
            <a:xfrm flipH="1">
              <a:off x="1753485" y="3901200"/>
              <a:ext cx="2760970" cy="808239"/>
            </a:xfrm>
            <a:custGeom>
              <a:avLst/>
              <a:gdLst/>
              <a:ahLst/>
              <a:cxnLst/>
              <a:rect l="l" t="t" r="r" b="b"/>
              <a:pathLst>
                <a:path w="54841" h="16054" extrusionOk="0">
                  <a:moveTo>
                    <a:pt x="12207" y="1"/>
                  </a:moveTo>
                  <a:cubicBezTo>
                    <a:pt x="6724" y="1"/>
                    <a:pt x="2496" y="939"/>
                    <a:pt x="601" y="6213"/>
                  </a:cubicBezTo>
                  <a:cubicBezTo>
                    <a:pt x="335" y="6981"/>
                    <a:pt x="168" y="7781"/>
                    <a:pt x="134" y="8615"/>
                  </a:cubicBezTo>
                  <a:cubicBezTo>
                    <a:pt x="1" y="11184"/>
                    <a:pt x="868" y="13952"/>
                    <a:pt x="1769" y="16054"/>
                  </a:cubicBezTo>
                  <a:lnTo>
                    <a:pt x="54840" y="16054"/>
                  </a:lnTo>
                  <a:cubicBezTo>
                    <a:pt x="54707" y="16020"/>
                    <a:pt x="54540" y="15987"/>
                    <a:pt x="54373" y="15920"/>
                  </a:cubicBezTo>
                  <a:cubicBezTo>
                    <a:pt x="49736" y="14719"/>
                    <a:pt x="41664" y="11751"/>
                    <a:pt x="36360" y="8715"/>
                  </a:cubicBezTo>
                  <a:cubicBezTo>
                    <a:pt x="36327" y="8715"/>
                    <a:pt x="36327" y="8682"/>
                    <a:pt x="36294" y="8682"/>
                  </a:cubicBezTo>
                  <a:cubicBezTo>
                    <a:pt x="35893" y="8448"/>
                    <a:pt x="35493" y="8215"/>
                    <a:pt x="35126" y="7981"/>
                  </a:cubicBezTo>
                  <a:cubicBezTo>
                    <a:pt x="34826" y="7781"/>
                    <a:pt x="34526" y="7581"/>
                    <a:pt x="34225" y="7381"/>
                  </a:cubicBezTo>
                  <a:cubicBezTo>
                    <a:pt x="34192" y="7347"/>
                    <a:pt x="34159" y="7347"/>
                    <a:pt x="34092" y="7314"/>
                  </a:cubicBezTo>
                  <a:cubicBezTo>
                    <a:pt x="33658" y="7014"/>
                    <a:pt x="33258" y="6747"/>
                    <a:pt x="32858" y="6480"/>
                  </a:cubicBezTo>
                  <a:cubicBezTo>
                    <a:pt x="32291" y="6113"/>
                    <a:pt x="31757" y="5813"/>
                    <a:pt x="31290" y="5546"/>
                  </a:cubicBezTo>
                  <a:cubicBezTo>
                    <a:pt x="31056" y="5413"/>
                    <a:pt x="30823" y="5313"/>
                    <a:pt x="30623" y="5179"/>
                  </a:cubicBezTo>
                  <a:cubicBezTo>
                    <a:pt x="28788" y="4212"/>
                    <a:pt x="27487" y="3812"/>
                    <a:pt x="26620" y="3645"/>
                  </a:cubicBezTo>
                  <a:cubicBezTo>
                    <a:pt x="26220" y="3559"/>
                    <a:pt x="25911" y="3535"/>
                    <a:pt x="25690" y="3535"/>
                  </a:cubicBezTo>
                  <a:cubicBezTo>
                    <a:pt x="25394" y="3535"/>
                    <a:pt x="25252" y="3578"/>
                    <a:pt x="25252" y="3578"/>
                  </a:cubicBezTo>
                  <a:cubicBezTo>
                    <a:pt x="25252" y="3578"/>
                    <a:pt x="25186" y="3545"/>
                    <a:pt x="25119" y="3478"/>
                  </a:cubicBezTo>
                  <a:cubicBezTo>
                    <a:pt x="25019" y="3445"/>
                    <a:pt x="24952" y="3411"/>
                    <a:pt x="24852" y="3345"/>
                  </a:cubicBezTo>
                  <a:cubicBezTo>
                    <a:pt x="24785" y="3311"/>
                    <a:pt x="24719" y="3278"/>
                    <a:pt x="24619" y="3245"/>
                  </a:cubicBezTo>
                  <a:cubicBezTo>
                    <a:pt x="24018" y="2944"/>
                    <a:pt x="23017" y="2444"/>
                    <a:pt x="21783" y="1977"/>
                  </a:cubicBezTo>
                  <a:cubicBezTo>
                    <a:pt x="19815" y="1176"/>
                    <a:pt x="17247" y="342"/>
                    <a:pt x="14578" y="109"/>
                  </a:cubicBezTo>
                  <a:cubicBezTo>
                    <a:pt x="14111" y="42"/>
                    <a:pt x="13644" y="9"/>
                    <a:pt x="13144" y="9"/>
                  </a:cubicBezTo>
                  <a:cubicBezTo>
                    <a:pt x="12828" y="4"/>
                    <a:pt x="12516" y="1"/>
                    <a:pt x="122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80"/>
            <p:cNvSpPr/>
            <p:nvPr/>
          </p:nvSpPr>
          <p:spPr>
            <a:xfrm flipH="1">
              <a:off x="3160832" y="2991150"/>
              <a:ext cx="1545038" cy="912553"/>
            </a:xfrm>
            <a:custGeom>
              <a:avLst/>
              <a:gdLst/>
              <a:ahLst/>
              <a:cxnLst/>
              <a:rect l="l" t="t" r="r" b="b"/>
              <a:pathLst>
                <a:path w="30689" h="18126" extrusionOk="0">
                  <a:moveTo>
                    <a:pt x="9497" y="0"/>
                  </a:moveTo>
                  <a:cubicBezTo>
                    <a:pt x="9467" y="0"/>
                    <a:pt x="9437" y="2"/>
                    <a:pt x="9407" y="5"/>
                  </a:cubicBezTo>
                  <a:lnTo>
                    <a:pt x="834" y="639"/>
                  </a:lnTo>
                  <a:cubicBezTo>
                    <a:pt x="300" y="672"/>
                    <a:pt x="0" y="1239"/>
                    <a:pt x="267" y="1673"/>
                  </a:cubicBezTo>
                  <a:lnTo>
                    <a:pt x="9073" y="17118"/>
                  </a:lnTo>
                  <a:cubicBezTo>
                    <a:pt x="9414" y="17736"/>
                    <a:pt x="10070" y="18125"/>
                    <a:pt x="10802" y="18125"/>
                  </a:cubicBezTo>
                  <a:cubicBezTo>
                    <a:pt x="10859" y="18125"/>
                    <a:pt x="10917" y="18123"/>
                    <a:pt x="10975" y="18118"/>
                  </a:cubicBezTo>
                  <a:lnTo>
                    <a:pt x="30689" y="16450"/>
                  </a:lnTo>
                  <a:lnTo>
                    <a:pt x="30689" y="14516"/>
                  </a:lnTo>
                  <a:lnTo>
                    <a:pt x="17479" y="14682"/>
                  </a:lnTo>
                  <a:lnTo>
                    <a:pt x="10107" y="372"/>
                  </a:lnTo>
                  <a:cubicBezTo>
                    <a:pt x="9988" y="132"/>
                    <a:pt x="9760" y="0"/>
                    <a:pt x="94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80"/>
            <p:cNvSpPr/>
            <p:nvPr/>
          </p:nvSpPr>
          <p:spPr>
            <a:xfrm flipH="1">
              <a:off x="1273175" y="1993850"/>
              <a:ext cx="1980019" cy="2718932"/>
            </a:xfrm>
            <a:custGeom>
              <a:avLst/>
              <a:gdLst/>
              <a:ahLst/>
              <a:cxnLst/>
              <a:rect l="l" t="t" r="r" b="b"/>
              <a:pathLst>
                <a:path w="39329" h="54006" extrusionOk="0">
                  <a:moveTo>
                    <a:pt x="29788" y="0"/>
                  </a:moveTo>
                  <a:cubicBezTo>
                    <a:pt x="29788" y="0"/>
                    <a:pt x="23250" y="1701"/>
                    <a:pt x="19581" y="3769"/>
                  </a:cubicBezTo>
                  <a:cubicBezTo>
                    <a:pt x="19281" y="3936"/>
                    <a:pt x="19014" y="4103"/>
                    <a:pt x="18747" y="4270"/>
                  </a:cubicBezTo>
                  <a:cubicBezTo>
                    <a:pt x="18613" y="4370"/>
                    <a:pt x="18480" y="4470"/>
                    <a:pt x="18347" y="4570"/>
                  </a:cubicBezTo>
                  <a:cubicBezTo>
                    <a:pt x="17913" y="4904"/>
                    <a:pt x="17579" y="5237"/>
                    <a:pt x="17379" y="5571"/>
                  </a:cubicBezTo>
                  <a:cubicBezTo>
                    <a:pt x="17313" y="5671"/>
                    <a:pt x="17246" y="5771"/>
                    <a:pt x="17179" y="5871"/>
                  </a:cubicBezTo>
                  <a:cubicBezTo>
                    <a:pt x="16512" y="7005"/>
                    <a:pt x="16212" y="8173"/>
                    <a:pt x="16045" y="9540"/>
                  </a:cubicBezTo>
                  <a:cubicBezTo>
                    <a:pt x="16012" y="9774"/>
                    <a:pt x="15978" y="9974"/>
                    <a:pt x="15978" y="10207"/>
                  </a:cubicBezTo>
                  <a:cubicBezTo>
                    <a:pt x="15945" y="10508"/>
                    <a:pt x="15912" y="10774"/>
                    <a:pt x="15878" y="11075"/>
                  </a:cubicBezTo>
                  <a:cubicBezTo>
                    <a:pt x="15878" y="11342"/>
                    <a:pt x="15845" y="11608"/>
                    <a:pt x="15845" y="11909"/>
                  </a:cubicBezTo>
                  <a:cubicBezTo>
                    <a:pt x="15811" y="12242"/>
                    <a:pt x="15778" y="12642"/>
                    <a:pt x="15745" y="13043"/>
                  </a:cubicBezTo>
                  <a:cubicBezTo>
                    <a:pt x="15678" y="14144"/>
                    <a:pt x="15611" y="15378"/>
                    <a:pt x="15445" y="16745"/>
                  </a:cubicBezTo>
                  <a:cubicBezTo>
                    <a:pt x="15344" y="17613"/>
                    <a:pt x="15044" y="18747"/>
                    <a:pt x="14644" y="20081"/>
                  </a:cubicBezTo>
                  <a:cubicBezTo>
                    <a:pt x="14611" y="20215"/>
                    <a:pt x="14544" y="20348"/>
                    <a:pt x="14511" y="20481"/>
                  </a:cubicBezTo>
                  <a:cubicBezTo>
                    <a:pt x="14410" y="20782"/>
                    <a:pt x="14344" y="21048"/>
                    <a:pt x="14244" y="21349"/>
                  </a:cubicBezTo>
                  <a:cubicBezTo>
                    <a:pt x="14177" y="21482"/>
                    <a:pt x="14144" y="21616"/>
                    <a:pt x="14077" y="21749"/>
                  </a:cubicBezTo>
                  <a:cubicBezTo>
                    <a:pt x="14010" y="21983"/>
                    <a:pt x="13910" y="22249"/>
                    <a:pt x="13810" y="22483"/>
                  </a:cubicBezTo>
                  <a:cubicBezTo>
                    <a:pt x="13343" y="23817"/>
                    <a:pt x="12743" y="25252"/>
                    <a:pt x="12142" y="26686"/>
                  </a:cubicBezTo>
                  <a:cubicBezTo>
                    <a:pt x="12109" y="26719"/>
                    <a:pt x="12109" y="26753"/>
                    <a:pt x="12075" y="26786"/>
                  </a:cubicBezTo>
                  <a:cubicBezTo>
                    <a:pt x="12042" y="26919"/>
                    <a:pt x="11975" y="27019"/>
                    <a:pt x="11942" y="27153"/>
                  </a:cubicBezTo>
                  <a:lnTo>
                    <a:pt x="11909" y="27153"/>
                  </a:lnTo>
                  <a:cubicBezTo>
                    <a:pt x="11475" y="28120"/>
                    <a:pt x="11041" y="29121"/>
                    <a:pt x="10541" y="30055"/>
                  </a:cubicBezTo>
                  <a:cubicBezTo>
                    <a:pt x="10374" y="30422"/>
                    <a:pt x="10207" y="30755"/>
                    <a:pt x="10041" y="31089"/>
                  </a:cubicBezTo>
                  <a:cubicBezTo>
                    <a:pt x="10007" y="31156"/>
                    <a:pt x="9974" y="31222"/>
                    <a:pt x="9941" y="31256"/>
                  </a:cubicBezTo>
                  <a:cubicBezTo>
                    <a:pt x="9807" y="31556"/>
                    <a:pt x="9640" y="31823"/>
                    <a:pt x="9507" y="32090"/>
                  </a:cubicBezTo>
                  <a:cubicBezTo>
                    <a:pt x="9273" y="32523"/>
                    <a:pt x="9040" y="32924"/>
                    <a:pt x="8806" y="33324"/>
                  </a:cubicBezTo>
                  <a:cubicBezTo>
                    <a:pt x="8540" y="33791"/>
                    <a:pt x="8306" y="34225"/>
                    <a:pt x="8039" y="34625"/>
                  </a:cubicBezTo>
                  <a:cubicBezTo>
                    <a:pt x="7706" y="35159"/>
                    <a:pt x="7372" y="35692"/>
                    <a:pt x="7039" y="36126"/>
                  </a:cubicBezTo>
                  <a:cubicBezTo>
                    <a:pt x="6805" y="36460"/>
                    <a:pt x="6572" y="36726"/>
                    <a:pt x="6371" y="36993"/>
                  </a:cubicBezTo>
                  <a:cubicBezTo>
                    <a:pt x="5571" y="37961"/>
                    <a:pt x="4837" y="38561"/>
                    <a:pt x="4237" y="38628"/>
                  </a:cubicBezTo>
                  <a:cubicBezTo>
                    <a:pt x="3536" y="38694"/>
                    <a:pt x="2969" y="38828"/>
                    <a:pt x="2469" y="39061"/>
                  </a:cubicBezTo>
                  <a:cubicBezTo>
                    <a:pt x="2469" y="39061"/>
                    <a:pt x="2435" y="39095"/>
                    <a:pt x="2402" y="39095"/>
                  </a:cubicBezTo>
                  <a:cubicBezTo>
                    <a:pt x="2268" y="39161"/>
                    <a:pt x="2135" y="39228"/>
                    <a:pt x="2002" y="39295"/>
                  </a:cubicBezTo>
                  <a:cubicBezTo>
                    <a:pt x="1902" y="39362"/>
                    <a:pt x="1835" y="39395"/>
                    <a:pt x="1735" y="39462"/>
                  </a:cubicBezTo>
                  <a:cubicBezTo>
                    <a:pt x="1401" y="39662"/>
                    <a:pt x="1134" y="39929"/>
                    <a:pt x="901" y="40162"/>
                  </a:cubicBezTo>
                  <a:cubicBezTo>
                    <a:pt x="734" y="40329"/>
                    <a:pt x="601" y="40496"/>
                    <a:pt x="467" y="40663"/>
                  </a:cubicBezTo>
                  <a:cubicBezTo>
                    <a:pt x="300" y="40896"/>
                    <a:pt x="200" y="41063"/>
                    <a:pt x="134" y="41230"/>
                  </a:cubicBezTo>
                  <a:cubicBezTo>
                    <a:pt x="100" y="41263"/>
                    <a:pt x="67" y="41330"/>
                    <a:pt x="67" y="41363"/>
                  </a:cubicBezTo>
                  <a:cubicBezTo>
                    <a:pt x="34" y="41430"/>
                    <a:pt x="0" y="41463"/>
                    <a:pt x="0" y="41463"/>
                  </a:cubicBezTo>
                  <a:cubicBezTo>
                    <a:pt x="667" y="41463"/>
                    <a:pt x="1535" y="41697"/>
                    <a:pt x="2502" y="42164"/>
                  </a:cubicBezTo>
                  <a:cubicBezTo>
                    <a:pt x="3569" y="42631"/>
                    <a:pt x="4804" y="43364"/>
                    <a:pt x="6071" y="44232"/>
                  </a:cubicBezTo>
                  <a:cubicBezTo>
                    <a:pt x="6171" y="44298"/>
                    <a:pt x="6305" y="44365"/>
                    <a:pt x="6405" y="44465"/>
                  </a:cubicBezTo>
                  <a:cubicBezTo>
                    <a:pt x="6838" y="44732"/>
                    <a:pt x="7239" y="45032"/>
                    <a:pt x="7639" y="45333"/>
                  </a:cubicBezTo>
                  <a:cubicBezTo>
                    <a:pt x="8306" y="45833"/>
                    <a:pt x="8940" y="46333"/>
                    <a:pt x="9574" y="46834"/>
                  </a:cubicBezTo>
                  <a:cubicBezTo>
                    <a:pt x="9874" y="47067"/>
                    <a:pt x="10141" y="47301"/>
                    <a:pt x="10408" y="47534"/>
                  </a:cubicBezTo>
                  <a:cubicBezTo>
                    <a:pt x="10441" y="47567"/>
                    <a:pt x="10474" y="47567"/>
                    <a:pt x="10508" y="47601"/>
                  </a:cubicBezTo>
                  <a:cubicBezTo>
                    <a:pt x="10808" y="47868"/>
                    <a:pt x="11108" y="48135"/>
                    <a:pt x="11375" y="48368"/>
                  </a:cubicBezTo>
                  <a:cubicBezTo>
                    <a:pt x="11775" y="48735"/>
                    <a:pt x="12242" y="49102"/>
                    <a:pt x="12776" y="49502"/>
                  </a:cubicBezTo>
                  <a:cubicBezTo>
                    <a:pt x="14877" y="51070"/>
                    <a:pt x="17946" y="52771"/>
                    <a:pt x="21182" y="53939"/>
                  </a:cubicBezTo>
                  <a:lnTo>
                    <a:pt x="29788" y="53939"/>
                  </a:lnTo>
                  <a:cubicBezTo>
                    <a:pt x="29888" y="53972"/>
                    <a:pt x="29988" y="53972"/>
                    <a:pt x="30055" y="54005"/>
                  </a:cubicBezTo>
                  <a:lnTo>
                    <a:pt x="33090" y="54005"/>
                  </a:lnTo>
                  <a:cubicBezTo>
                    <a:pt x="33124" y="53972"/>
                    <a:pt x="33157" y="53972"/>
                    <a:pt x="33191" y="53939"/>
                  </a:cubicBezTo>
                  <a:cubicBezTo>
                    <a:pt x="38027" y="50536"/>
                    <a:pt x="38995" y="40496"/>
                    <a:pt x="39161" y="30155"/>
                  </a:cubicBezTo>
                  <a:cubicBezTo>
                    <a:pt x="39328" y="18480"/>
                    <a:pt x="35459" y="7072"/>
                    <a:pt x="35492" y="7072"/>
                  </a:cubicBezTo>
                  <a:cubicBezTo>
                    <a:pt x="34725" y="5070"/>
                    <a:pt x="33457" y="3436"/>
                    <a:pt x="32323" y="2202"/>
                  </a:cubicBezTo>
                  <a:cubicBezTo>
                    <a:pt x="30989" y="801"/>
                    <a:pt x="29788" y="0"/>
                    <a:pt x="297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80"/>
            <p:cNvSpPr/>
            <p:nvPr/>
          </p:nvSpPr>
          <p:spPr>
            <a:xfrm flipH="1">
              <a:off x="2798074" y="4428975"/>
              <a:ext cx="413131" cy="280472"/>
            </a:xfrm>
            <a:custGeom>
              <a:avLst/>
              <a:gdLst/>
              <a:ahLst/>
              <a:cxnLst/>
              <a:rect l="l" t="t" r="r" b="b"/>
              <a:pathLst>
                <a:path w="8206" h="5571" extrusionOk="0">
                  <a:moveTo>
                    <a:pt x="1735" y="0"/>
                  </a:moveTo>
                  <a:cubicBezTo>
                    <a:pt x="1735" y="0"/>
                    <a:pt x="1601" y="200"/>
                    <a:pt x="1401" y="500"/>
                  </a:cubicBezTo>
                  <a:lnTo>
                    <a:pt x="1268" y="734"/>
                  </a:lnTo>
                  <a:cubicBezTo>
                    <a:pt x="1134" y="934"/>
                    <a:pt x="967" y="1168"/>
                    <a:pt x="834" y="1401"/>
                  </a:cubicBezTo>
                  <a:lnTo>
                    <a:pt x="801" y="1468"/>
                  </a:lnTo>
                  <a:cubicBezTo>
                    <a:pt x="467" y="2001"/>
                    <a:pt x="167" y="2502"/>
                    <a:pt x="134" y="2735"/>
                  </a:cubicBezTo>
                  <a:cubicBezTo>
                    <a:pt x="0" y="3236"/>
                    <a:pt x="300" y="3803"/>
                    <a:pt x="1134" y="4503"/>
                  </a:cubicBezTo>
                  <a:cubicBezTo>
                    <a:pt x="1468" y="4770"/>
                    <a:pt x="2002" y="5170"/>
                    <a:pt x="2535" y="5571"/>
                  </a:cubicBezTo>
                  <a:lnTo>
                    <a:pt x="7572" y="5571"/>
                  </a:lnTo>
                  <a:cubicBezTo>
                    <a:pt x="7572" y="5504"/>
                    <a:pt x="7572" y="5471"/>
                    <a:pt x="7572" y="5471"/>
                  </a:cubicBezTo>
                  <a:cubicBezTo>
                    <a:pt x="7572" y="5471"/>
                    <a:pt x="7625" y="5479"/>
                    <a:pt x="7699" y="5479"/>
                  </a:cubicBezTo>
                  <a:cubicBezTo>
                    <a:pt x="7828" y="5479"/>
                    <a:pt x="8021" y="5452"/>
                    <a:pt x="8106" y="5304"/>
                  </a:cubicBezTo>
                  <a:cubicBezTo>
                    <a:pt x="8206" y="5070"/>
                    <a:pt x="8073" y="4803"/>
                    <a:pt x="7772" y="4637"/>
                  </a:cubicBezTo>
                  <a:cubicBezTo>
                    <a:pt x="7505" y="4437"/>
                    <a:pt x="7038" y="4236"/>
                    <a:pt x="7038" y="4236"/>
                  </a:cubicBezTo>
                  <a:lnTo>
                    <a:pt x="5004" y="2669"/>
                  </a:lnTo>
                  <a:lnTo>
                    <a:pt x="5070" y="2569"/>
                  </a:lnTo>
                  <a:lnTo>
                    <a:pt x="5271" y="2335"/>
                  </a:lnTo>
                  <a:lnTo>
                    <a:pt x="5304" y="2335"/>
                  </a:lnTo>
                  <a:lnTo>
                    <a:pt x="5504" y="2068"/>
                  </a:lnTo>
                  <a:lnTo>
                    <a:pt x="5471" y="2068"/>
                  </a:lnTo>
                  <a:lnTo>
                    <a:pt x="1735" y="0"/>
                  </a:lnTo>
                  <a:close/>
                </a:path>
              </a:pathLst>
            </a:custGeom>
            <a:solidFill>
              <a:srgbClr val="FBB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80"/>
            <p:cNvSpPr/>
            <p:nvPr/>
          </p:nvSpPr>
          <p:spPr>
            <a:xfrm flipH="1">
              <a:off x="2594834" y="3636281"/>
              <a:ext cx="785986" cy="911949"/>
            </a:xfrm>
            <a:custGeom>
              <a:avLst/>
              <a:gdLst/>
              <a:ahLst/>
              <a:cxnLst/>
              <a:rect l="l" t="t" r="r" b="b"/>
              <a:pathLst>
                <a:path w="15612" h="18114" extrusionOk="0">
                  <a:moveTo>
                    <a:pt x="2168" y="0"/>
                  </a:moveTo>
                  <a:cubicBezTo>
                    <a:pt x="2168" y="0"/>
                    <a:pt x="0" y="5071"/>
                    <a:pt x="1701" y="7906"/>
                  </a:cubicBezTo>
                  <a:cubicBezTo>
                    <a:pt x="3436" y="10775"/>
                    <a:pt x="6538" y="11309"/>
                    <a:pt x="6538" y="11309"/>
                  </a:cubicBezTo>
                  <a:cubicBezTo>
                    <a:pt x="6538" y="11309"/>
                    <a:pt x="4770" y="14344"/>
                    <a:pt x="4236" y="15712"/>
                  </a:cubicBezTo>
                  <a:cubicBezTo>
                    <a:pt x="4236" y="15712"/>
                    <a:pt x="5938" y="17880"/>
                    <a:pt x="9173" y="18113"/>
                  </a:cubicBezTo>
                  <a:cubicBezTo>
                    <a:pt x="9173" y="18113"/>
                    <a:pt x="13877" y="14978"/>
                    <a:pt x="14744" y="12176"/>
                  </a:cubicBezTo>
                  <a:cubicBezTo>
                    <a:pt x="15611" y="9374"/>
                    <a:pt x="9907" y="5071"/>
                    <a:pt x="8940" y="4404"/>
                  </a:cubicBezTo>
                  <a:cubicBezTo>
                    <a:pt x="7972" y="3736"/>
                    <a:pt x="5637" y="1635"/>
                    <a:pt x="5637" y="1635"/>
                  </a:cubicBezTo>
                  <a:lnTo>
                    <a:pt x="21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80"/>
            <p:cNvSpPr/>
            <p:nvPr/>
          </p:nvSpPr>
          <p:spPr>
            <a:xfrm flipH="1">
              <a:off x="3029827" y="3546766"/>
              <a:ext cx="1170572" cy="531240"/>
            </a:xfrm>
            <a:custGeom>
              <a:avLst/>
              <a:gdLst/>
              <a:ahLst/>
              <a:cxnLst/>
              <a:rect l="l" t="t" r="r" b="b"/>
              <a:pathLst>
                <a:path w="23251" h="10552" extrusionOk="0">
                  <a:moveTo>
                    <a:pt x="2194" y="0"/>
                  </a:moveTo>
                  <a:cubicBezTo>
                    <a:pt x="1413" y="0"/>
                    <a:pt x="828" y="605"/>
                    <a:pt x="735" y="978"/>
                  </a:cubicBezTo>
                  <a:cubicBezTo>
                    <a:pt x="711" y="1107"/>
                    <a:pt x="795" y="1157"/>
                    <a:pt x="935" y="1157"/>
                  </a:cubicBezTo>
                  <a:cubicBezTo>
                    <a:pt x="1193" y="1157"/>
                    <a:pt x="1644" y="984"/>
                    <a:pt x="1969" y="811"/>
                  </a:cubicBezTo>
                  <a:cubicBezTo>
                    <a:pt x="1969" y="811"/>
                    <a:pt x="2903" y="1045"/>
                    <a:pt x="3303" y="1311"/>
                  </a:cubicBezTo>
                  <a:lnTo>
                    <a:pt x="3270" y="1412"/>
                  </a:lnTo>
                  <a:cubicBezTo>
                    <a:pt x="3059" y="1321"/>
                    <a:pt x="2415" y="1068"/>
                    <a:pt x="1752" y="1068"/>
                  </a:cubicBezTo>
                  <a:cubicBezTo>
                    <a:pt x="1680" y="1068"/>
                    <a:pt x="1607" y="1071"/>
                    <a:pt x="1535" y="1078"/>
                  </a:cubicBezTo>
                  <a:cubicBezTo>
                    <a:pt x="701" y="1145"/>
                    <a:pt x="168" y="1912"/>
                    <a:pt x="134" y="2312"/>
                  </a:cubicBezTo>
                  <a:cubicBezTo>
                    <a:pt x="134" y="2427"/>
                    <a:pt x="194" y="2473"/>
                    <a:pt x="290" y="2473"/>
                  </a:cubicBezTo>
                  <a:cubicBezTo>
                    <a:pt x="529" y="2473"/>
                    <a:pt x="992" y="2184"/>
                    <a:pt x="1302" y="1945"/>
                  </a:cubicBezTo>
                  <a:cubicBezTo>
                    <a:pt x="1302" y="1945"/>
                    <a:pt x="2469" y="2012"/>
                    <a:pt x="2836" y="2212"/>
                  </a:cubicBezTo>
                  <a:cubicBezTo>
                    <a:pt x="2869" y="2212"/>
                    <a:pt x="2869" y="2212"/>
                    <a:pt x="2903" y="2245"/>
                  </a:cubicBezTo>
                  <a:lnTo>
                    <a:pt x="2869" y="2312"/>
                  </a:lnTo>
                  <a:cubicBezTo>
                    <a:pt x="2572" y="2223"/>
                    <a:pt x="2114" y="2107"/>
                    <a:pt x="1663" y="2107"/>
                  </a:cubicBezTo>
                  <a:cubicBezTo>
                    <a:pt x="1609" y="2107"/>
                    <a:pt x="1555" y="2108"/>
                    <a:pt x="1502" y="2112"/>
                  </a:cubicBezTo>
                  <a:cubicBezTo>
                    <a:pt x="635" y="2179"/>
                    <a:pt x="101" y="2946"/>
                    <a:pt x="101" y="3346"/>
                  </a:cubicBezTo>
                  <a:cubicBezTo>
                    <a:pt x="101" y="3461"/>
                    <a:pt x="161" y="3507"/>
                    <a:pt x="256" y="3507"/>
                  </a:cubicBezTo>
                  <a:cubicBezTo>
                    <a:pt x="496" y="3507"/>
                    <a:pt x="959" y="3218"/>
                    <a:pt x="1268" y="2979"/>
                  </a:cubicBezTo>
                  <a:cubicBezTo>
                    <a:pt x="1268" y="2979"/>
                    <a:pt x="2036" y="3013"/>
                    <a:pt x="2536" y="3146"/>
                  </a:cubicBezTo>
                  <a:lnTo>
                    <a:pt x="2469" y="3280"/>
                  </a:lnTo>
                  <a:cubicBezTo>
                    <a:pt x="2202" y="3213"/>
                    <a:pt x="1935" y="3179"/>
                    <a:pt x="1702" y="3179"/>
                  </a:cubicBezTo>
                  <a:cubicBezTo>
                    <a:pt x="868" y="3179"/>
                    <a:pt x="1" y="3980"/>
                    <a:pt x="334" y="4214"/>
                  </a:cubicBezTo>
                  <a:cubicBezTo>
                    <a:pt x="402" y="4266"/>
                    <a:pt x="492" y="4287"/>
                    <a:pt x="591" y="4287"/>
                  </a:cubicBezTo>
                  <a:cubicBezTo>
                    <a:pt x="929" y="4287"/>
                    <a:pt x="1368" y="4047"/>
                    <a:pt x="1368" y="4047"/>
                  </a:cubicBezTo>
                  <a:cubicBezTo>
                    <a:pt x="1368" y="4047"/>
                    <a:pt x="2536" y="4214"/>
                    <a:pt x="3236" y="4547"/>
                  </a:cubicBezTo>
                  <a:cubicBezTo>
                    <a:pt x="3737" y="4947"/>
                    <a:pt x="4771" y="5748"/>
                    <a:pt x="5638" y="6215"/>
                  </a:cubicBezTo>
                  <a:cubicBezTo>
                    <a:pt x="6806" y="6815"/>
                    <a:pt x="7773" y="6982"/>
                    <a:pt x="7773" y="6982"/>
                  </a:cubicBezTo>
                  <a:cubicBezTo>
                    <a:pt x="7773" y="6982"/>
                    <a:pt x="9074" y="7349"/>
                    <a:pt x="13777" y="8550"/>
                  </a:cubicBezTo>
                  <a:cubicBezTo>
                    <a:pt x="15112" y="8917"/>
                    <a:pt x="16479" y="9217"/>
                    <a:pt x="17713" y="9484"/>
                  </a:cubicBezTo>
                  <a:cubicBezTo>
                    <a:pt x="19014" y="9784"/>
                    <a:pt x="20182" y="10018"/>
                    <a:pt x="21116" y="10184"/>
                  </a:cubicBezTo>
                  <a:cubicBezTo>
                    <a:pt x="22417" y="10418"/>
                    <a:pt x="23251" y="10551"/>
                    <a:pt x="23251" y="10551"/>
                  </a:cubicBezTo>
                  <a:lnTo>
                    <a:pt x="16112" y="2412"/>
                  </a:lnTo>
                  <a:cubicBezTo>
                    <a:pt x="15812" y="2479"/>
                    <a:pt x="15478" y="2512"/>
                    <a:pt x="15112" y="2546"/>
                  </a:cubicBezTo>
                  <a:cubicBezTo>
                    <a:pt x="14745" y="2612"/>
                    <a:pt x="14344" y="2646"/>
                    <a:pt x="13944" y="2679"/>
                  </a:cubicBezTo>
                  <a:cubicBezTo>
                    <a:pt x="12622" y="2778"/>
                    <a:pt x="11252" y="2806"/>
                    <a:pt x="10230" y="2806"/>
                  </a:cubicBezTo>
                  <a:cubicBezTo>
                    <a:pt x="9525" y="2806"/>
                    <a:pt x="8985" y="2793"/>
                    <a:pt x="8740" y="2779"/>
                  </a:cubicBezTo>
                  <a:cubicBezTo>
                    <a:pt x="8740" y="2779"/>
                    <a:pt x="7206" y="1178"/>
                    <a:pt x="5305" y="711"/>
                  </a:cubicBezTo>
                  <a:cubicBezTo>
                    <a:pt x="4408" y="503"/>
                    <a:pt x="3981" y="463"/>
                    <a:pt x="3786" y="463"/>
                  </a:cubicBezTo>
                  <a:cubicBezTo>
                    <a:pt x="3670" y="463"/>
                    <a:pt x="3637" y="478"/>
                    <a:pt x="3637" y="478"/>
                  </a:cubicBezTo>
                  <a:cubicBezTo>
                    <a:pt x="3470" y="377"/>
                    <a:pt x="3303" y="277"/>
                    <a:pt x="3070" y="211"/>
                  </a:cubicBezTo>
                  <a:cubicBezTo>
                    <a:pt x="2836" y="111"/>
                    <a:pt x="2603" y="44"/>
                    <a:pt x="2369" y="11"/>
                  </a:cubicBezTo>
                  <a:cubicBezTo>
                    <a:pt x="2310" y="4"/>
                    <a:pt x="2251" y="0"/>
                    <a:pt x="21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80"/>
            <p:cNvSpPr/>
            <p:nvPr/>
          </p:nvSpPr>
          <p:spPr>
            <a:xfrm flipH="1">
              <a:off x="2383232" y="2998098"/>
              <a:ext cx="890150" cy="779290"/>
            </a:xfrm>
            <a:custGeom>
              <a:avLst/>
              <a:gdLst/>
              <a:ahLst/>
              <a:cxnLst/>
              <a:rect l="l" t="t" r="r" b="b"/>
              <a:pathLst>
                <a:path w="17681" h="15479" extrusionOk="0">
                  <a:moveTo>
                    <a:pt x="11276" y="1"/>
                  </a:moveTo>
                  <a:cubicBezTo>
                    <a:pt x="11276" y="1"/>
                    <a:pt x="8941" y="701"/>
                    <a:pt x="5305" y="3637"/>
                  </a:cubicBezTo>
                  <a:cubicBezTo>
                    <a:pt x="1702" y="6539"/>
                    <a:pt x="101" y="10642"/>
                    <a:pt x="34" y="12676"/>
                  </a:cubicBezTo>
                  <a:cubicBezTo>
                    <a:pt x="1" y="14678"/>
                    <a:pt x="4271" y="15478"/>
                    <a:pt x="4271" y="15478"/>
                  </a:cubicBezTo>
                  <a:cubicBezTo>
                    <a:pt x="4271" y="15478"/>
                    <a:pt x="12577" y="10341"/>
                    <a:pt x="15078" y="7039"/>
                  </a:cubicBezTo>
                  <a:cubicBezTo>
                    <a:pt x="17613" y="3770"/>
                    <a:pt x="17680" y="2669"/>
                    <a:pt x="17680" y="2669"/>
                  </a:cubicBezTo>
                  <a:lnTo>
                    <a:pt x="112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80"/>
            <p:cNvSpPr/>
            <p:nvPr/>
          </p:nvSpPr>
          <p:spPr>
            <a:xfrm flipH="1">
              <a:off x="2426923" y="3072307"/>
              <a:ext cx="266526" cy="275186"/>
            </a:xfrm>
            <a:custGeom>
              <a:avLst/>
              <a:gdLst/>
              <a:ahLst/>
              <a:cxnLst/>
              <a:rect l="l" t="t" r="r" b="b"/>
              <a:pathLst>
                <a:path w="5294" h="5466" extrusionOk="0">
                  <a:moveTo>
                    <a:pt x="1649" y="0"/>
                  </a:moveTo>
                  <a:cubicBezTo>
                    <a:pt x="1468" y="0"/>
                    <a:pt x="1368" y="57"/>
                    <a:pt x="1391" y="195"/>
                  </a:cubicBezTo>
                  <a:cubicBezTo>
                    <a:pt x="1552" y="967"/>
                    <a:pt x="2364" y="2235"/>
                    <a:pt x="1764" y="2235"/>
                  </a:cubicBezTo>
                  <a:cubicBezTo>
                    <a:pt x="1742" y="2235"/>
                    <a:pt x="1718" y="2233"/>
                    <a:pt x="1691" y="2229"/>
                  </a:cubicBezTo>
                  <a:cubicBezTo>
                    <a:pt x="1613" y="2219"/>
                    <a:pt x="1531" y="2214"/>
                    <a:pt x="1449" y="2214"/>
                  </a:cubicBezTo>
                  <a:cubicBezTo>
                    <a:pt x="762" y="2214"/>
                    <a:pt x="1" y="2558"/>
                    <a:pt x="90" y="2796"/>
                  </a:cubicBezTo>
                  <a:cubicBezTo>
                    <a:pt x="190" y="3030"/>
                    <a:pt x="757" y="5465"/>
                    <a:pt x="757" y="5465"/>
                  </a:cubicBezTo>
                  <a:cubicBezTo>
                    <a:pt x="2092" y="4998"/>
                    <a:pt x="5294" y="1329"/>
                    <a:pt x="5294" y="1329"/>
                  </a:cubicBezTo>
                  <a:cubicBezTo>
                    <a:pt x="5294" y="1329"/>
                    <a:pt x="2523" y="0"/>
                    <a:pt x="16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80"/>
            <p:cNvSpPr/>
            <p:nvPr/>
          </p:nvSpPr>
          <p:spPr>
            <a:xfrm flipH="1">
              <a:off x="2215327" y="3488516"/>
              <a:ext cx="742287" cy="287923"/>
            </a:xfrm>
            <a:custGeom>
              <a:avLst/>
              <a:gdLst/>
              <a:ahLst/>
              <a:cxnLst/>
              <a:rect l="l" t="t" r="r" b="b"/>
              <a:pathLst>
                <a:path w="14744" h="5719" extrusionOk="0">
                  <a:moveTo>
                    <a:pt x="1568" y="0"/>
                  </a:moveTo>
                  <a:lnTo>
                    <a:pt x="0" y="1168"/>
                  </a:lnTo>
                  <a:cubicBezTo>
                    <a:pt x="0" y="1168"/>
                    <a:pt x="167" y="3136"/>
                    <a:pt x="2068" y="4837"/>
                  </a:cubicBezTo>
                  <a:cubicBezTo>
                    <a:pt x="2820" y="5510"/>
                    <a:pt x="4203" y="5718"/>
                    <a:pt x="5644" y="5718"/>
                  </a:cubicBezTo>
                  <a:cubicBezTo>
                    <a:pt x="7847" y="5718"/>
                    <a:pt x="10184" y="5231"/>
                    <a:pt x="10608" y="5170"/>
                  </a:cubicBezTo>
                  <a:cubicBezTo>
                    <a:pt x="10647" y="5164"/>
                    <a:pt x="10691" y="5162"/>
                    <a:pt x="10738" y="5162"/>
                  </a:cubicBezTo>
                  <a:cubicBezTo>
                    <a:pt x="11316" y="5162"/>
                    <a:pt x="12392" y="5583"/>
                    <a:pt x="13161" y="5583"/>
                  </a:cubicBezTo>
                  <a:cubicBezTo>
                    <a:pt x="13373" y="5583"/>
                    <a:pt x="13561" y="5552"/>
                    <a:pt x="13710" y="5471"/>
                  </a:cubicBezTo>
                  <a:cubicBezTo>
                    <a:pt x="14444" y="5070"/>
                    <a:pt x="14744" y="3869"/>
                    <a:pt x="14744" y="3869"/>
                  </a:cubicBezTo>
                  <a:cubicBezTo>
                    <a:pt x="14744" y="3869"/>
                    <a:pt x="5671" y="3869"/>
                    <a:pt x="4537" y="3169"/>
                  </a:cubicBezTo>
                  <a:cubicBezTo>
                    <a:pt x="3436" y="2468"/>
                    <a:pt x="1568" y="0"/>
                    <a:pt x="1568" y="0"/>
                  </a:cubicBezTo>
                  <a:close/>
                </a:path>
              </a:pathLst>
            </a:custGeom>
            <a:solidFill>
              <a:srgbClr val="DA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80"/>
            <p:cNvSpPr/>
            <p:nvPr/>
          </p:nvSpPr>
          <p:spPr>
            <a:xfrm flipH="1">
              <a:off x="1867692" y="2287467"/>
              <a:ext cx="886726" cy="853297"/>
            </a:xfrm>
            <a:custGeom>
              <a:avLst/>
              <a:gdLst/>
              <a:ahLst/>
              <a:cxnLst/>
              <a:rect l="l" t="t" r="r" b="b"/>
              <a:pathLst>
                <a:path w="17613" h="16949" extrusionOk="0">
                  <a:moveTo>
                    <a:pt x="8069" y="0"/>
                  </a:moveTo>
                  <a:cubicBezTo>
                    <a:pt x="5358" y="0"/>
                    <a:pt x="3316" y="786"/>
                    <a:pt x="2602" y="1807"/>
                  </a:cubicBezTo>
                  <a:cubicBezTo>
                    <a:pt x="2602" y="1807"/>
                    <a:pt x="1601" y="4175"/>
                    <a:pt x="1268" y="6810"/>
                  </a:cubicBezTo>
                  <a:cubicBezTo>
                    <a:pt x="968" y="9412"/>
                    <a:pt x="0" y="11380"/>
                    <a:pt x="868" y="13849"/>
                  </a:cubicBezTo>
                  <a:cubicBezTo>
                    <a:pt x="1515" y="15791"/>
                    <a:pt x="3609" y="16949"/>
                    <a:pt x="5824" y="16949"/>
                  </a:cubicBezTo>
                  <a:cubicBezTo>
                    <a:pt x="6463" y="16949"/>
                    <a:pt x="7112" y="16852"/>
                    <a:pt x="7739" y="16651"/>
                  </a:cubicBezTo>
                  <a:cubicBezTo>
                    <a:pt x="10574" y="15784"/>
                    <a:pt x="14377" y="12248"/>
                    <a:pt x="16012" y="9012"/>
                  </a:cubicBezTo>
                  <a:cubicBezTo>
                    <a:pt x="17613" y="5776"/>
                    <a:pt x="14711" y="906"/>
                    <a:pt x="10741" y="239"/>
                  </a:cubicBezTo>
                  <a:cubicBezTo>
                    <a:pt x="9800" y="74"/>
                    <a:pt x="8903" y="0"/>
                    <a:pt x="8069" y="0"/>
                  </a:cubicBezTo>
                  <a:close/>
                </a:path>
              </a:pathLst>
            </a:custGeom>
            <a:solidFill>
              <a:srgbClr val="FBB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80"/>
            <p:cNvSpPr/>
            <p:nvPr/>
          </p:nvSpPr>
          <p:spPr>
            <a:xfrm flipH="1">
              <a:off x="2111154" y="3547270"/>
              <a:ext cx="275488" cy="202236"/>
            </a:xfrm>
            <a:custGeom>
              <a:avLst/>
              <a:gdLst/>
              <a:ahLst/>
              <a:cxnLst/>
              <a:rect l="l" t="t" r="r" b="b"/>
              <a:pathLst>
                <a:path w="5472" h="4017" extrusionOk="0">
                  <a:moveTo>
                    <a:pt x="3136" y="1"/>
                  </a:moveTo>
                  <a:cubicBezTo>
                    <a:pt x="2235" y="1"/>
                    <a:pt x="734" y="267"/>
                    <a:pt x="734" y="267"/>
                  </a:cubicBezTo>
                  <a:lnTo>
                    <a:pt x="0" y="134"/>
                  </a:lnTo>
                  <a:lnTo>
                    <a:pt x="67" y="2936"/>
                  </a:lnTo>
                  <a:lnTo>
                    <a:pt x="634" y="2969"/>
                  </a:lnTo>
                  <a:cubicBezTo>
                    <a:pt x="634" y="2969"/>
                    <a:pt x="801" y="3203"/>
                    <a:pt x="1268" y="3403"/>
                  </a:cubicBezTo>
                  <a:cubicBezTo>
                    <a:pt x="1735" y="3603"/>
                    <a:pt x="3203" y="3903"/>
                    <a:pt x="3370" y="4003"/>
                  </a:cubicBezTo>
                  <a:cubicBezTo>
                    <a:pt x="3396" y="4012"/>
                    <a:pt x="3423" y="4016"/>
                    <a:pt x="3450" y="4016"/>
                  </a:cubicBezTo>
                  <a:cubicBezTo>
                    <a:pt x="3628" y="4016"/>
                    <a:pt x="3803" y="3839"/>
                    <a:pt x="3803" y="3636"/>
                  </a:cubicBezTo>
                  <a:cubicBezTo>
                    <a:pt x="3803" y="3403"/>
                    <a:pt x="3236" y="3069"/>
                    <a:pt x="3236" y="3069"/>
                  </a:cubicBezTo>
                  <a:lnTo>
                    <a:pt x="3236" y="3069"/>
                  </a:lnTo>
                  <a:cubicBezTo>
                    <a:pt x="3236" y="3069"/>
                    <a:pt x="4003" y="3370"/>
                    <a:pt x="4203" y="3403"/>
                  </a:cubicBezTo>
                  <a:cubicBezTo>
                    <a:pt x="4262" y="3411"/>
                    <a:pt x="4320" y="3418"/>
                    <a:pt x="4375" y="3418"/>
                  </a:cubicBezTo>
                  <a:cubicBezTo>
                    <a:pt x="4539" y="3418"/>
                    <a:pt x="4670" y="3361"/>
                    <a:pt x="4670" y="3136"/>
                  </a:cubicBezTo>
                  <a:cubicBezTo>
                    <a:pt x="4637" y="2803"/>
                    <a:pt x="3737" y="2469"/>
                    <a:pt x="3736" y="2469"/>
                  </a:cubicBezTo>
                  <a:lnTo>
                    <a:pt x="3736" y="2469"/>
                  </a:lnTo>
                  <a:cubicBezTo>
                    <a:pt x="3737" y="2469"/>
                    <a:pt x="4705" y="2772"/>
                    <a:pt x="4970" y="2772"/>
                  </a:cubicBezTo>
                  <a:cubicBezTo>
                    <a:pt x="4983" y="2772"/>
                    <a:pt x="4995" y="2771"/>
                    <a:pt x="5004" y="2769"/>
                  </a:cubicBezTo>
                  <a:cubicBezTo>
                    <a:pt x="5238" y="2769"/>
                    <a:pt x="5471" y="2502"/>
                    <a:pt x="5304" y="2269"/>
                  </a:cubicBezTo>
                  <a:cubicBezTo>
                    <a:pt x="5171" y="2035"/>
                    <a:pt x="3870" y="1668"/>
                    <a:pt x="3870" y="1668"/>
                  </a:cubicBezTo>
                  <a:lnTo>
                    <a:pt x="3870" y="1668"/>
                  </a:lnTo>
                  <a:cubicBezTo>
                    <a:pt x="3870" y="1668"/>
                    <a:pt x="4535" y="1768"/>
                    <a:pt x="4961" y="1768"/>
                  </a:cubicBezTo>
                  <a:cubicBezTo>
                    <a:pt x="5139" y="1768"/>
                    <a:pt x="5275" y="1751"/>
                    <a:pt x="5304" y="1702"/>
                  </a:cubicBezTo>
                  <a:cubicBezTo>
                    <a:pt x="5438" y="1568"/>
                    <a:pt x="5471" y="1301"/>
                    <a:pt x="4871" y="1101"/>
                  </a:cubicBezTo>
                  <a:cubicBezTo>
                    <a:pt x="4270" y="935"/>
                    <a:pt x="2936" y="834"/>
                    <a:pt x="2936" y="834"/>
                  </a:cubicBezTo>
                  <a:cubicBezTo>
                    <a:pt x="2936" y="834"/>
                    <a:pt x="3837" y="634"/>
                    <a:pt x="3903" y="434"/>
                  </a:cubicBezTo>
                  <a:cubicBezTo>
                    <a:pt x="3970" y="234"/>
                    <a:pt x="4037" y="1"/>
                    <a:pt x="3136" y="1"/>
                  </a:cubicBezTo>
                  <a:close/>
                </a:path>
              </a:pathLst>
            </a:custGeom>
            <a:solidFill>
              <a:srgbClr val="E3A6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80"/>
            <p:cNvSpPr/>
            <p:nvPr/>
          </p:nvSpPr>
          <p:spPr>
            <a:xfrm flipH="1">
              <a:off x="2373158" y="3123308"/>
              <a:ext cx="574386" cy="595279"/>
            </a:xfrm>
            <a:custGeom>
              <a:avLst/>
              <a:gdLst/>
              <a:ahLst/>
              <a:cxnLst/>
              <a:rect l="l" t="t" r="r" b="b"/>
              <a:pathLst>
                <a:path w="11409" h="11824" extrusionOk="0">
                  <a:moveTo>
                    <a:pt x="2902" y="1"/>
                  </a:moveTo>
                  <a:cubicBezTo>
                    <a:pt x="1673" y="1"/>
                    <a:pt x="496" y="977"/>
                    <a:pt x="0" y="2984"/>
                  </a:cubicBezTo>
                  <a:cubicBezTo>
                    <a:pt x="0" y="2984"/>
                    <a:pt x="100" y="8121"/>
                    <a:pt x="2202" y="10456"/>
                  </a:cubicBezTo>
                  <a:cubicBezTo>
                    <a:pt x="3188" y="11537"/>
                    <a:pt x="5233" y="11823"/>
                    <a:pt x="7125" y="11823"/>
                  </a:cubicBezTo>
                  <a:cubicBezTo>
                    <a:pt x="9264" y="11823"/>
                    <a:pt x="11208" y="11457"/>
                    <a:pt x="11208" y="11457"/>
                  </a:cubicBezTo>
                  <a:lnTo>
                    <a:pt x="11408" y="8121"/>
                  </a:lnTo>
                  <a:lnTo>
                    <a:pt x="6171" y="7387"/>
                  </a:lnTo>
                  <a:cubicBezTo>
                    <a:pt x="6171" y="7387"/>
                    <a:pt x="5771" y="1250"/>
                    <a:pt x="4170" y="349"/>
                  </a:cubicBezTo>
                  <a:cubicBezTo>
                    <a:pt x="3758" y="118"/>
                    <a:pt x="3327" y="1"/>
                    <a:pt x="29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80"/>
            <p:cNvSpPr/>
            <p:nvPr/>
          </p:nvSpPr>
          <p:spPr>
            <a:xfrm flipH="1">
              <a:off x="2551175" y="1526792"/>
              <a:ext cx="178070" cy="77028"/>
            </a:xfrm>
            <a:custGeom>
              <a:avLst/>
              <a:gdLst/>
              <a:ahLst/>
              <a:cxnLst/>
              <a:rect l="l" t="t" r="r" b="b"/>
              <a:pathLst>
                <a:path w="3537" h="1530" extrusionOk="0">
                  <a:moveTo>
                    <a:pt x="1981" y="1"/>
                  </a:moveTo>
                  <a:cubicBezTo>
                    <a:pt x="1743" y="1"/>
                    <a:pt x="1490" y="31"/>
                    <a:pt x="1235" y="104"/>
                  </a:cubicBezTo>
                  <a:cubicBezTo>
                    <a:pt x="34" y="471"/>
                    <a:pt x="1" y="1371"/>
                    <a:pt x="1" y="1371"/>
                  </a:cubicBezTo>
                  <a:cubicBezTo>
                    <a:pt x="53" y="1485"/>
                    <a:pt x="119" y="1530"/>
                    <a:pt x="199" y="1530"/>
                  </a:cubicBezTo>
                  <a:cubicBezTo>
                    <a:pt x="428" y="1530"/>
                    <a:pt x="775" y="1168"/>
                    <a:pt x="1268" y="971"/>
                  </a:cubicBezTo>
                  <a:cubicBezTo>
                    <a:pt x="1969" y="704"/>
                    <a:pt x="3536" y="771"/>
                    <a:pt x="3503" y="538"/>
                  </a:cubicBezTo>
                  <a:cubicBezTo>
                    <a:pt x="3503" y="381"/>
                    <a:pt x="2832" y="1"/>
                    <a:pt x="19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80"/>
            <p:cNvSpPr/>
            <p:nvPr/>
          </p:nvSpPr>
          <p:spPr>
            <a:xfrm flipH="1">
              <a:off x="1486483" y="825425"/>
              <a:ext cx="1523138" cy="1511206"/>
            </a:xfrm>
            <a:custGeom>
              <a:avLst/>
              <a:gdLst/>
              <a:ahLst/>
              <a:cxnLst/>
              <a:rect l="l" t="t" r="r" b="b"/>
              <a:pathLst>
                <a:path w="30254" h="30017" extrusionOk="0">
                  <a:moveTo>
                    <a:pt x="6871" y="1426"/>
                  </a:moveTo>
                  <a:lnTo>
                    <a:pt x="6871" y="1426"/>
                  </a:lnTo>
                  <a:cubicBezTo>
                    <a:pt x="4569" y="2527"/>
                    <a:pt x="2968" y="4128"/>
                    <a:pt x="1934" y="5762"/>
                  </a:cubicBezTo>
                  <a:cubicBezTo>
                    <a:pt x="2167" y="4995"/>
                    <a:pt x="2701" y="3928"/>
                    <a:pt x="3868" y="2960"/>
                  </a:cubicBezTo>
                  <a:cubicBezTo>
                    <a:pt x="4869" y="2126"/>
                    <a:pt x="5970" y="1659"/>
                    <a:pt x="6871" y="1426"/>
                  </a:cubicBezTo>
                  <a:close/>
                  <a:moveTo>
                    <a:pt x="26318" y="26210"/>
                  </a:moveTo>
                  <a:lnTo>
                    <a:pt x="26318" y="26210"/>
                  </a:lnTo>
                  <a:cubicBezTo>
                    <a:pt x="26051" y="27311"/>
                    <a:pt x="25450" y="28479"/>
                    <a:pt x="24049" y="29046"/>
                  </a:cubicBezTo>
                  <a:cubicBezTo>
                    <a:pt x="23228" y="29374"/>
                    <a:pt x="22546" y="29488"/>
                    <a:pt x="21995" y="29488"/>
                  </a:cubicBezTo>
                  <a:cubicBezTo>
                    <a:pt x="21651" y="29488"/>
                    <a:pt x="21358" y="29443"/>
                    <a:pt x="21114" y="29379"/>
                  </a:cubicBezTo>
                  <a:cubicBezTo>
                    <a:pt x="21981" y="29279"/>
                    <a:pt x="22882" y="29012"/>
                    <a:pt x="23749" y="28545"/>
                  </a:cubicBezTo>
                  <a:cubicBezTo>
                    <a:pt x="24917" y="27911"/>
                    <a:pt x="25751" y="27044"/>
                    <a:pt x="26318" y="26210"/>
                  </a:cubicBezTo>
                  <a:close/>
                  <a:moveTo>
                    <a:pt x="12765" y="1"/>
                  </a:moveTo>
                  <a:cubicBezTo>
                    <a:pt x="12103" y="1"/>
                    <a:pt x="11394" y="57"/>
                    <a:pt x="10640" y="192"/>
                  </a:cubicBezTo>
                  <a:cubicBezTo>
                    <a:pt x="10569" y="190"/>
                    <a:pt x="10495" y="189"/>
                    <a:pt x="10416" y="189"/>
                  </a:cubicBezTo>
                  <a:cubicBezTo>
                    <a:pt x="9080" y="189"/>
                    <a:pt x="6602" y="486"/>
                    <a:pt x="4302" y="2093"/>
                  </a:cubicBezTo>
                  <a:cubicBezTo>
                    <a:pt x="1834" y="3828"/>
                    <a:pt x="1367" y="5962"/>
                    <a:pt x="1300" y="6963"/>
                  </a:cubicBezTo>
                  <a:cubicBezTo>
                    <a:pt x="866" y="7897"/>
                    <a:pt x="599" y="8798"/>
                    <a:pt x="466" y="9665"/>
                  </a:cubicBezTo>
                  <a:cubicBezTo>
                    <a:pt x="0" y="12584"/>
                    <a:pt x="2424" y="14433"/>
                    <a:pt x="5075" y="14433"/>
                  </a:cubicBezTo>
                  <a:cubicBezTo>
                    <a:pt x="5273" y="14433"/>
                    <a:pt x="5471" y="14423"/>
                    <a:pt x="5670" y="14402"/>
                  </a:cubicBezTo>
                  <a:cubicBezTo>
                    <a:pt x="5670" y="14402"/>
                    <a:pt x="4202" y="11300"/>
                    <a:pt x="4969" y="9265"/>
                  </a:cubicBezTo>
                  <a:lnTo>
                    <a:pt x="4969" y="9265"/>
                  </a:lnTo>
                  <a:cubicBezTo>
                    <a:pt x="4969" y="9265"/>
                    <a:pt x="4869" y="12067"/>
                    <a:pt x="7104" y="13201"/>
                  </a:cubicBezTo>
                  <a:cubicBezTo>
                    <a:pt x="8006" y="13639"/>
                    <a:pt x="8823" y="13770"/>
                    <a:pt x="9481" y="13770"/>
                  </a:cubicBezTo>
                  <a:cubicBezTo>
                    <a:pt x="10477" y="13770"/>
                    <a:pt x="11107" y="13468"/>
                    <a:pt x="11107" y="13468"/>
                  </a:cubicBezTo>
                  <a:lnTo>
                    <a:pt x="10607" y="10399"/>
                  </a:lnTo>
                  <a:lnTo>
                    <a:pt x="10607" y="10399"/>
                  </a:lnTo>
                  <a:cubicBezTo>
                    <a:pt x="10607" y="10399"/>
                    <a:pt x="11641" y="12300"/>
                    <a:pt x="12241" y="12734"/>
                  </a:cubicBezTo>
                  <a:cubicBezTo>
                    <a:pt x="12808" y="13134"/>
                    <a:pt x="13375" y="15936"/>
                    <a:pt x="13375" y="15936"/>
                  </a:cubicBezTo>
                  <a:cubicBezTo>
                    <a:pt x="13375" y="15936"/>
                    <a:pt x="13703" y="16722"/>
                    <a:pt x="14322" y="16722"/>
                  </a:cubicBezTo>
                  <a:cubicBezTo>
                    <a:pt x="14469" y="16722"/>
                    <a:pt x="14631" y="16678"/>
                    <a:pt x="14810" y="16570"/>
                  </a:cubicBezTo>
                  <a:cubicBezTo>
                    <a:pt x="14810" y="16570"/>
                    <a:pt x="14309" y="12867"/>
                    <a:pt x="15543" y="12267"/>
                  </a:cubicBezTo>
                  <a:cubicBezTo>
                    <a:pt x="15793" y="12145"/>
                    <a:pt x="16030" y="12089"/>
                    <a:pt x="16253" y="12089"/>
                  </a:cubicBezTo>
                  <a:cubicBezTo>
                    <a:pt x="17673" y="12089"/>
                    <a:pt x="18541" y="14324"/>
                    <a:pt x="18512" y="15736"/>
                  </a:cubicBezTo>
                  <a:cubicBezTo>
                    <a:pt x="18480" y="17293"/>
                    <a:pt x="17419" y="18548"/>
                    <a:pt x="16598" y="18548"/>
                  </a:cubicBezTo>
                  <a:cubicBezTo>
                    <a:pt x="16557" y="18548"/>
                    <a:pt x="16517" y="18544"/>
                    <a:pt x="16477" y="18538"/>
                  </a:cubicBezTo>
                  <a:cubicBezTo>
                    <a:pt x="16477" y="18538"/>
                    <a:pt x="16177" y="20039"/>
                    <a:pt x="15510" y="22007"/>
                  </a:cubicBezTo>
                  <a:cubicBezTo>
                    <a:pt x="14876" y="24009"/>
                    <a:pt x="14409" y="24409"/>
                    <a:pt x="14643" y="25543"/>
                  </a:cubicBezTo>
                  <a:cubicBezTo>
                    <a:pt x="14643" y="25543"/>
                    <a:pt x="12875" y="27378"/>
                    <a:pt x="12541" y="28779"/>
                  </a:cubicBezTo>
                  <a:cubicBezTo>
                    <a:pt x="12541" y="28779"/>
                    <a:pt x="13297" y="28453"/>
                    <a:pt x="14304" y="28453"/>
                  </a:cubicBezTo>
                  <a:cubicBezTo>
                    <a:pt x="14908" y="28453"/>
                    <a:pt x="15602" y="28570"/>
                    <a:pt x="16277" y="28946"/>
                  </a:cubicBezTo>
                  <a:cubicBezTo>
                    <a:pt x="16277" y="28946"/>
                    <a:pt x="17778" y="29479"/>
                    <a:pt x="19680" y="29479"/>
                  </a:cubicBezTo>
                  <a:cubicBezTo>
                    <a:pt x="19680" y="29479"/>
                    <a:pt x="20973" y="30016"/>
                    <a:pt x="22522" y="30016"/>
                  </a:cubicBezTo>
                  <a:cubicBezTo>
                    <a:pt x="23676" y="30016"/>
                    <a:pt x="24973" y="29718"/>
                    <a:pt x="25984" y="28679"/>
                  </a:cubicBezTo>
                  <a:cubicBezTo>
                    <a:pt x="27519" y="27144"/>
                    <a:pt x="27652" y="24709"/>
                    <a:pt x="27585" y="23175"/>
                  </a:cubicBezTo>
                  <a:cubicBezTo>
                    <a:pt x="27886" y="22975"/>
                    <a:pt x="30254" y="21407"/>
                    <a:pt x="29687" y="17304"/>
                  </a:cubicBezTo>
                  <a:cubicBezTo>
                    <a:pt x="29053" y="12934"/>
                    <a:pt x="24783" y="5762"/>
                    <a:pt x="22415" y="3527"/>
                  </a:cubicBezTo>
                  <a:cubicBezTo>
                    <a:pt x="20678" y="1886"/>
                    <a:pt x="19429" y="1660"/>
                    <a:pt x="18871" y="1660"/>
                  </a:cubicBezTo>
                  <a:cubicBezTo>
                    <a:pt x="18658" y="1660"/>
                    <a:pt x="18546" y="1693"/>
                    <a:pt x="18546" y="1693"/>
                  </a:cubicBezTo>
                  <a:cubicBezTo>
                    <a:pt x="18546" y="1693"/>
                    <a:pt x="16377" y="1"/>
                    <a:pt x="127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80"/>
            <p:cNvSpPr/>
            <p:nvPr/>
          </p:nvSpPr>
          <p:spPr>
            <a:xfrm flipH="1">
              <a:off x="2918949" y="1204529"/>
              <a:ext cx="33630" cy="132709"/>
            </a:xfrm>
            <a:custGeom>
              <a:avLst/>
              <a:gdLst/>
              <a:ahLst/>
              <a:cxnLst/>
              <a:rect l="l" t="t" r="r" b="b"/>
              <a:pathLst>
                <a:path w="668" h="2636" extrusionOk="0">
                  <a:moveTo>
                    <a:pt x="367" y="0"/>
                  </a:moveTo>
                  <a:cubicBezTo>
                    <a:pt x="367" y="1"/>
                    <a:pt x="0" y="1335"/>
                    <a:pt x="667" y="2635"/>
                  </a:cubicBezTo>
                  <a:cubicBezTo>
                    <a:pt x="667" y="2635"/>
                    <a:pt x="400" y="567"/>
                    <a:pt x="3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80"/>
            <p:cNvSpPr/>
            <p:nvPr/>
          </p:nvSpPr>
          <p:spPr>
            <a:xfrm flipH="1">
              <a:off x="2514220" y="2618390"/>
              <a:ext cx="129387" cy="48935"/>
            </a:xfrm>
            <a:custGeom>
              <a:avLst/>
              <a:gdLst/>
              <a:ahLst/>
              <a:cxnLst/>
              <a:rect l="l" t="t" r="r" b="b"/>
              <a:pathLst>
                <a:path w="2570" h="972" extrusionOk="0">
                  <a:moveTo>
                    <a:pt x="164" y="0"/>
                  </a:moveTo>
                  <a:cubicBezTo>
                    <a:pt x="101" y="0"/>
                    <a:pt x="68" y="4"/>
                    <a:pt x="68" y="4"/>
                  </a:cubicBezTo>
                  <a:cubicBezTo>
                    <a:pt x="1" y="404"/>
                    <a:pt x="1202" y="971"/>
                    <a:pt x="1735" y="971"/>
                  </a:cubicBezTo>
                  <a:cubicBezTo>
                    <a:pt x="2236" y="938"/>
                    <a:pt x="2569" y="805"/>
                    <a:pt x="1602" y="371"/>
                  </a:cubicBezTo>
                  <a:cubicBezTo>
                    <a:pt x="888" y="39"/>
                    <a:pt x="369" y="0"/>
                    <a:pt x="1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80"/>
            <p:cNvSpPr/>
            <p:nvPr/>
          </p:nvSpPr>
          <p:spPr>
            <a:xfrm flipH="1">
              <a:off x="2283133" y="2746218"/>
              <a:ext cx="113578" cy="63888"/>
            </a:xfrm>
            <a:custGeom>
              <a:avLst/>
              <a:gdLst/>
              <a:ahLst/>
              <a:cxnLst/>
              <a:rect l="l" t="t" r="r" b="b"/>
              <a:pathLst>
                <a:path w="2256" h="1269" extrusionOk="0">
                  <a:moveTo>
                    <a:pt x="134" y="0"/>
                  </a:moveTo>
                  <a:lnTo>
                    <a:pt x="134" y="0"/>
                  </a:lnTo>
                  <a:cubicBezTo>
                    <a:pt x="0" y="367"/>
                    <a:pt x="1101" y="1168"/>
                    <a:pt x="1601" y="1234"/>
                  </a:cubicBezTo>
                  <a:cubicBezTo>
                    <a:pt x="1709" y="1256"/>
                    <a:pt x="1809" y="1268"/>
                    <a:pt x="1891" y="1268"/>
                  </a:cubicBezTo>
                  <a:cubicBezTo>
                    <a:pt x="2191" y="1268"/>
                    <a:pt x="2256" y="1105"/>
                    <a:pt x="1601" y="634"/>
                  </a:cubicBezTo>
                  <a:cubicBezTo>
                    <a:pt x="734" y="34"/>
                    <a:pt x="134" y="0"/>
                    <a:pt x="1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80"/>
            <p:cNvSpPr/>
            <p:nvPr/>
          </p:nvSpPr>
          <p:spPr>
            <a:xfrm flipH="1">
              <a:off x="2640186" y="3500851"/>
              <a:ext cx="194281" cy="90671"/>
            </a:xfrm>
            <a:custGeom>
              <a:avLst/>
              <a:gdLst/>
              <a:ahLst/>
              <a:cxnLst/>
              <a:rect l="l" t="t" r="r" b="b"/>
              <a:pathLst>
                <a:path w="3859" h="1801" extrusionOk="0">
                  <a:moveTo>
                    <a:pt x="3063" y="1"/>
                  </a:moveTo>
                  <a:cubicBezTo>
                    <a:pt x="1277" y="1"/>
                    <a:pt x="0" y="1801"/>
                    <a:pt x="305" y="1801"/>
                  </a:cubicBezTo>
                  <a:cubicBezTo>
                    <a:pt x="319" y="1801"/>
                    <a:pt x="336" y="1797"/>
                    <a:pt x="356" y="1790"/>
                  </a:cubicBezTo>
                  <a:cubicBezTo>
                    <a:pt x="890" y="1590"/>
                    <a:pt x="3859" y="122"/>
                    <a:pt x="3859" y="122"/>
                  </a:cubicBezTo>
                  <a:cubicBezTo>
                    <a:pt x="3585" y="37"/>
                    <a:pt x="3319" y="1"/>
                    <a:pt x="3063" y="1"/>
                  </a:cubicBezTo>
                  <a:close/>
                </a:path>
              </a:pathLst>
            </a:custGeom>
            <a:solidFill>
              <a:srgbClr val="E2C5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80"/>
            <p:cNvSpPr/>
            <p:nvPr/>
          </p:nvSpPr>
          <p:spPr>
            <a:xfrm flipH="1">
              <a:off x="2117898" y="2890609"/>
              <a:ext cx="99129" cy="108594"/>
            </a:xfrm>
            <a:custGeom>
              <a:avLst/>
              <a:gdLst/>
              <a:ahLst/>
              <a:cxnLst/>
              <a:rect l="l" t="t" r="r" b="b"/>
              <a:pathLst>
                <a:path w="1969" h="2157" extrusionOk="0">
                  <a:moveTo>
                    <a:pt x="1969" y="1"/>
                  </a:moveTo>
                  <a:cubicBezTo>
                    <a:pt x="1968" y="1"/>
                    <a:pt x="901" y="334"/>
                    <a:pt x="501" y="868"/>
                  </a:cubicBezTo>
                  <a:cubicBezTo>
                    <a:pt x="501" y="868"/>
                    <a:pt x="601" y="1202"/>
                    <a:pt x="434" y="1569"/>
                  </a:cubicBezTo>
                  <a:cubicBezTo>
                    <a:pt x="234" y="1902"/>
                    <a:pt x="1" y="2136"/>
                    <a:pt x="1" y="2136"/>
                  </a:cubicBezTo>
                  <a:cubicBezTo>
                    <a:pt x="1" y="2136"/>
                    <a:pt x="94" y="2157"/>
                    <a:pt x="225" y="2157"/>
                  </a:cubicBezTo>
                  <a:cubicBezTo>
                    <a:pt x="461" y="2157"/>
                    <a:pt x="818" y="2088"/>
                    <a:pt x="968" y="1702"/>
                  </a:cubicBezTo>
                  <a:cubicBezTo>
                    <a:pt x="1201" y="1135"/>
                    <a:pt x="1168" y="801"/>
                    <a:pt x="1168" y="801"/>
                  </a:cubicBezTo>
                  <a:cubicBezTo>
                    <a:pt x="1168" y="801"/>
                    <a:pt x="1935" y="468"/>
                    <a:pt x="1969" y="1"/>
                  </a:cubicBezTo>
                  <a:close/>
                </a:path>
              </a:pathLst>
            </a:custGeom>
            <a:solidFill>
              <a:srgbClr val="CB85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80"/>
            <p:cNvSpPr/>
            <p:nvPr/>
          </p:nvSpPr>
          <p:spPr>
            <a:xfrm flipH="1">
              <a:off x="1793785" y="2223477"/>
              <a:ext cx="945529" cy="846904"/>
            </a:xfrm>
            <a:custGeom>
              <a:avLst/>
              <a:gdLst/>
              <a:ahLst/>
              <a:cxnLst/>
              <a:rect l="l" t="t" r="r" b="b"/>
              <a:pathLst>
                <a:path w="18781" h="16822" extrusionOk="0">
                  <a:moveTo>
                    <a:pt x="1735" y="3011"/>
                  </a:moveTo>
                  <a:lnTo>
                    <a:pt x="1735" y="3011"/>
                  </a:lnTo>
                  <a:cubicBezTo>
                    <a:pt x="1635" y="3178"/>
                    <a:pt x="1535" y="3345"/>
                    <a:pt x="1468" y="3478"/>
                  </a:cubicBezTo>
                  <a:cubicBezTo>
                    <a:pt x="1201" y="4012"/>
                    <a:pt x="1001" y="4879"/>
                    <a:pt x="901" y="5680"/>
                  </a:cubicBezTo>
                  <a:cubicBezTo>
                    <a:pt x="801" y="5446"/>
                    <a:pt x="701" y="4979"/>
                    <a:pt x="868" y="4312"/>
                  </a:cubicBezTo>
                  <a:cubicBezTo>
                    <a:pt x="1035" y="3712"/>
                    <a:pt x="1401" y="3278"/>
                    <a:pt x="1735" y="3011"/>
                  </a:cubicBezTo>
                  <a:close/>
                  <a:moveTo>
                    <a:pt x="4570" y="4079"/>
                  </a:moveTo>
                  <a:cubicBezTo>
                    <a:pt x="5638" y="7514"/>
                    <a:pt x="7706" y="8615"/>
                    <a:pt x="7706" y="8615"/>
                  </a:cubicBezTo>
                  <a:cubicBezTo>
                    <a:pt x="7706" y="8615"/>
                    <a:pt x="7658" y="8626"/>
                    <a:pt x="7571" y="8626"/>
                  </a:cubicBezTo>
                  <a:cubicBezTo>
                    <a:pt x="7287" y="8626"/>
                    <a:pt x="6588" y="8509"/>
                    <a:pt x="5771" y="7514"/>
                  </a:cubicBezTo>
                  <a:cubicBezTo>
                    <a:pt x="4704" y="6247"/>
                    <a:pt x="4570" y="4079"/>
                    <a:pt x="4570" y="4079"/>
                  </a:cubicBezTo>
                  <a:close/>
                  <a:moveTo>
                    <a:pt x="7762" y="0"/>
                  </a:moveTo>
                  <a:cubicBezTo>
                    <a:pt x="7577" y="0"/>
                    <a:pt x="7392" y="3"/>
                    <a:pt x="7206" y="9"/>
                  </a:cubicBezTo>
                  <a:cubicBezTo>
                    <a:pt x="5705" y="42"/>
                    <a:pt x="4504" y="543"/>
                    <a:pt x="3570" y="1177"/>
                  </a:cubicBezTo>
                  <a:cubicBezTo>
                    <a:pt x="2636" y="1510"/>
                    <a:pt x="1468" y="2044"/>
                    <a:pt x="868" y="3045"/>
                  </a:cubicBezTo>
                  <a:cubicBezTo>
                    <a:pt x="0" y="4512"/>
                    <a:pt x="601" y="5746"/>
                    <a:pt x="868" y="6180"/>
                  </a:cubicBezTo>
                  <a:cubicBezTo>
                    <a:pt x="834" y="6814"/>
                    <a:pt x="901" y="7348"/>
                    <a:pt x="1035" y="7681"/>
                  </a:cubicBezTo>
                  <a:cubicBezTo>
                    <a:pt x="1035" y="7681"/>
                    <a:pt x="2269" y="5113"/>
                    <a:pt x="3770" y="3945"/>
                  </a:cubicBezTo>
                  <a:cubicBezTo>
                    <a:pt x="3770" y="3945"/>
                    <a:pt x="3970" y="6647"/>
                    <a:pt x="5137" y="8048"/>
                  </a:cubicBezTo>
                  <a:cubicBezTo>
                    <a:pt x="5906" y="8997"/>
                    <a:pt x="6888" y="9150"/>
                    <a:pt x="7442" y="9150"/>
                  </a:cubicBezTo>
                  <a:cubicBezTo>
                    <a:pt x="7706" y="9150"/>
                    <a:pt x="7873" y="9116"/>
                    <a:pt x="7873" y="9116"/>
                  </a:cubicBezTo>
                  <a:cubicBezTo>
                    <a:pt x="7873" y="9116"/>
                    <a:pt x="8406" y="10016"/>
                    <a:pt x="9574" y="10316"/>
                  </a:cubicBezTo>
                  <a:cubicBezTo>
                    <a:pt x="10575" y="10594"/>
                    <a:pt x="10927" y="10618"/>
                    <a:pt x="11016" y="10618"/>
                  </a:cubicBezTo>
                  <a:cubicBezTo>
                    <a:pt x="11034" y="10618"/>
                    <a:pt x="11042" y="10617"/>
                    <a:pt x="11042" y="10617"/>
                  </a:cubicBezTo>
                  <a:lnTo>
                    <a:pt x="11042" y="10617"/>
                  </a:lnTo>
                  <a:cubicBezTo>
                    <a:pt x="11042" y="10617"/>
                    <a:pt x="10375" y="12485"/>
                    <a:pt x="10608" y="13552"/>
                  </a:cubicBezTo>
                  <a:cubicBezTo>
                    <a:pt x="10608" y="13552"/>
                    <a:pt x="11524" y="12545"/>
                    <a:pt x="12508" y="12545"/>
                  </a:cubicBezTo>
                  <a:cubicBezTo>
                    <a:pt x="12553" y="12545"/>
                    <a:pt x="12598" y="12547"/>
                    <a:pt x="12643" y="12551"/>
                  </a:cubicBezTo>
                  <a:cubicBezTo>
                    <a:pt x="13677" y="12651"/>
                    <a:pt x="12910" y="14353"/>
                    <a:pt x="11609" y="15387"/>
                  </a:cubicBezTo>
                  <a:cubicBezTo>
                    <a:pt x="10857" y="15970"/>
                    <a:pt x="10391" y="16097"/>
                    <a:pt x="10127" y="16097"/>
                  </a:cubicBezTo>
                  <a:cubicBezTo>
                    <a:pt x="9923" y="16097"/>
                    <a:pt x="9841" y="16020"/>
                    <a:pt x="9841" y="16020"/>
                  </a:cubicBezTo>
                  <a:lnTo>
                    <a:pt x="9707" y="16821"/>
                  </a:lnTo>
                  <a:cubicBezTo>
                    <a:pt x="9707" y="16821"/>
                    <a:pt x="12810" y="16054"/>
                    <a:pt x="14911" y="13552"/>
                  </a:cubicBezTo>
                  <a:cubicBezTo>
                    <a:pt x="17013" y="11084"/>
                    <a:pt x="16446" y="9416"/>
                    <a:pt x="16446" y="9416"/>
                  </a:cubicBezTo>
                  <a:cubicBezTo>
                    <a:pt x="16446" y="9416"/>
                    <a:pt x="16479" y="9316"/>
                    <a:pt x="16512" y="9149"/>
                  </a:cubicBezTo>
                  <a:cubicBezTo>
                    <a:pt x="16719" y="9071"/>
                    <a:pt x="16946" y="8994"/>
                    <a:pt x="17208" y="8994"/>
                  </a:cubicBezTo>
                  <a:cubicBezTo>
                    <a:pt x="17284" y="8994"/>
                    <a:pt x="17364" y="9000"/>
                    <a:pt x="17446" y="9015"/>
                  </a:cubicBezTo>
                  <a:cubicBezTo>
                    <a:pt x="18347" y="9182"/>
                    <a:pt x="18514" y="9549"/>
                    <a:pt x="18514" y="9549"/>
                  </a:cubicBezTo>
                  <a:lnTo>
                    <a:pt x="18781" y="9382"/>
                  </a:lnTo>
                  <a:cubicBezTo>
                    <a:pt x="18781" y="9382"/>
                    <a:pt x="17990" y="8644"/>
                    <a:pt x="16994" y="8644"/>
                  </a:cubicBezTo>
                  <a:cubicBezTo>
                    <a:pt x="16870" y="8644"/>
                    <a:pt x="16742" y="8656"/>
                    <a:pt x="16612" y="8682"/>
                  </a:cubicBezTo>
                  <a:cubicBezTo>
                    <a:pt x="17313" y="7848"/>
                    <a:pt x="17313" y="6514"/>
                    <a:pt x="17313" y="6514"/>
                  </a:cubicBezTo>
                  <a:lnTo>
                    <a:pt x="17079" y="6514"/>
                  </a:lnTo>
                  <a:cubicBezTo>
                    <a:pt x="17079" y="7181"/>
                    <a:pt x="16879" y="7681"/>
                    <a:pt x="16679" y="8048"/>
                  </a:cubicBezTo>
                  <a:cubicBezTo>
                    <a:pt x="16779" y="6847"/>
                    <a:pt x="16646" y="5013"/>
                    <a:pt x="15445" y="3411"/>
                  </a:cubicBezTo>
                  <a:cubicBezTo>
                    <a:pt x="13496" y="802"/>
                    <a:pt x="10777" y="0"/>
                    <a:pt x="7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80"/>
            <p:cNvSpPr/>
            <p:nvPr/>
          </p:nvSpPr>
          <p:spPr>
            <a:xfrm flipH="1">
              <a:off x="1926433" y="2734437"/>
              <a:ext cx="94095" cy="156221"/>
            </a:xfrm>
            <a:custGeom>
              <a:avLst/>
              <a:gdLst/>
              <a:ahLst/>
              <a:cxnLst/>
              <a:rect l="l" t="t" r="r" b="b"/>
              <a:pathLst>
                <a:path w="1869" h="3103" extrusionOk="0">
                  <a:moveTo>
                    <a:pt x="1435" y="1"/>
                  </a:moveTo>
                  <a:cubicBezTo>
                    <a:pt x="1435" y="1"/>
                    <a:pt x="1201" y="1735"/>
                    <a:pt x="0" y="3103"/>
                  </a:cubicBezTo>
                  <a:cubicBezTo>
                    <a:pt x="0" y="3103"/>
                    <a:pt x="1868" y="2236"/>
                    <a:pt x="1435" y="1"/>
                  </a:cubicBezTo>
                  <a:close/>
                </a:path>
              </a:pathLst>
            </a:custGeom>
            <a:solidFill>
              <a:srgbClr val="714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80"/>
            <p:cNvSpPr/>
            <p:nvPr/>
          </p:nvSpPr>
          <p:spPr>
            <a:xfrm flipH="1">
              <a:off x="2104456" y="2734437"/>
              <a:ext cx="85687" cy="107537"/>
            </a:xfrm>
            <a:custGeom>
              <a:avLst/>
              <a:gdLst/>
              <a:ahLst/>
              <a:cxnLst/>
              <a:rect l="l" t="t" r="r" b="b"/>
              <a:pathLst>
                <a:path w="1702" h="2136" extrusionOk="0">
                  <a:moveTo>
                    <a:pt x="1701" y="1"/>
                  </a:moveTo>
                  <a:cubicBezTo>
                    <a:pt x="0" y="901"/>
                    <a:pt x="434" y="2135"/>
                    <a:pt x="434" y="2135"/>
                  </a:cubicBezTo>
                  <a:cubicBezTo>
                    <a:pt x="567" y="1068"/>
                    <a:pt x="1701" y="1"/>
                    <a:pt x="1701" y="1"/>
                  </a:cubicBezTo>
                  <a:close/>
                </a:path>
              </a:pathLst>
            </a:custGeom>
            <a:solidFill>
              <a:srgbClr val="714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80"/>
            <p:cNvSpPr/>
            <p:nvPr/>
          </p:nvSpPr>
          <p:spPr>
            <a:xfrm flipH="1">
              <a:off x="3765362" y="3700119"/>
              <a:ext cx="55480" cy="99129"/>
            </a:xfrm>
            <a:custGeom>
              <a:avLst/>
              <a:gdLst/>
              <a:ahLst/>
              <a:cxnLst/>
              <a:rect l="l" t="t" r="r" b="b"/>
              <a:pathLst>
                <a:path w="1102" h="1969" extrusionOk="0">
                  <a:moveTo>
                    <a:pt x="1101" y="0"/>
                  </a:moveTo>
                  <a:cubicBezTo>
                    <a:pt x="0" y="334"/>
                    <a:pt x="301" y="1968"/>
                    <a:pt x="301" y="1968"/>
                  </a:cubicBezTo>
                  <a:lnTo>
                    <a:pt x="110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80"/>
            <p:cNvSpPr/>
            <p:nvPr/>
          </p:nvSpPr>
          <p:spPr>
            <a:xfrm flipH="1">
              <a:off x="1426025" y="2389367"/>
              <a:ext cx="2028702" cy="1781407"/>
            </a:xfrm>
            <a:custGeom>
              <a:avLst/>
              <a:gdLst/>
              <a:ahLst/>
              <a:cxnLst/>
              <a:rect l="l" t="t" r="r" b="b"/>
              <a:pathLst>
                <a:path w="40296" h="35384" extrusionOk="0">
                  <a:moveTo>
                    <a:pt x="34198" y="0"/>
                  </a:moveTo>
                  <a:cubicBezTo>
                    <a:pt x="33482" y="0"/>
                    <a:pt x="32809" y="220"/>
                    <a:pt x="32257" y="517"/>
                  </a:cubicBezTo>
                  <a:cubicBezTo>
                    <a:pt x="32257" y="517"/>
                    <a:pt x="28888" y="3586"/>
                    <a:pt x="25085" y="8756"/>
                  </a:cubicBezTo>
                  <a:cubicBezTo>
                    <a:pt x="24585" y="9456"/>
                    <a:pt x="24084" y="10157"/>
                    <a:pt x="23584" y="10891"/>
                  </a:cubicBezTo>
                  <a:cubicBezTo>
                    <a:pt x="21316" y="14293"/>
                    <a:pt x="18480" y="16995"/>
                    <a:pt x="15878" y="19030"/>
                  </a:cubicBezTo>
                  <a:cubicBezTo>
                    <a:pt x="13543" y="20865"/>
                    <a:pt x="11342" y="22166"/>
                    <a:pt x="9874" y="23000"/>
                  </a:cubicBezTo>
                  <a:cubicBezTo>
                    <a:pt x="7172" y="24501"/>
                    <a:pt x="1902" y="24034"/>
                    <a:pt x="0" y="25568"/>
                  </a:cubicBezTo>
                  <a:cubicBezTo>
                    <a:pt x="0" y="25568"/>
                    <a:pt x="2802" y="32673"/>
                    <a:pt x="8940" y="34508"/>
                  </a:cubicBezTo>
                  <a:cubicBezTo>
                    <a:pt x="11223" y="35174"/>
                    <a:pt x="13268" y="35384"/>
                    <a:pt x="14939" y="35384"/>
                  </a:cubicBezTo>
                  <a:cubicBezTo>
                    <a:pt x="17786" y="35384"/>
                    <a:pt x="19548" y="34775"/>
                    <a:pt x="19548" y="34775"/>
                  </a:cubicBezTo>
                  <a:cubicBezTo>
                    <a:pt x="19548" y="34775"/>
                    <a:pt x="26186" y="32940"/>
                    <a:pt x="31890" y="26035"/>
                  </a:cubicBezTo>
                  <a:cubicBezTo>
                    <a:pt x="37560" y="19097"/>
                    <a:pt x="40296" y="9423"/>
                    <a:pt x="38595" y="4420"/>
                  </a:cubicBezTo>
                  <a:cubicBezTo>
                    <a:pt x="37457" y="1008"/>
                    <a:pt x="35731" y="0"/>
                    <a:pt x="341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44" name="Google Shape;2944;p80"/>
            <p:cNvGrpSpPr/>
            <p:nvPr/>
          </p:nvGrpSpPr>
          <p:grpSpPr>
            <a:xfrm rot="1227770">
              <a:off x="2507630" y="1589022"/>
              <a:ext cx="175190" cy="426710"/>
              <a:chOff x="1921997" y="1347847"/>
              <a:chExt cx="175190" cy="426710"/>
            </a:xfrm>
          </p:grpSpPr>
          <p:sp>
            <p:nvSpPr>
              <p:cNvPr id="2945" name="Google Shape;2945;p80"/>
              <p:cNvSpPr/>
              <p:nvPr/>
            </p:nvSpPr>
            <p:spPr>
              <a:xfrm flipH="1">
                <a:off x="1986811" y="1708682"/>
                <a:ext cx="95049" cy="65876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1960" extrusionOk="0">
                    <a:moveTo>
                      <a:pt x="1398" y="1"/>
                    </a:moveTo>
                    <a:cubicBezTo>
                      <a:pt x="883" y="1"/>
                      <a:pt x="379" y="241"/>
                      <a:pt x="92" y="672"/>
                    </a:cubicBezTo>
                    <a:lnTo>
                      <a:pt x="62" y="702"/>
                    </a:lnTo>
                    <a:cubicBezTo>
                      <a:pt x="1" y="794"/>
                      <a:pt x="1" y="945"/>
                      <a:pt x="62" y="1037"/>
                    </a:cubicBezTo>
                    <a:cubicBezTo>
                      <a:pt x="153" y="1128"/>
                      <a:pt x="244" y="1219"/>
                      <a:pt x="335" y="1280"/>
                    </a:cubicBezTo>
                    <a:cubicBezTo>
                      <a:pt x="700" y="1553"/>
                      <a:pt x="1095" y="1766"/>
                      <a:pt x="1521" y="1918"/>
                    </a:cubicBezTo>
                    <a:cubicBezTo>
                      <a:pt x="1612" y="1946"/>
                      <a:pt x="1706" y="1960"/>
                      <a:pt x="1801" y="1960"/>
                    </a:cubicBezTo>
                    <a:cubicBezTo>
                      <a:pt x="2117" y="1960"/>
                      <a:pt x="2435" y="1810"/>
                      <a:pt x="2645" y="1553"/>
                    </a:cubicBezTo>
                    <a:cubicBezTo>
                      <a:pt x="2828" y="1219"/>
                      <a:pt x="2797" y="794"/>
                      <a:pt x="2524" y="490"/>
                    </a:cubicBezTo>
                    <a:cubicBezTo>
                      <a:pt x="2250" y="186"/>
                      <a:pt x="1885" y="34"/>
                      <a:pt x="1490" y="3"/>
                    </a:cubicBezTo>
                    <a:cubicBezTo>
                      <a:pt x="1460" y="2"/>
                      <a:pt x="1429" y="1"/>
                      <a:pt x="13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6" name="Google Shape;2946;p80"/>
              <p:cNvSpPr/>
              <p:nvPr/>
            </p:nvSpPr>
            <p:spPr>
              <a:xfrm flipH="1">
                <a:off x="2000155" y="1677020"/>
                <a:ext cx="97032" cy="88999"/>
              </a:xfrm>
              <a:custGeom>
                <a:avLst/>
                <a:gdLst/>
                <a:ahLst/>
                <a:cxnLst/>
                <a:rect l="l" t="t" r="r" b="b"/>
                <a:pathLst>
                  <a:path w="2887" h="2648" extrusionOk="0">
                    <a:moveTo>
                      <a:pt x="2717" y="0"/>
                    </a:moveTo>
                    <a:cubicBezTo>
                      <a:pt x="2713" y="0"/>
                      <a:pt x="2709" y="1"/>
                      <a:pt x="2706" y="3"/>
                    </a:cubicBezTo>
                    <a:cubicBezTo>
                      <a:pt x="2554" y="3"/>
                      <a:pt x="2615" y="945"/>
                      <a:pt x="1825" y="1675"/>
                    </a:cubicBezTo>
                    <a:cubicBezTo>
                      <a:pt x="1034" y="2404"/>
                      <a:pt x="1" y="2343"/>
                      <a:pt x="1" y="2495"/>
                    </a:cubicBezTo>
                    <a:cubicBezTo>
                      <a:pt x="1" y="2556"/>
                      <a:pt x="244" y="2647"/>
                      <a:pt x="669" y="2647"/>
                    </a:cubicBezTo>
                    <a:cubicBezTo>
                      <a:pt x="1217" y="2617"/>
                      <a:pt x="1764" y="2404"/>
                      <a:pt x="2189" y="2039"/>
                    </a:cubicBezTo>
                    <a:cubicBezTo>
                      <a:pt x="2584" y="1675"/>
                      <a:pt x="2828" y="1158"/>
                      <a:pt x="2858" y="611"/>
                    </a:cubicBezTo>
                    <a:cubicBezTo>
                      <a:pt x="2887" y="238"/>
                      <a:pt x="2780" y="0"/>
                      <a:pt x="27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7" name="Google Shape;2947;p80"/>
              <p:cNvSpPr/>
              <p:nvPr/>
            </p:nvSpPr>
            <p:spPr>
              <a:xfrm rot="-1941113" flipH="1">
                <a:off x="2010715" y="1454936"/>
                <a:ext cx="56229" cy="5330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586" extrusionOk="0">
                    <a:moveTo>
                      <a:pt x="853" y="1"/>
                    </a:moveTo>
                    <a:cubicBezTo>
                      <a:pt x="833" y="1"/>
                      <a:pt x="812" y="1"/>
                      <a:pt x="791" y="3"/>
                    </a:cubicBezTo>
                    <a:cubicBezTo>
                      <a:pt x="335" y="33"/>
                      <a:pt x="0" y="398"/>
                      <a:pt x="0" y="854"/>
                    </a:cubicBezTo>
                    <a:cubicBezTo>
                      <a:pt x="30" y="1261"/>
                      <a:pt x="393" y="1585"/>
                      <a:pt x="824" y="1585"/>
                    </a:cubicBezTo>
                    <a:cubicBezTo>
                      <a:pt x="843" y="1585"/>
                      <a:pt x="863" y="1584"/>
                      <a:pt x="882" y="1583"/>
                    </a:cubicBezTo>
                    <a:cubicBezTo>
                      <a:pt x="1307" y="1553"/>
                      <a:pt x="1672" y="1188"/>
                      <a:pt x="1672" y="732"/>
                    </a:cubicBezTo>
                    <a:cubicBezTo>
                      <a:pt x="1643" y="297"/>
                      <a:pt x="1282" y="1"/>
                      <a:pt x="8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8" name="Google Shape;2948;p80"/>
              <p:cNvSpPr/>
              <p:nvPr/>
            </p:nvSpPr>
            <p:spPr>
              <a:xfrm rot="-1941113" flipH="1">
                <a:off x="1924390" y="1377700"/>
                <a:ext cx="124657" cy="45104"/>
              </a:xfrm>
              <a:custGeom>
                <a:avLst/>
                <a:gdLst/>
                <a:ahLst/>
                <a:cxnLst/>
                <a:rect l="l" t="t" r="r" b="b"/>
                <a:pathLst>
                  <a:path w="3709" h="1342" extrusionOk="0">
                    <a:moveTo>
                      <a:pt x="2037" y="1"/>
                    </a:moveTo>
                    <a:cubicBezTo>
                      <a:pt x="1936" y="1"/>
                      <a:pt x="1834" y="7"/>
                      <a:pt x="1733" y="19"/>
                    </a:cubicBezTo>
                    <a:cubicBezTo>
                      <a:pt x="1216" y="110"/>
                      <a:pt x="730" y="353"/>
                      <a:pt x="365" y="718"/>
                    </a:cubicBezTo>
                    <a:cubicBezTo>
                      <a:pt x="92" y="1022"/>
                      <a:pt x="0" y="1265"/>
                      <a:pt x="61" y="1326"/>
                    </a:cubicBezTo>
                    <a:cubicBezTo>
                      <a:pt x="72" y="1336"/>
                      <a:pt x="86" y="1341"/>
                      <a:pt x="104" y="1341"/>
                    </a:cubicBezTo>
                    <a:cubicBezTo>
                      <a:pt x="295" y="1341"/>
                      <a:pt x="905" y="796"/>
                      <a:pt x="1794" y="657"/>
                    </a:cubicBezTo>
                    <a:cubicBezTo>
                      <a:pt x="1932" y="636"/>
                      <a:pt x="2066" y="628"/>
                      <a:pt x="2194" y="628"/>
                    </a:cubicBezTo>
                    <a:cubicBezTo>
                      <a:pt x="2866" y="628"/>
                      <a:pt x="3379" y="869"/>
                      <a:pt x="3573" y="869"/>
                    </a:cubicBezTo>
                    <a:cubicBezTo>
                      <a:pt x="3610" y="869"/>
                      <a:pt x="3635" y="861"/>
                      <a:pt x="3648" y="840"/>
                    </a:cubicBezTo>
                    <a:cubicBezTo>
                      <a:pt x="3709" y="779"/>
                      <a:pt x="3557" y="536"/>
                      <a:pt x="3222" y="323"/>
                    </a:cubicBezTo>
                    <a:cubicBezTo>
                      <a:pt x="2856" y="103"/>
                      <a:pt x="2450" y="1"/>
                      <a:pt x="20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49" name="Google Shape;2949;p80"/>
            <p:cNvGrpSpPr/>
            <p:nvPr/>
          </p:nvGrpSpPr>
          <p:grpSpPr>
            <a:xfrm rot="748834" flipH="1">
              <a:off x="2332391" y="2661665"/>
              <a:ext cx="350084" cy="292927"/>
              <a:chOff x="4710200" y="2959225"/>
              <a:chExt cx="301900" cy="236575"/>
            </a:xfrm>
          </p:grpSpPr>
          <p:sp>
            <p:nvSpPr>
              <p:cNvPr id="2950" name="Google Shape;2950;p80"/>
              <p:cNvSpPr/>
              <p:nvPr/>
            </p:nvSpPr>
            <p:spPr>
              <a:xfrm>
                <a:off x="4710200" y="3007750"/>
                <a:ext cx="54225" cy="48800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952" extrusionOk="0">
                    <a:moveTo>
                      <a:pt x="1073" y="0"/>
                    </a:moveTo>
                    <a:cubicBezTo>
                      <a:pt x="804" y="0"/>
                      <a:pt x="534" y="110"/>
                      <a:pt x="334" y="328"/>
                    </a:cubicBezTo>
                    <a:cubicBezTo>
                      <a:pt x="1" y="728"/>
                      <a:pt x="67" y="1329"/>
                      <a:pt x="468" y="1696"/>
                    </a:cubicBezTo>
                    <a:cubicBezTo>
                      <a:pt x="655" y="1867"/>
                      <a:pt x="886" y="1951"/>
                      <a:pt x="1116" y="1951"/>
                    </a:cubicBezTo>
                    <a:cubicBezTo>
                      <a:pt x="1378" y="1951"/>
                      <a:pt x="1640" y="1842"/>
                      <a:pt x="1835" y="1629"/>
                    </a:cubicBezTo>
                    <a:cubicBezTo>
                      <a:pt x="2169" y="1195"/>
                      <a:pt x="2102" y="595"/>
                      <a:pt x="1702" y="228"/>
                    </a:cubicBezTo>
                    <a:cubicBezTo>
                      <a:pt x="1520" y="76"/>
                      <a:pt x="1297" y="0"/>
                      <a:pt x="10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1" name="Google Shape;2951;p80"/>
              <p:cNvSpPr/>
              <p:nvPr/>
            </p:nvSpPr>
            <p:spPr>
              <a:xfrm>
                <a:off x="4745225" y="2959225"/>
                <a:ext cx="79250" cy="65100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2604" extrusionOk="0">
                    <a:moveTo>
                      <a:pt x="601" y="1"/>
                    </a:moveTo>
                    <a:cubicBezTo>
                      <a:pt x="201" y="1"/>
                      <a:pt x="1" y="101"/>
                      <a:pt x="1" y="201"/>
                    </a:cubicBezTo>
                    <a:cubicBezTo>
                      <a:pt x="1" y="368"/>
                      <a:pt x="935" y="401"/>
                      <a:pt x="1768" y="1068"/>
                    </a:cubicBezTo>
                    <a:cubicBezTo>
                      <a:pt x="2587" y="1723"/>
                      <a:pt x="2859" y="2603"/>
                      <a:pt x="3027" y="2603"/>
                    </a:cubicBezTo>
                    <a:cubicBezTo>
                      <a:pt x="3030" y="2603"/>
                      <a:pt x="3033" y="2603"/>
                      <a:pt x="3036" y="2602"/>
                    </a:cubicBezTo>
                    <a:cubicBezTo>
                      <a:pt x="3136" y="2602"/>
                      <a:pt x="3169" y="2336"/>
                      <a:pt x="3036" y="1935"/>
                    </a:cubicBezTo>
                    <a:cubicBezTo>
                      <a:pt x="2903" y="1368"/>
                      <a:pt x="2569" y="901"/>
                      <a:pt x="2102" y="568"/>
                    </a:cubicBezTo>
                    <a:cubicBezTo>
                      <a:pt x="1702" y="201"/>
                      <a:pt x="1168" y="1"/>
                      <a:pt x="6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2" name="Google Shape;2952;p80"/>
              <p:cNvSpPr/>
              <p:nvPr/>
            </p:nvSpPr>
            <p:spPr>
              <a:xfrm>
                <a:off x="4884500" y="3147150"/>
                <a:ext cx="54225" cy="48650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946" extrusionOk="0">
                    <a:moveTo>
                      <a:pt x="1053" y="0"/>
                    </a:moveTo>
                    <a:cubicBezTo>
                      <a:pt x="791" y="0"/>
                      <a:pt x="529" y="109"/>
                      <a:pt x="334" y="323"/>
                    </a:cubicBezTo>
                    <a:cubicBezTo>
                      <a:pt x="0" y="723"/>
                      <a:pt x="67" y="1357"/>
                      <a:pt x="467" y="1690"/>
                    </a:cubicBezTo>
                    <a:cubicBezTo>
                      <a:pt x="654" y="1862"/>
                      <a:pt x="885" y="1946"/>
                      <a:pt x="1115" y="1946"/>
                    </a:cubicBezTo>
                    <a:cubicBezTo>
                      <a:pt x="1378" y="1946"/>
                      <a:pt x="1639" y="1837"/>
                      <a:pt x="1835" y="1623"/>
                    </a:cubicBezTo>
                    <a:cubicBezTo>
                      <a:pt x="2168" y="1223"/>
                      <a:pt x="2102" y="589"/>
                      <a:pt x="1701" y="256"/>
                    </a:cubicBezTo>
                    <a:cubicBezTo>
                      <a:pt x="1514" y="84"/>
                      <a:pt x="1283" y="0"/>
                      <a:pt x="10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3" name="Google Shape;2953;p80"/>
              <p:cNvSpPr/>
              <p:nvPr/>
            </p:nvSpPr>
            <p:spPr>
              <a:xfrm>
                <a:off x="4932850" y="3106700"/>
                <a:ext cx="79250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2576" extrusionOk="0">
                    <a:moveTo>
                      <a:pt x="478" y="1"/>
                    </a:moveTo>
                    <a:cubicBezTo>
                      <a:pt x="160" y="1"/>
                      <a:pt x="1" y="113"/>
                      <a:pt x="1" y="173"/>
                    </a:cubicBezTo>
                    <a:cubicBezTo>
                      <a:pt x="1" y="373"/>
                      <a:pt x="935" y="406"/>
                      <a:pt x="1769" y="1040"/>
                    </a:cubicBezTo>
                    <a:cubicBezTo>
                      <a:pt x="2588" y="1695"/>
                      <a:pt x="2860" y="2575"/>
                      <a:pt x="3027" y="2575"/>
                    </a:cubicBezTo>
                    <a:cubicBezTo>
                      <a:pt x="3030" y="2575"/>
                      <a:pt x="3033" y="2575"/>
                      <a:pt x="3036" y="2574"/>
                    </a:cubicBezTo>
                    <a:cubicBezTo>
                      <a:pt x="3136" y="2574"/>
                      <a:pt x="3170" y="2307"/>
                      <a:pt x="3036" y="1907"/>
                    </a:cubicBezTo>
                    <a:cubicBezTo>
                      <a:pt x="2903" y="1373"/>
                      <a:pt x="2569" y="906"/>
                      <a:pt x="2136" y="573"/>
                    </a:cubicBezTo>
                    <a:cubicBezTo>
                      <a:pt x="1702" y="206"/>
                      <a:pt x="1168" y="6"/>
                      <a:pt x="601" y="6"/>
                    </a:cubicBezTo>
                    <a:cubicBezTo>
                      <a:pt x="558" y="2"/>
                      <a:pt x="517" y="1"/>
                      <a:pt x="47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4" name="Google Shape;2954;p80"/>
              <p:cNvSpPr/>
              <p:nvPr/>
            </p:nvSpPr>
            <p:spPr>
              <a:xfrm>
                <a:off x="4781143" y="3080296"/>
                <a:ext cx="57575" cy="68900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756" extrusionOk="0">
                    <a:moveTo>
                      <a:pt x="2241" y="0"/>
                    </a:moveTo>
                    <a:cubicBezTo>
                      <a:pt x="2135" y="0"/>
                      <a:pt x="1927" y="102"/>
                      <a:pt x="1635" y="288"/>
                    </a:cubicBezTo>
                    <a:cubicBezTo>
                      <a:pt x="1468" y="388"/>
                      <a:pt x="1235" y="521"/>
                      <a:pt x="1001" y="688"/>
                    </a:cubicBezTo>
                    <a:lnTo>
                      <a:pt x="668" y="921"/>
                    </a:lnTo>
                    <a:cubicBezTo>
                      <a:pt x="501" y="1021"/>
                      <a:pt x="368" y="1155"/>
                      <a:pt x="234" y="1255"/>
                    </a:cubicBezTo>
                    <a:cubicBezTo>
                      <a:pt x="101" y="1422"/>
                      <a:pt x="1" y="1655"/>
                      <a:pt x="34" y="1889"/>
                    </a:cubicBezTo>
                    <a:cubicBezTo>
                      <a:pt x="34" y="2055"/>
                      <a:pt x="134" y="2256"/>
                      <a:pt x="268" y="2389"/>
                    </a:cubicBezTo>
                    <a:cubicBezTo>
                      <a:pt x="368" y="2522"/>
                      <a:pt x="534" y="2623"/>
                      <a:pt x="668" y="2689"/>
                    </a:cubicBezTo>
                    <a:cubicBezTo>
                      <a:pt x="801" y="2723"/>
                      <a:pt x="935" y="2756"/>
                      <a:pt x="1068" y="2756"/>
                    </a:cubicBezTo>
                    <a:cubicBezTo>
                      <a:pt x="1535" y="2756"/>
                      <a:pt x="1769" y="2623"/>
                      <a:pt x="1769" y="2556"/>
                    </a:cubicBezTo>
                    <a:cubicBezTo>
                      <a:pt x="1769" y="2522"/>
                      <a:pt x="1502" y="2489"/>
                      <a:pt x="1101" y="2389"/>
                    </a:cubicBezTo>
                    <a:cubicBezTo>
                      <a:pt x="935" y="2356"/>
                      <a:pt x="735" y="2256"/>
                      <a:pt x="634" y="2089"/>
                    </a:cubicBezTo>
                    <a:cubicBezTo>
                      <a:pt x="568" y="2022"/>
                      <a:pt x="534" y="1922"/>
                      <a:pt x="501" y="1855"/>
                    </a:cubicBezTo>
                    <a:cubicBezTo>
                      <a:pt x="501" y="1755"/>
                      <a:pt x="568" y="1655"/>
                      <a:pt x="634" y="1588"/>
                    </a:cubicBezTo>
                    <a:cubicBezTo>
                      <a:pt x="701" y="1488"/>
                      <a:pt x="835" y="1422"/>
                      <a:pt x="935" y="1322"/>
                    </a:cubicBezTo>
                    <a:lnTo>
                      <a:pt x="1268" y="1055"/>
                    </a:lnTo>
                    <a:cubicBezTo>
                      <a:pt x="1502" y="888"/>
                      <a:pt x="1702" y="721"/>
                      <a:pt x="1835" y="588"/>
                    </a:cubicBezTo>
                    <a:cubicBezTo>
                      <a:pt x="2136" y="288"/>
                      <a:pt x="2302" y="87"/>
                      <a:pt x="2302" y="21"/>
                    </a:cubicBezTo>
                    <a:cubicBezTo>
                      <a:pt x="2289" y="7"/>
                      <a:pt x="2268" y="0"/>
                      <a:pt x="22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55" name="Google Shape;2955;p80"/>
            <p:cNvSpPr/>
            <p:nvPr/>
          </p:nvSpPr>
          <p:spPr>
            <a:xfrm rot="-3225588">
              <a:off x="2501949" y="2935744"/>
              <a:ext cx="94577" cy="105874"/>
            </a:xfrm>
            <a:custGeom>
              <a:avLst/>
              <a:gdLst/>
              <a:ahLst/>
              <a:cxnLst/>
              <a:rect l="l" t="t" r="r" b="b"/>
              <a:pathLst>
                <a:path w="3223" h="3608" extrusionOk="0">
                  <a:moveTo>
                    <a:pt x="366" y="1"/>
                  </a:moveTo>
                  <a:cubicBezTo>
                    <a:pt x="275" y="1"/>
                    <a:pt x="92" y="244"/>
                    <a:pt x="31" y="730"/>
                  </a:cubicBezTo>
                  <a:cubicBezTo>
                    <a:pt x="1" y="1399"/>
                    <a:pt x="214" y="2068"/>
                    <a:pt x="609" y="2554"/>
                  </a:cubicBezTo>
                  <a:cubicBezTo>
                    <a:pt x="1065" y="3101"/>
                    <a:pt x="1673" y="3466"/>
                    <a:pt x="2372" y="3588"/>
                  </a:cubicBezTo>
                  <a:cubicBezTo>
                    <a:pt x="2492" y="3602"/>
                    <a:pt x="2601" y="3608"/>
                    <a:pt x="2696" y="3608"/>
                  </a:cubicBezTo>
                  <a:cubicBezTo>
                    <a:pt x="3013" y="3608"/>
                    <a:pt x="3192" y="3543"/>
                    <a:pt x="3192" y="3496"/>
                  </a:cubicBezTo>
                  <a:cubicBezTo>
                    <a:pt x="3223" y="3344"/>
                    <a:pt x="1977" y="3223"/>
                    <a:pt x="1126" y="2189"/>
                  </a:cubicBezTo>
                  <a:cubicBezTo>
                    <a:pt x="305" y="1186"/>
                    <a:pt x="518" y="31"/>
                    <a:pt x="3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93DCC1DA-23C5-C1F2-2125-D06BD3718A12}"/>
              </a:ext>
            </a:extLst>
          </p:cNvPr>
          <p:cNvSpPr/>
          <p:nvPr/>
        </p:nvSpPr>
        <p:spPr>
          <a:xfrm>
            <a:off x="4259634" y="3029576"/>
            <a:ext cx="4749584" cy="15638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3600" dirty="0">
                <a:latin typeface="Amatic SC" panose="00000500000000000000" pitchFamily="2" charset="-79"/>
                <a:cs typeface="Amatic SC" panose="00000500000000000000" pitchFamily="2" charset="-79"/>
              </a:rPr>
              <a:t>Bayi Berat Badan Lahir Rendah (BBLR)</a:t>
            </a:r>
            <a:endParaRPr lang="en-ID" sz="3600" dirty="0"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877861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4" name="Google Shape;2674;p74"/>
          <p:cNvSpPr txBox="1">
            <a:spLocks noGrp="1"/>
          </p:cNvSpPr>
          <p:nvPr>
            <p:ph type="title"/>
          </p:nvPr>
        </p:nvSpPr>
        <p:spPr>
          <a:xfrm>
            <a:off x="713225" y="1615938"/>
            <a:ext cx="3858900" cy="5536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Definisi BBLR</a:t>
            </a:r>
            <a:endParaRPr dirty="0"/>
          </a:p>
        </p:txBody>
      </p:sp>
      <p:sp>
        <p:nvSpPr>
          <p:cNvPr id="2675" name="Google Shape;2675;p74"/>
          <p:cNvSpPr txBox="1">
            <a:spLocks noGrp="1"/>
          </p:cNvSpPr>
          <p:nvPr>
            <p:ph type="subTitle" idx="1"/>
          </p:nvPr>
        </p:nvSpPr>
        <p:spPr>
          <a:xfrm>
            <a:off x="634212" y="2099732"/>
            <a:ext cx="3858900" cy="8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Bayi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berat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badan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lahir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rendah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(BBLR)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merupakan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bayi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baru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lahir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saat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dilahirkan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memiliki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berat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badan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senilai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&lt; 2500 gram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tanpa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menilai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masa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gestasi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dirty="0">
              <a:solidFill>
                <a:schemeClr val="accent2"/>
              </a:solidFill>
            </a:endParaRPr>
          </a:p>
        </p:txBody>
      </p:sp>
      <p:pic>
        <p:nvPicPr>
          <p:cNvPr id="2676" name="Google Shape;2676;p74"/>
          <p:cNvPicPr preferRelativeResize="0"/>
          <p:nvPr/>
        </p:nvPicPr>
        <p:blipFill rotWithShape="1">
          <a:blip r:embed="rId3">
            <a:alphaModFix/>
          </a:blip>
          <a:srcRect r="33404"/>
          <a:stretch/>
        </p:blipFill>
        <p:spPr>
          <a:xfrm>
            <a:off x="4719150" y="824100"/>
            <a:ext cx="3550800" cy="34953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2677" name="Google Shape;2677;p74"/>
          <p:cNvGrpSpPr/>
          <p:nvPr/>
        </p:nvGrpSpPr>
        <p:grpSpPr>
          <a:xfrm rot="-2226043">
            <a:off x="6836161" y="608180"/>
            <a:ext cx="1629085" cy="1553183"/>
            <a:chOff x="2956650" y="2006875"/>
            <a:chExt cx="1356000" cy="1292650"/>
          </a:xfrm>
        </p:grpSpPr>
        <p:sp>
          <p:nvSpPr>
            <p:cNvPr id="2678" name="Google Shape;2678;p74"/>
            <p:cNvSpPr/>
            <p:nvPr/>
          </p:nvSpPr>
          <p:spPr>
            <a:xfrm>
              <a:off x="2956650" y="2133700"/>
              <a:ext cx="438675" cy="825725"/>
            </a:xfrm>
            <a:custGeom>
              <a:avLst/>
              <a:gdLst/>
              <a:ahLst/>
              <a:cxnLst/>
              <a:rect l="l" t="t" r="r" b="b"/>
              <a:pathLst>
                <a:path w="17547" h="33029" extrusionOk="0">
                  <a:moveTo>
                    <a:pt x="7619" y="0"/>
                  </a:moveTo>
                  <a:cubicBezTo>
                    <a:pt x="6848" y="0"/>
                    <a:pt x="6074" y="144"/>
                    <a:pt x="5338" y="439"/>
                  </a:cubicBezTo>
                  <a:cubicBezTo>
                    <a:pt x="2469" y="1506"/>
                    <a:pt x="1802" y="3808"/>
                    <a:pt x="2135" y="5943"/>
                  </a:cubicBezTo>
                  <a:cubicBezTo>
                    <a:pt x="2669" y="9612"/>
                    <a:pt x="768" y="13248"/>
                    <a:pt x="634" y="16984"/>
                  </a:cubicBezTo>
                  <a:cubicBezTo>
                    <a:pt x="534" y="20320"/>
                    <a:pt x="0" y="23822"/>
                    <a:pt x="1435" y="26824"/>
                  </a:cubicBezTo>
                  <a:cubicBezTo>
                    <a:pt x="2869" y="29860"/>
                    <a:pt x="5338" y="32795"/>
                    <a:pt x="8673" y="33029"/>
                  </a:cubicBezTo>
                  <a:cubicBezTo>
                    <a:pt x="12776" y="29927"/>
                    <a:pt x="15578" y="25423"/>
                    <a:pt x="16579" y="20353"/>
                  </a:cubicBezTo>
                  <a:cubicBezTo>
                    <a:pt x="17546" y="15316"/>
                    <a:pt x="16812" y="10079"/>
                    <a:pt x="14511" y="5476"/>
                  </a:cubicBezTo>
                  <a:cubicBezTo>
                    <a:pt x="13644" y="3741"/>
                    <a:pt x="12543" y="2040"/>
                    <a:pt x="10908" y="939"/>
                  </a:cubicBezTo>
                  <a:cubicBezTo>
                    <a:pt x="9910" y="320"/>
                    <a:pt x="8768" y="0"/>
                    <a:pt x="76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74"/>
            <p:cNvSpPr/>
            <p:nvPr/>
          </p:nvSpPr>
          <p:spPr>
            <a:xfrm>
              <a:off x="2990850" y="2630800"/>
              <a:ext cx="565425" cy="535200"/>
            </a:xfrm>
            <a:custGeom>
              <a:avLst/>
              <a:gdLst/>
              <a:ahLst/>
              <a:cxnLst/>
              <a:rect l="l" t="t" r="r" b="b"/>
              <a:pathLst>
                <a:path w="22617" h="21408" extrusionOk="0">
                  <a:moveTo>
                    <a:pt x="8787" y="1"/>
                  </a:moveTo>
                  <a:cubicBezTo>
                    <a:pt x="7031" y="1"/>
                    <a:pt x="5278" y="475"/>
                    <a:pt x="3870" y="1503"/>
                  </a:cubicBezTo>
                  <a:cubicBezTo>
                    <a:pt x="1801" y="3038"/>
                    <a:pt x="0" y="8308"/>
                    <a:pt x="1501" y="12811"/>
                  </a:cubicBezTo>
                  <a:cubicBezTo>
                    <a:pt x="2135" y="15113"/>
                    <a:pt x="3169" y="17448"/>
                    <a:pt x="5037" y="19016"/>
                  </a:cubicBezTo>
                  <a:cubicBezTo>
                    <a:pt x="6705" y="20417"/>
                    <a:pt x="8940" y="21050"/>
                    <a:pt x="11108" y="21284"/>
                  </a:cubicBezTo>
                  <a:cubicBezTo>
                    <a:pt x="11763" y="21363"/>
                    <a:pt x="12433" y="21407"/>
                    <a:pt x="13104" y="21407"/>
                  </a:cubicBezTo>
                  <a:cubicBezTo>
                    <a:pt x="15821" y="21407"/>
                    <a:pt x="18556" y="20688"/>
                    <a:pt x="20348" y="18682"/>
                  </a:cubicBezTo>
                  <a:cubicBezTo>
                    <a:pt x="22149" y="16714"/>
                    <a:pt x="22616" y="13779"/>
                    <a:pt x="21982" y="11177"/>
                  </a:cubicBezTo>
                  <a:cubicBezTo>
                    <a:pt x="21382" y="8608"/>
                    <a:pt x="19781" y="6307"/>
                    <a:pt x="17913" y="4439"/>
                  </a:cubicBezTo>
                  <a:cubicBezTo>
                    <a:pt x="16012" y="2537"/>
                    <a:pt x="13843" y="1036"/>
                    <a:pt x="11342" y="336"/>
                  </a:cubicBezTo>
                  <a:cubicBezTo>
                    <a:pt x="10516" y="116"/>
                    <a:pt x="9651" y="1"/>
                    <a:pt x="87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74"/>
            <p:cNvSpPr/>
            <p:nvPr/>
          </p:nvSpPr>
          <p:spPr>
            <a:xfrm>
              <a:off x="3165975" y="2006875"/>
              <a:ext cx="761400" cy="888725"/>
            </a:xfrm>
            <a:custGeom>
              <a:avLst/>
              <a:gdLst/>
              <a:ahLst/>
              <a:cxnLst/>
              <a:rect l="l" t="t" r="r" b="b"/>
              <a:pathLst>
                <a:path w="30456" h="35549" extrusionOk="0">
                  <a:moveTo>
                    <a:pt x="19536" y="0"/>
                  </a:moveTo>
                  <a:cubicBezTo>
                    <a:pt x="16963" y="0"/>
                    <a:pt x="14424" y="1301"/>
                    <a:pt x="12242" y="2877"/>
                  </a:cubicBezTo>
                  <a:cubicBezTo>
                    <a:pt x="5604" y="7713"/>
                    <a:pt x="1101" y="15486"/>
                    <a:pt x="300" y="23491"/>
                  </a:cubicBezTo>
                  <a:cubicBezTo>
                    <a:pt x="0" y="26694"/>
                    <a:pt x="434" y="30330"/>
                    <a:pt x="2936" y="32231"/>
                  </a:cubicBezTo>
                  <a:lnTo>
                    <a:pt x="3836" y="32531"/>
                  </a:lnTo>
                  <a:cubicBezTo>
                    <a:pt x="5488" y="34583"/>
                    <a:pt x="8161" y="35549"/>
                    <a:pt x="10870" y="35549"/>
                  </a:cubicBezTo>
                  <a:cubicBezTo>
                    <a:pt x="11553" y="35549"/>
                    <a:pt x="12238" y="35487"/>
                    <a:pt x="12909" y="35367"/>
                  </a:cubicBezTo>
                  <a:cubicBezTo>
                    <a:pt x="16278" y="34733"/>
                    <a:pt x="19314" y="32765"/>
                    <a:pt x="21849" y="30363"/>
                  </a:cubicBezTo>
                  <a:cubicBezTo>
                    <a:pt x="25685" y="26794"/>
                    <a:pt x="28621" y="22057"/>
                    <a:pt x="29555" y="16987"/>
                  </a:cubicBezTo>
                  <a:cubicBezTo>
                    <a:pt x="30455" y="11916"/>
                    <a:pt x="29188" y="6479"/>
                    <a:pt x="25718" y="2943"/>
                  </a:cubicBezTo>
                  <a:cubicBezTo>
                    <a:pt x="24284" y="1442"/>
                    <a:pt x="22383" y="275"/>
                    <a:pt x="20315" y="41"/>
                  </a:cubicBezTo>
                  <a:cubicBezTo>
                    <a:pt x="20055" y="14"/>
                    <a:pt x="19795" y="0"/>
                    <a:pt x="19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74"/>
            <p:cNvSpPr/>
            <p:nvPr/>
          </p:nvSpPr>
          <p:spPr>
            <a:xfrm>
              <a:off x="3406975" y="2572725"/>
              <a:ext cx="905675" cy="459425"/>
            </a:xfrm>
            <a:custGeom>
              <a:avLst/>
              <a:gdLst/>
              <a:ahLst/>
              <a:cxnLst/>
              <a:rect l="l" t="t" r="r" b="b"/>
              <a:pathLst>
                <a:path w="36227" h="18377" extrusionOk="0">
                  <a:moveTo>
                    <a:pt x="0" y="14100"/>
                  </a:moveTo>
                  <a:cubicBezTo>
                    <a:pt x="11" y="14109"/>
                    <a:pt x="22" y="14118"/>
                    <a:pt x="33" y="14127"/>
                  </a:cubicBezTo>
                  <a:lnTo>
                    <a:pt x="33" y="14127"/>
                  </a:lnTo>
                  <a:lnTo>
                    <a:pt x="0" y="14100"/>
                  </a:lnTo>
                  <a:close/>
                  <a:moveTo>
                    <a:pt x="25451" y="0"/>
                  </a:moveTo>
                  <a:cubicBezTo>
                    <a:pt x="25184" y="0"/>
                    <a:pt x="24917" y="8"/>
                    <a:pt x="24651" y="23"/>
                  </a:cubicBezTo>
                  <a:cubicBezTo>
                    <a:pt x="21783" y="190"/>
                    <a:pt x="19014" y="1191"/>
                    <a:pt x="16412" y="2425"/>
                  </a:cubicBezTo>
                  <a:cubicBezTo>
                    <a:pt x="10396" y="5317"/>
                    <a:pt x="5175" y="9632"/>
                    <a:pt x="1178" y="14976"/>
                  </a:cubicBezTo>
                  <a:lnTo>
                    <a:pt x="1178" y="14976"/>
                  </a:lnTo>
                  <a:cubicBezTo>
                    <a:pt x="783" y="14712"/>
                    <a:pt x="401" y="14429"/>
                    <a:pt x="33" y="14127"/>
                  </a:cubicBezTo>
                  <a:lnTo>
                    <a:pt x="33" y="14127"/>
                  </a:lnTo>
                  <a:lnTo>
                    <a:pt x="1134" y="15034"/>
                  </a:lnTo>
                  <a:cubicBezTo>
                    <a:pt x="1149" y="15015"/>
                    <a:pt x="1163" y="14995"/>
                    <a:pt x="1178" y="14976"/>
                  </a:cubicBezTo>
                  <a:lnTo>
                    <a:pt x="1178" y="14976"/>
                  </a:lnTo>
                  <a:cubicBezTo>
                    <a:pt x="3246" y="16360"/>
                    <a:pt x="5653" y="17234"/>
                    <a:pt x="8106" y="17736"/>
                  </a:cubicBezTo>
                  <a:cubicBezTo>
                    <a:pt x="10660" y="18258"/>
                    <a:pt x="13264" y="18377"/>
                    <a:pt x="15875" y="18377"/>
                  </a:cubicBezTo>
                  <a:cubicBezTo>
                    <a:pt x="16265" y="18377"/>
                    <a:pt x="16655" y="18374"/>
                    <a:pt x="17046" y="18370"/>
                  </a:cubicBezTo>
                  <a:cubicBezTo>
                    <a:pt x="21682" y="18303"/>
                    <a:pt x="26453" y="18003"/>
                    <a:pt x="30522" y="15801"/>
                  </a:cubicBezTo>
                  <a:cubicBezTo>
                    <a:pt x="32790" y="14601"/>
                    <a:pt x="34859" y="12666"/>
                    <a:pt x="35492" y="10164"/>
                  </a:cubicBezTo>
                  <a:cubicBezTo>
                    <a:pt x="36226" y="7362"/>
                    <a:pt x="34959" y="4293"/>
                    <a:pt x="32757" y="2425"/>
                  </a:cubicBezTo>
                  <a:cubicBezTo>
                    <a:pt x="30757" y="759"/>
                    <a:pt x="28097" y="0"/>
                    <a:pt x="254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74"/>
            <p:cNvSpPr/>
            <p:nvPr/>
          </p:nvSpPr>
          <p:spPr>
            <a:xfrm>
              <a:off x="3295525" y="2931325"/>
              <a:ext cx="798625" cy="368200"/>
            </a:xfrm>
            <a:custGeom>
              <a:avLst/>
              <a:gdLst/>
              <a:ahLst/>
              <a:cxnLst/>
              <a:rect l="l" t="t" r="r" b="b"/>
              <a:pathLst>
                <a:path w="31945" h="14728" extrusionOk="0">
                  <a:moveTo>
                    <a:pt x="14209" y="1"/>
                  </a:moveTo>
                  <a:cubicBezTo>
                    <a:pt x="10470" y="1"/>
                    <a:pt x="6711" y="970"/>
                    <a:pt x="3724" y="3225"/>
                  </a:cubicBezTo>
                  <a:cubicBezTo>
                    <a:pt x="2323" y="4293"/>
                    <a:pt x="1089" y="5727"/>
                    <a:pt x="656" y="7428"/>
                  </a:cubicBezTo>
                  <a:cubicBezTo>
                    <a:pt x="547" y="7854"/>
                    <a:pt x="503" y="8300"/>
                    <a:pt x="523" y="8744"/>
                  </a:cubicBezTo>
                  <a:lnTo>
                    <a:pt x="523" y="8744"/>
                  </a:lnTo>
                  <a:lnTo>
                    <a:pt x="22" y="7829"/>
                  </a:lnTo>
                  <a:lnTo>
                    <a:pt x="22" y="7829"/>
                  </a:lnTo>
                  <a:cubicBezTo>
                    <a:pt x="1" y="9010"/>
                    <a:pt x="500" y="10138"/>
                    <a:pt x="1266" y="11052"/>
                  </a:cubicBezTo>
                  <a:lnTo>
                    <a:pt x="1266" y="11052"/>
                  </a:lnTo>
                  <a:cubicBezTo>
                    <a:pt x="1551" y="11469"/>
                    <a:pt x="1915" y="11829"/>
                    <a:pt x="2357" y="12098"/>
                  </a:cubicBezTo>
                  <a:lnTo>
                    <a:pt x="2341" y="12069"/>
                  </a:lnTo>
                  <a:lnTo>
                    <a:pt x="2341" y="12069"/>
                  </a:lnTo>
                  <a:cubicBezTo>
                    <a:pt x="2498" y="12187"/>
                    <a:pt x="2659" y="12297"/>
                    <a:pt x="2824" y="12399"/>
                  </a:cubicBezTo>
                  <a:cubicBezTo>
                    <a:pt x="4425" y="13366"/>
                    <a:pt x="6326" y="13733"/>
                    <a:pt x="8161" y="14033"/>
                  </a:cubicBezTo>
                  <a:cubicBezTo>
                    <a:pt x="10696" y="14496"/>
                    <a:pt x="13267" y="14728"/>
                    <a:pt x="15834" y="14728"/>
                  </a:cubicBezTo>
                  <a:cubicBezTo>
                    <a:pt x="16780" y="14728"/>
                    <a:pt x="17726" y="14696"/>
                    <a:pt x="18668" y="14633"/>
                  </a:cubicBezTo>
                  <a:cubicBezTo>
                    <a:pt x="22171" y="14367"/>
                    <a:pt x="25673" y="13433"/>
                    <a:pt x="28676" y="11565"/>
                  </a:cubicBezTo>
                  <a:cubicBezTo>
                    <a:pt x="30310" y="10531"/>
                    <a:pt x="31945" y="8863"/>
                    <a:pt x="31611" y="6995"/>
                  </a:cubicBezTo>
                  <a:cubicBezTo>
                    <a:pt x="31277" y="5260"/>
                    <a:pt x="29510" y="4293"/>
                    <a:pt x="27942" y="3559"/>
                  </a:cubicBezTo>
                  <a:cubicBezTo>
                    <a:pt x="24072" y="1824"/>
                    <a:pt x="20036" y="390"/>
                    <a:pt x="15766" y="56"/>
                  </a:cubicBezTo>
                  <a:cubicBezTo>
                    <a:pt x="15249" y="20"/>
                    <a:pt x="14729" y="1"/>
                    <a:pt x="142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74"/>
            <p:cNvSpPr/>
            <p:nvPr/>
          </p:nvSpPr>
          <p:spPr>
            <a:xfrm>
              <a:off x="3390300" y="2600800"/>
              <a:ext cx="40875" cy="192700"/>
            </a:xfrm>
            <a:custGeom>
              <a:avLst/>
              <a:gdLst/>
              <a:ahLst/>
              <a:cxnLst/>
              <a:rect l="l" t="t" r="r" b="b"/>
              <a:pathLst>
                <a:path w="1635" h="7708" extrusionOk="0">
                  <a:moveTo>
                    <a:pt x="1090" y="1"/>
                  </a:moveTo>
                  <a:cubicBezTo>
                    <a:pt x="726" y="1"/>
                    <a:pt x="299" y="1690"/>
                    <a:pt x="134" y="3804"/>
                  </a:cubicBezTo>
                  <a:cubicBezTo>
                    <a:pt x="0" y="5939"/>
                    <a:pt x="167" y="7673"/>
                    <a:pt x="534" y="7707"/>
                  </a:cubicBezTo>
                  <a:cubicBezTo>
                    <a:pt x="537" y="7707"/>
                    <a:pt x="541" y="7707"/>
                    <a:pt x="545" y="7707"/>
                  </a:cubicBezTo>
                  <a:cubicBezTo>
                    <a:pt x="909" y="7707"/>
                    <a:pt x="1303" y="6018"/>
                    <a:pt x="1468" y="3904"/>
                  </a:cubicBezTo>
                  <a:cubicBezTo>
                    <a:pt x="1635" y="1769"/>
                    <a:pt x="1468" y="35"/>
                    <a:pt x="1101" y="1"/>
                  </a:cubicBezTo>
                  <a:cubicBezTo>
                    <a:pt x="1097" y="1"/>
                    <a:pt x="1094" y="1"/>
                    <a:pt x="10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74"/>
            <p:cNvSpPr/>
            <p:nvPr/>
          </p:nvSpPr>
          <p:spPr>
            <a:xfrm>
              <a:off x="3399475" y="2622850"/>
              <a:ext cx="117600" cy="168625"/>
            </a:xfrm>
            <a:custGeom>
              <a:avLst/>
              <a:gdLst/>
              <a:ahLst/>
              <a:cxnLst/>
              <a:rect l="l" t="t" r="r" b="b"/>
              <a:pathLst>
                <a:path w="4704" h="6745" extrusionOk="0">
                  <a:moveTo>
                    <a:pt x="4300" y="0"/>
                  </a:moveTo>
                  <a:cubicBezTo>
                    <a:pt x="3917" y="0"/>
                    <a:pt x="2828" y="1307"/>
                    <a:pt x="1768" y="3022"/>
                  </a:cubicBezTo>
                  <a:cubicBezTo>
                    <a:pt x="667" y="4890"/>
                    <a:pt x="0" y="6524"/>
                    <a:pt x="300" y="6725"/>
                  </a:cubicBezTo>
                  <a:cubicBezTo>
                    <a:pt x="323" y="6738"/>
                    <a:pt x="349" y="6745"/>
                    <a:pt x="378" y="6745"/>
                  </a:cubicBezTo>
                  <a:cubicBezTo>
                    <a:pt x="789" y="6745"/>
                    <a:pt x="1875" y="5466"/>
                    <a:pt x="2902" y="3722"/>
                  </a:cubicBezTo>
                  <a:cubicBezTo>
                    <a:pt x="4036" y="1854"/>
                    <a:pt x="4703" y="220"/>
                    <a:pt x="4370" y="20"/>
                  </a:cubicBezTo>
                  <a:cubicBezTo>
                    <a:pt x="4350" y="7"/>
                    <a:pt x="4327" y="0"/>
                    <a:pt x="4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74"/>
            <p:cNvSpPr/>
            <p:nvPr/>
          </p:nvSpPr>
          <p:spPr>
            <a:xfrm>
              <a:off x="3431150" y="2689000"/>
              <a:ext cx="114275" cy="103825"/>
            </a:xfrm>
            <a:custGeom>
              <a:avLst/>
              <a:gdLst/>
              <a:ahLst/>
              <a:cxnLst/>
              <a:rect l="l" t="t" r="r" b="b"/>
              <a:pathLst>
                <a:path w="4571" h="4153" extrusionOk="0">
                  <a:moveTo>
                    <a:pt x="4172" y="0"/>
                  </a:moveTo>
                  <a:cubicBezTo>
                    <a:pt x="3777" y="0"/>
                    <a:pt x="2836" y="710"/>
                    <a:pt x="1869" y="1677"/>
                  </a:cubicBezTo>
                  <a:cubicBezTo>
                    <a:pt x="801" y="2778"/>
                    <a:pt x="1" y="3812"/>
                    <a:pt x="234" y="4079"/>
                  </a:cubicBezTo>
                  <a:cubicBezTo>
                    <a:pt x="273" y="4129"/>
                    <a:pt x="339" y="4153"/>
                    <a:pt x="428" y="4153"/>
                  </a:cubicBezTo>
                  <a:cubicBezTo>
                    <a:pt x="868" y="4153"/>
                    <a:pt x="1864" y="3555"/>
                    <a:pt x="2836" y="2611"/>
                  </a:cubicBezTo>
                  <a:cubicBezTo>
                    <a:pt x="3970" y="1477"/>
                    <a:pt x="4571" y="276"/>
                    <a:pt x="4304" y="42"/>
                  </a:cubicBezTo>
                  <a:cubicBezTo>
                    <a:pt x="4271" y="14"/>
                    <a:pt x="4227" y="0"/>
                    <a:pt x="4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74"/>
            <p:cNvSpPr/>
            <p:nvPr/>
          </p:nvSpPr>
          <p:spPr>
            <a:xfrm>
              <a:off x="3458675" y="2700550"/>
              <a:ext cx="168475" cy="131025"/>
            </a:xfrm>
            <a:custGeom>
              <a:avLst/>
              <a:gdLst/>
              <a:ahLst/>
              <a:cxnLst/>
              <a:rect l="l" t="t" r="r" b="b"/>
              <a:pathLst>
                <a:path w="6739" h="5241" extrusionOk="0">
                  <a:moveTo>
                    <a:pt x="6367" y="1"/>
                  </a:moveTo>
                  <a:cubicBezTo>
                    <a:pt x="5892" y="1"/>
                    <a:pt x="4466" y="851"/>
                    <a:pt x="2936" y="2116"/>
                  </a:cubicBezTo>
                  <a:cubicBezTo>
                    <a:pt x="1235" y="3517"/>
                    <a:pt x="0" y="4918"/>
                    <a:pt x="234" y="5184"/>
                  </a:cubicBezTo>
                  <a:cubicBezTo>
                    <a:pt x="263" y="5222"/>
                    <a:pt x="315" y="5241"/>
                    <a:pt x="386" y="5241"/>
                  </a:cubicBezTo>
                  <a:cubicBezTo>
                    <a:pt x="874" y="5241"/>
                    <a:pt x="2288" y="4369"/>
                    <a:pt x="3803" y="3116"/>
                  </a:cubicBezTo>
                  <a:cubicBezTo>
                    <a:pt x="5538" y="1715"/>
                    <a:pt x="6739" y="348"/>
                    <a:pt x="6505" y="47"/>
                  </a:cubicBezTo>
                  <a:cubicBezTo>
                    <a:pt x="6478" y="16"/>
                    <a:pt x="6431" y="1"/>
                    <a:pt x="63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74"/>
            <p:cNvSpPr/>
            <p:nvPr/>
          </p:nvSpPr>
          <p:spPr>
            <a:xfrm>
              <a:off x="3472025" y="2788875"/>
              <a:ext cx="179300" cy="56025"/>
            </a:xfrm>
            <a:custGeom>
              <a:avLst/>
              <a:gdLst/>
              <a:ahLst/>
              <a:cxnLst/>
              <a:rect l="l" t="t" r="r" b="b"/>
              <a:pathLst>
                <a:path w="7172" h="2241" extrusionOk="0">
                  <a:moveTo>
                    <a:pt x="6263" y="1"/>
                  </a:moveTo>
                  <a:cubicBezTo>
                    <a:pt x="5577" y="1"/>
                    <a:pt x="4540" y="142"/>
                    <a:pt x="3403" y="451"/>
                  </a:cubicBezTo>
                  <a:cubicBezTo>
                    <a:pt x="1468" y="951"/>
                    <a:pt x="0" y="1718"/>
                    <a:pt x="100" y="2052"/>
                  </a:cubicBezTo>
                  <a:cubicBezTo>
                    <a:pt x="136" y="2181"/>
                    <a:pt x="362" y="2240"/>
                    <a:pt x="725" y="2240"/>
                  </a:cubicBezTo>
                  <a:cubicBezTo>
                    <a:pt x="1391" y="2240"/>
                    <a:pt x="2517" y="2042"/>
                    <a:pt x="3770" y="1718"/>
                  </a:cubicBezTo>
                  <a:cubicBezTo>
                    <a:pt x="5671" y="1218"/>
                    <a:pt x="7172" y="584"/>
                    <a:pt x="7105" y="217"/>
                  </a:cubicBezTo>
                  <a:cubicBezTo>
                    <a:pt x="7077" y="76"/>
                    <a:pt x="6764" y="1"/>
                    <a:pt x="6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74"/>
            <p:cNvSpPr/>
            <p:nvPr/>
          </p:nvSpPr>
          <p:spPr>
            <a:xfrm>
              <a:off x="3478700" y="2856050"/>
              <a:ext cx="165975" cy="36625"/>
            </a:xfrm>
            <a:custGeom>
              <a:avLst/>
              <a:gdLst/>
              <a:ahLst/>
              <a:cxnLst/>
              <a:rect l="l" t="t" r="r" b="b"/>
              <a:pathLst>
                <a:path w="6639" h="1465" extrusionOk="0">
                  <a:moveTo>
                    <a:pt x="2060" y="0"/>
                  </a:moveTo>
                  <a:cubicBezTo>
                    <a:pt x="911" y="0"/>
                    <a:pt x="91" y="162"/>
                    <a:pt x="67" y="432"/>
                  </a:cubicBezTo>
                  <a:cubicBezTo>
                    <a:pt x="0" y="799"/>
                    <a:pt x="1468" y="1233"/>
                    <a:pt x="3302" y="1400"/>
                  </a:cubicBezTo>
                  <a:cubicBezTo>
                    <a:pt x="3778" y="1444"/>
                    <a:pt x="4235" y="1464"/>
                    <a:pt x="4650" y="1464"/>
                  </a:cubicBezTo>
                  <a:cubicBezTo>
                    <a:pt x="5807" y="1464"/>
                    <a:pt x="6638" y="1303"/>
                    <a:pt x="6638" y="1033"/>
                  </a:cubicBezTo>
                  <a:cubicBezTo>
                    <a:pt x="6638" y="699"/>
                    <a:pt x="5170" y="232"/>
                    <a:pt x="3402" y="65"/>
                  </a:cubicBezTo>
                  <a:cubicBezTo>
                    <a:pt x="2927" y="21"/>
                    <a:pt x="2473" y="0"/>
                    <a:pt x="20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74"/>
            <p:cNvSpPr/>
            <p:nvPr/>
          </p:nvSpPr>
          <p:spPr>
            <a:xfrm>
              <a:off x="3281050" y="2432350"/>
              <a:ext cx="87575" cy="309425"/>
            </a:xfrm>
            <a:custGeom>
              <a:avLst/>
              <a:gdLst/>
              <a:ahLst/>
              <a:cxnLst/>
              <a:rect l="l" t="t" r="r" b="b"/>
              <a:pathLst>
                <a:path w="3503" h="12377" extrusionOk="0">
                  <a:moveTo>
                    <a:pt x="68" y="1"/>
                  </a:moveTo>
                  <a:cubicBezTo>
                    <a:pt x="68" y="1"/>
                    <a:pt x="68" y="1"/>
                    <a:pt x="67" y="1"/>
                  </a:cubicBezTo>
                  <a:cubicBezTo>
                    <a:pt x="0" y="1"/>
                    <a:pt x="701" y="2803"/>
                    <a:pt x="1635" y="6205"/>
                  </a:cubicBezTo>
                  <a:cubicBezTo>
                    <a:pt x="2536" y="9641"/>
                    <a:pt x="3369" y="12377"/>
                    <a:pt x="3436" y="12377"/>
                  </a:cubicBezTo>
                  <a:cubicBezTo>
                    <a:pt x="3503" y="12343"/>
                    <a:pt x="2802" y="9575"/>
                    <a:pt x="1868" y="6139"/>
                  </a:cubicBezTo>
                  <a:cubicBezTo>
                    <a:pt x="940" y="2757"/>
                    <a:pt x="143" y="1"/>
                    <a:pt x="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74"/>
            <p:cNvSpPr/>
            <p:nvPr/>
          </p:nvSpPr>
          <p:spPr>
            <a:xfrm>
              <a:off x="3374450" y="2537450"/>
              <a:ext cx="9200" cy="214325"/>
            </a:xfrm>
            <a:custGeom>
              <a:avLst/>
              <a:gdLst/>
              <a:ahLst/>
              <a:cxnLst/>
              <a:rect l="l" t="t" r="r" b="b"/>
              <a:pathLst>
                <a:path w="368" h="8573" extrusionOk="0">
                  <a:moveTo>
                    <a:pt x="334" y="0"/>
                  </a:moveTo>
                  <a:cubicBezTo>
                    <a:pt x="201" y="400"/>
                    <a:pt x="167" y="834"/>
                    <a:pt x="134" y="1268"/>
                  </a:cubicBezTo>
                  <a:cubicBezTo>
                    <a:pt x="67" y="2035"/>
                    <a:pt x="0" y="3102"/>
                    <a:pt x="0" y="4303"/>
                  </a:cubicBezTo>
                  <a:cubicBezTo>
                    <a:pt x="0" y="5471"/>
                    <a:pt x="34" y="6571"/>
                    <a:pt x="67" y="7339"/>
                  </a:cubicBezTo>
                  <a:cubicBezTo>
                    <a:pt x="67" y="7739"/>
                    <a:pt x="100" y="8173"/>
                    <a:pt x="201" y="8573"/>
                  </a:cubicBezTo>
                  <a:cubicBezTo>
                    <a:pt x="267" y="8173"/>
                    <a:pt x="267" y="7739"/>
                    <a:pt x="267" y="7305"/>
                  </a:cubicBezTo>
                  <a:cubicBezTo>
                    <a:pt x="267" y="6438"/>
                    <a:pt x="234" y="5404"/>
                    <a:pt x="267" y="4270"/>
                  </a:cubicBezTo>
                  <a:cubicBezTo>
                    <a:pt x="267" y="3136"/>
                    <a:pt x="301" y="2135"/>
                    <a:pt x="334" y="1268"/>
                  </a:cubicBezTo>
                  <a:cubicBezTo>
                    <a:pt x="367" y="834"/>
                    <a:pt x="367" y="400"/>
                    <a:pt x="3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74"/>
            <p:cNvSpPr/>
            <p:nvPr/>
          </p:nvSpPr>
          <p:spPr>
            <a:xfrm>
              <a:off x="3411975" y="2484050"/>
              <a:ext cx="82575" cy="294425"/>
            </a:xfrm>
            <a:custGeom>
              <a:avLst/>
              <a:gdLst/>
              <a:ahLst/>
              <a:cxnLst/>
              <a:rect l="l" t="t" r="r" b="b"/>
              <a:pathLst>
                <a:path w="3303" h="11777" extrusionOk="0">
                  <a:moveTo>
                    <a:pt x="3235" y="1"/>
                  </a:moveTo>
                  <a:cubicBezTo>
                    <a:pt x="3193" y="1"/>
                    <a:pt x="2397" y="2624"/>
                    <a:pt x="1535" y="5872"/>
                  </a:cubicBezTo>
                  <a:cubicBezTo>
                    <a:pt x="634" y="9108"/>
                    <a:pt x="0" y="11776"/>
                    <a:pt x="67" y="11776"/>
                  </a:cubicBezTo>
                  <a:cubicBezTo>
                    <a:pt x="68" y="11776"/>
                    <a:pt x="68" y="11777"/>
                    <a:pt x="69" y="11777"/>
                  </a:cubicBezTo>
                  <a:cubicBezTo>
                    <a:pt x="144" y="11777"/>
                    <a:pt x="907" y="9154"/>
                    <a:pt x="1768" y="5939"/>
                  </a:cubicBezTo>
                  <a:cubicBezTo>
                    <a:pt x="2669" y="2670"/>
                    <a:pt x="3303" y="1"/>
                    <a:pt x="3236" y="1"/>
                  </a:cubicBezTo>
                  <a:cubicBezTo>
                    <a:pt x="3236" y="1"/>
                    <a:pt x="3236" y="1"/>
                    <a:pt x="3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74"/>
            <p:cNvSpPr/>
            <p:nvPr/>
          </p:nvSpPr>
          <p:spPr>
            <a:xfrm>
              <a:off x="3430325" y="2404000"/>
              <a:ext cx="259375" cy="363625"/>
            </a:xfrm>
            <a:custGeom>
              <a:avLst/>
              <a:gdLst/>
              <a:ahLst/>
              <a:cxnLst/>
              <a:rect l="l" t="t" r="r" b="b"/>
              <a:pathLst>
                <a:path w="10375" h="14545" extrusionOk="0">
                  <a:moveTo>
                    <a:pt x="10374" y="1"/>
                  </a:moveTo>
                  <a:lnTo>
                    <a:pt x="10374" y="1"/>
                  </a:lnTo>
                  <a:cubicBezTo>
                    <a:pt x="10174" y="168"/>
                    <a:pt x="10007" y="334"/>
                    <a:pt x="9874" y="501"/>
                  </a:cubicBezTo>
                  <a:cubicBezTo>
                    <a:pt x="9540" y="835"/>
                    <a:pt x="9140" y="1335"/>
                    <a:pt x="8606" y="1969"/>
                  </a:cubicBezTo>
                  <a:cubicBezTo>
                    <a:pt x="7606" y="3237"/>
                    <a:pt x="6205" y="4971"/>
                    <a:pt x="4770" y="6973"/>
                  </a:cubicBezTo>
                  <a:cubicBezTo>
                    <a:pt x="3336" y="8974"/>
                    <a:pt x="2135" y="10842"/>
                    <a:pt x="1301" y="12243"/>
                  </a:cubicBezTo>
                  <a:cubicBezTo>
                    <a:pt x="868" y="12943"/>
                    <a:pt x="534" y="13477"/>
                    <a:pt x="334" y="13911"/>
                  </a:cubicBezTo>
                  <a:cubicBezTo>
                    <a:pt x="200" y="14111"/>
                    <a:pt x="100" y="14311"/>
                    <a:pt x="0" y="14545"/>
                  </a:cubicBezTo>
                  <a:cubicBezTo>
                    <a:pt x="167" y="14344"/>
                    <a:pt x="301" y="14144"/>
                    <a:pt x="434" y="13944"/>
                  </a:cubicBezTo>
                  <a:lnTo>
                    <a:pt x="1468" y="12343"/>
                  </a:lnTo>
                  <a:cubicBezTo>
                    <a:pt x="2335" y="11009"/>
                    <a:pt x="3603" y="9141"/>
                    <a:pt x="5004" y="7139"/>
                  </a:cubicBezTo>
                  <a:cubicBezTo>
                    <a:pt x="6405" y="5138"/>
                    <a:pt x="7773" y="3370"/>
                    <a:pt x="8773" y="2102"/>
                  </a:cubicBezTo>
                  <a:lnTo>
                    <a:pt x="9941" y="568"/>
                  </a:lnTo>
                  <a:cubicBezTo>
                    <a:pt x="10108" y="401"/>
                    <a:pt x="10241" y="201"/>
                    <a:pt x="103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74"/>
            <p:cNvSpPr/>
            <p:nvPr/>
          </p:nvSpPr>
          <p:spPr>
            <a:xfrm>
              <a:off x="3472025" y="2563275"/>
              <a:ext cx="271050" cy="270250"/>
            </a:xfrm>
            <a:custGeom>
              <a:avLst/>
              <a:gdLst/>
              <a:ahLst/>
              <a:cxnLst/>
              <a:rect l="l" t="t" r="r" b="b"/>
              <a:pathLst>
                <a:path w="10842" h="10810" extrusionOk="0">
                  <a:moveTo>
                    <a:pt x="10806" y="1"/>
                  </a:moveTo>
                  <a:cubicBezTo>
                    <a:pt x="10707" y="1"/>
                    <a:pt x="8285" y="2357"/>
                    <a:pt x="5337" y="5305"/>
                  </a:cubicBezTo>
                  <a:cubicBezTo>
                    <a:pt x="2369" y="8307"/>
                    <a:pt x="0" y="10742"/>
                    <a:pt x="67" y="10809"/>
                  </a:cubicBezTo>
                  <a:cubicBezTo>
                    <a:pt x="67" y="10809"/>
                    <a:pt x="68" y="10809"/>
                    <a:pt x="68" y="10809"/>
                  </a:cubicBezTo>
                  <a:cubicBezTo>
                    <a:pt x="135" y="10809"/>
                    <a:pt x="2590" y="8486"/>
                    <a:pt x="5537" y="5505"/>
                  </a:cubicBezTo>
                  <a:cubicBezTo>
                    <a:pt x="8506" y="2503"/>
                    <a:pt x="10841" y="68"/>
                    <a:pt x="10808" y="1"/>
                  </a:cubicBezTo>
                  <a:cubicBezTo>
                    <a:pt x="10807" y="1"/>
                    <a:pt x="10807" y="1"/>
                    <a:pt x="108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74"/>
            <p:cNvSpPr/>
            <p:nvPr/>
          </p:nvSpPr>
          <p:spPr>
            <a:xfrm>
              <a:off x="3510375" y="2704225"/>
              <a:ext cx="356950" cy="145950"/>
            </a:xfrm>
            <a:custGeom>
              <a:avLst/>
              <a:gdLst/>
              <a:ahLst/>
              <a:cxnLst/>
              <a:rect l="l" t="t" r="r" b="b"/>
              <a:pathLst>
                <a:path w="14278" h="5838" extrusionOk="0">
                  <a:moveTo>
                    <a:pt x="14277" y="0"/>
                  </a:moveTo>
                  <a:lnTo>
                    <a:pt x="14277" y="0"/>
                  </a:lnTo>
                  <a:cubicBezTo>
                    <a:pt x="14077" y="67"/>
                    <a:pt x="13877" y="134"/>
                    <a:pt x="13710" y="234"/>
                  </a:cubicBezTo>
                  <a:lnTo>
                    <a:pt x="12209" y="934"/>
                  </a:lnTo>
                  <a:cubicBezTo>
                    <a:pt x="10942" y="1535"/>
                    <a:pt x="9207" y="2335"/>
                    <a:pt x="7239" y="3169"/>
                  </a:cubicBezTo>
                  <a:cubicBezTo>
                    <a:pt x="5271" y="3970"/>
                    <a:pt x="3436" y="4637"/>
                    <a:pt x="2135" y="5071"/>
                  </a:cubicBezTo>
                  <a:lnTo>
                    <a:pt x="568" y="5638"/>
                  </a:lnTo>
                  <a:cubicBezTo>
                    <a:pt x="368" y="5671"/>
                    <a:pt x="167" y="5738"/>
                    <a:pt x="1" y="5838"/>
                  </a:cubicBezTo>
                  <a:cubicBezTo>
                    <a:pt x="201" y="5838"/>
                    <a:pt x="401" y="5771"/>
                    <a:pt x="601" y="5705"/>
                  </a:cubicBezTo>
                  <a:cubicBezTo>
                    <a:pt x="968" y="5604"/>
                    <a:pt x="1502" y="5471"/>
                    <a:pt x="2169" y="5238"/>
                  </a:cubicBezTo>
                  <a:cubicBezTo>
                    <a:pt x="3503" y="4837"/>
                    <a:pt x="5338" y="4203"/>
                    <a:pt x="7339" y="3403"/>
                  </a:cubicBezTo>
                  <a:cubicBezTo>
                    <a:pt x="9307" y="2569"/>
                    <a:pt x="11042" y="1735"/>
                    <a:pt x="12309" y="1101"/>
                  </a:cubicBezTo>
                  <a:cubicBezTo>
                    <a:pt x="12910" y="801"/>
                    <a:pt x="13410" y="534"/>
                    <a:pt x="13744" y="334"/>
                  </a:cubicBezTo>
                  <a:cubicBezTo>
                    <a:pt x="13944" y="234"/>
                    <a:pt x="14111" y="134"/>
                    <a:pt x="142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74"/>
            <p:cNvSpPr/>
            <p:nvPr/>
          </p:nvSpPr>
          <p:spPr>
            <a:xfrm>
              <a:off x="3515375" y="2843500"/>
              <a:ext cx="315250" cy="41700"/>
            </a:xfrm>
            <a:custGeom>
              <a:avLst/>
              <a:gdLst/>
              <a:ahLst/>
              <a:cxnLst/>
              <a:rect l="l" t="t" r="r" b="b"/>
              <a:pathLst>
                <a:path w="12610" h="1668" extrusionOk="0">
                  <a:moveTo>
                    <a:pt x="12610" y="0"/>
                  </a:moveTo>
                  <a:lnTo>
                    <a:pt x="12610" y="0"/>
                  </a:lnTo>
                  <a:cubicBezTo>
                    <a:pt x="11976" y="67"/>
                    <a:pt x="11376" y="134"/>
                    <a:pt x="10775" y="267"/>
                  </a:cubicBezTo>
                  <a:cubicBezTo>
                    <a:pt x="9641" y="434"/>
                    <a:pt x="8040" y="701"/>
                    <a:pt x="6305" y="934"/>
                  </a:cubicBezTo>
                  <a:cubicBezTo>
                    <a:pt x="4571" y="1168"/>
                    <a:pt x="3003" y="1301"/>
                    <a:pt x="1869" y="1435"/>
                  </a:cubicBezTo>
                  <a:cubicBezTo>
                    <a:pt x="1235" y="1468"/>
                    <a:pt x="601" y="1535"/>
                    <a:pt x="1" y="1635"/>
                  </a:cubicBezTo>
                  <a:cubicBezTo>
                    <a:pt x="168" y="1668"/>
                    <a:pt x="334" y="1668"/>
                    <a:pt x="501" y="1668"/>
                  </a:cubicBezTo>
                  <a:cubicBezTo>
                    <a:pt x="835" y="1668"/>
                    <a:pt x="1302" y="1635"/>
                    <a:pt x="1869" y="1601"/>
                  </a:cubicBezTo>
                  <a:cubicBezTo>
                    <a:pt x="3003" y="1568"/>
                    <a:pt x="4604" y="1435"/>
                    <a:pt x="6339" y="1201"/>
                  </a:cubicBezTo>
                  <a:cubicBezTo>
                    <a:pt x="8107" y="968"/>
                    <a:pt x="9674" y="701"/>
                    <a:pt x="10808" y="467"/>
                  </a:cubicBezTo>
                  <a:cubicBezTo>
                    <a:pt x="11376" y="334"/>
                    <a:pt x="11809" y="234"/>
                    <a:pt x="12143" y="167"/>
                  </a:cubicBezTo>
                  <a:cubicBezTo>
                    <a:pt x="12276" y="134"/>
                    <a:pt x="12443" y="67"/>
                    <a:pt x="12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74"/>
            <p:cNvSpPr/>
            <p:nvPr/>
          </p:nvSpPr>
          <p:spPr>
            <a:xfrm>
              <a:off x="3524550" y="2916525"/>
              <a:ext cx="294400" cy="11225"/>
            </a:xfrm>
            <a:custGeom>
              <a:avLst/>
              <a:gdLst/>
              <a:ahLst/>
              <a:cxnLst/>
              <a:rect l="l" t="t" r="r" b="b"/>
              <a:pathLst>
                <a:path w="11776" h="449" extrusionOk="0">
                  <a:moveTo>
                    <a:pt x="506" y="1"/>
                  </a:moveTo>
                  <a:cubicBezTo>
                    <a:pt x="336" y="1"/>
                    <a:pt x="167" y="5"/>
                    <a:pt x="1" y="15"/>
                  </a:cubicBezTo>
                  <a:cubicBezTo>
                    <a:pt x="568" y="148"/>
                    <a:pt x="1135" y="215"/>
                    <a:pt x="1735" y="248"/>
                  </a:cubicBezTo>
                  <a:cubicBezTo>
                    <a:pt x="2769" y="315"/>
                    <a:pt x="4270" y="415"/>
                    <a:pt x="5905" y="448"/>
                  </a:cubicBezTo>
                  <a:cubicBezTo>
                    <a:pt x="7506" y="448"/>
                    <a:pt x="8974" y="415"/>
                    <a:pt x="10075" y="348"/>
                  </a:cubicBezTo>
                  <a:cubicBezTo>
                    <a:pt x="10642" y="348"/>
                    <a:pt x="11209" y="281"/>
                    <a:pt x="11776" y="181"/>
                  </a:cubicBezTo>
                  <a:cubicBezTo>
                    <a:pt x="11492" y="165"/>
                    <a:pt x="11209" y="156"/>
                    <a:pt x="10925" y="156"/>
                  </a:cubicBezTo>
                  <a:cubicBezTo>
                    <a:pt x="10642" y="156"/>
                    <a:pt x="10358" y="165"/>
                    <a:pt x="10075" y="181"/>
                  </a:cubicBezTo>
                  <a:lnTo>
                    <a:pt x="5905" y="181"/>
                  </a:lnTo>
                  <a:cubicBezTo>
                    <a:pt x="4270" y="148"/>
                    <a:pt x="2803" y="81"/>
                    <a:pt x="1735" y="48"/>
                  </a:cubicBezTo>
                  <a:cubicBezTo>
                    <a:pt x="1334" y="24"/>
                    <a:pt x="917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74"/>
            <p:cNvSpPr/>
            <p:nvPr/>
          </p:nvSpPr>
          <p:spPr>
            <a:xfrm>
              <a:off x="3246850" y="2379725"/>
              <a:ext cx="60000" cy="57000"/>
            </a:xfrm>
            <a:custGeom>
              <a:avLst/>
              <a:gdLst/>
              <a:ahLst/>
              <a:cxnLst/>
              <a:rect l="l" t="t" r="r" b="b"/>
              <a:pathLst>
                <a:path w="2400" h="2280" extrusionOk="0">
                  <a:moveTo>
                    <a:pt x="942" y="0"/>
                  </a:moveTo>
                  <a:cubicBezTo>
                    <a:pt x="612" y="0"/>
                    <a:pt x="320" y="161"/>
                    <a:pt x="168" y="405"/>
                  </a:cubicBezTo>
                  <a:cubicBezTo>
                    <a:pt x="1" y="772"/>
                    <a:pt x="34" y="1172"/>
                    <a:pt x="268" y="1506"/>
                  </a:cubicBezTo>
                  <a:cubicBezTo>
                    <a:pt x="434" y="1873"/>
                    <a:pt x="768" y="2139"/>
                    <a:pt x="1168" y="2273"/>
                  </a:cubicBezTo>
                  <a:cubicBezTo>
                    <a:pt x="1207" y="2277"/>
                    <a:pt x="1245" y="2280"/>
                    <a:pt x="1284" y="2280"/>
                  </a:cubicBezTo>
                  <a:cubicBezTo>
                    <a:pt x="1806" y="2280"/>
                    <a:pt x="2274" y="1865"/>
                    <a:pt x="2336" y="1305"/>
                  </a:cubicBezTo>
                  <a:cubicBezTo>
                    <a:pt x="2400" y="761"/>
                    <a:pt x="1664" y="1"/>
                    <a:pt x="1103" y="1"/>
                  </a:cubicBezTo>
                  <a:cubicBezTo>
                    <a:pt x="1080" y="1"/>
                    <a:pt x="1057" y="2"/>
                    <a:pt x="1035" y="5"/>
                  </a:cubicBezTo>
                  <a:cubicBezTo>
                    <a:pt x="1004" y="2"/>
                    <a:pt x="973" y="0"/>
                    <a:pt x="9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74"/>
            <p:cNvSpPr/>
            <p:nvPr/>
          </p:nvSpPr>
          <p:spPr>
            <a:xfrm>
              <a:off x="3665500" y="2362200"/>
              <a:ext cx="58350" cy="56050"/>
            </a:xfrm>
            <a:custGeom>
              <a:avLst/>
              <a:gdLst/>
              <a:ahLst/>
              <a:cxnLst/>
              <a:rect l="l" t="t" r="r" b="b"/>
              <a:pathLst>
                <a:path w="2334" h="2242" extrusionOk="0">
                  <a:moveTo>
                    <a:pt x="883" y="1"/>
                  </a:moveTo>
                  <a:cubicBezTo>
                    <a:pt x="579" y="1"/>
                    <a:pt x="286" y="164"/>
                    <a:pt x="133" y="439"/>
                  </a:cubicBezTo>
                  <a:cubicBezTo>
                    <a:pt x="0" y="772"/>
                    <a:pt x="33" y="1173"/>
                    <a:pt x="234" y="1473"/>
                  </a:cubicBezTo>
                  <a:cubicBezTo>
                    <a:pt x="400" y="1840"/>
                    <a:pt x="734" y="2107"/>
                    <a:pt x="1134" y="2240"/>
                  </a:cubicBezTo>
                  <a:cubicBezTo>
                    <a:pt x="1156" y="2241"/>
                    <a:pt x="1178" y="2242"/>
                    <a:pt x="1200" y="2242"/>
                  </a:cubicBezTo>
                  <a:cubicBezTo>
                    <a:pt x="1740" y="2242"/>
                    <a:pt x="2206" y="1851"/>
                    <a:pt x="2302" y="1306"/>
                  </a:cubicBezTo>
                  <a:cubicBezTo>
                    <a:pt x="2334" y="761"/>
                    <a:pt x="1627" y="1"/>
                    <a:pt x="1039" y="1"/>
                  </a:cubicBezTo>
                  <a:cubicBezTo>
                    <a:pt x="1015" y="1"/>
                    <a:pt x="991" y="2"/>
                    <a:pt x="967" y="5"/>
                  </a:cubicBezTo>
                  <a:cubicBezTo>
                    <a:pt x="939" y="2"/>
                    <a:pt x="911" y="1"/>
                    <a:pt x="8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74"/>
            <p:cNvSpPr/>
            <p:nvPr/>
          </p:nvSpPr>
          <p:spPr>
            <a:xfrm>
              <a:off x="3819775" y="2677425"/>
              <a:ext cx="59150" cy="56050"/>
            </a:xfrm>
            <a:custGeom>
              <a:avLst/>
              <a:gdLst/>
              <a:ahLst/>
              <a:cxnLst/>
              <a:rect l="l" t="t" r="r" b="b"/>
              <a:pathLst>
                <a:path w="2366" h="2242" extrusionOk="0">
                  <a:moveTo>
                    <a:pt x="916" y="1"/>
                  </a:moveTo>
                  <a:cubicBezTo>
                    <a:pt x="612" y="1"/>
                    <a:pt x="320" y="164"/>
                    <a:pt x="167" y="439"/>
                  </a:cubicBezTo>
                  <a:cubicBezTo>
                    <a:pt x="0" y="772"/>
                    <a:pt x="33" y="1173"/>
                    <a:pt x="267" y="1473"/>
                  </a:cubicBezTo>
                  <a:cubicBezTo>
                    <a:pt x="434" y="1840"/>
                    <a:pt x="734" y="2107"/>
                    <a:pt x="1134" y="2240"/>
                  </a:cubicBezTo>
                  <a:cubicBezTo>
                    <a:pt x="1156" y="2241"/>
                    <a:pt x="1178" y="2242"/>
                    <a:pt x="1200" y="2242"/>
                  </a:cubicBezTo>
                  <a:cubicBezTo>
                    <a:pt x="1742" y="2242"/>
                    <a:pt x="2238" y="1851"/>
                    <a:pt x="2302" y="1306"/>
                  </a:cubicBezTo>
                  <a:cubicBezTo>
                    <a:pt x="2366" y="761"/>
                    <a:pt x="1630" y="1"/>
                    <a:pt x="1069" y="1"/>
                  </a:cubicBezTo>
                  <a:cubicBezTo>
                    <a:pt x="1046" y="1"/>
                    <a:pt x="1023" y="2"/>
                    <a:pt x="1001" y="5"/>
                  </a:cubicBezTo>
                  <a:cubicBezTo>
                    <a:pt x="973" y="2"/>
                    <a:pt x="944" y="1"/>
                    <a:pt x="9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74"/>
            <p:cNvSpPr/>
            <p:nvPr/>
          </p:nvSpPr>
          <p:spPr>
            <a:xfrm>
              <a:off x="3479525" y="2450575"/>
              <a:ext cx="40050" cy="38600"/>
            </a:xfrm>
            <a:custGeom>
              <a:avLst/>
              <a:gdLst/>
              <a:ahLst/>
              <a:cxnLst/>
              <a:rect l="l" t="t" r="r" b="b"/>
              <a:pathLst>
                <a:path w="1602" h="1544" extrusionOk="0">
                  <a:moveTo>
                    <a:pt x="629" y="1"/>
                  </a:moveTo>
                  <a:cubicBezTo>
                    <a:pt x="420" y="1"/>
                    <a:pt x="220" y="127"/>
                    <a:pt x="100" y="306"/>
                  </a:cubicBezTo>
                  <a:cubicBezTo>
                    <a:pt x="0" y="540"/>
                    <a:pt x="34" y="806"/>
                    <a:pt x="167" y="1040"/>
                  </a:cubicBezTo>
                  <a:cubicBezTo>
                    <a:pt x="301" y="1273"/>
                    <a:pt x="501" y="1474"/>
                    <a:pt x="801" y="1540"/>
                  </a:cubicBezTo>
                  <a:cubicBezTo>
                    <a:pt x="822" y="1542"/>
                    <a:pt x="842" y="1543"/>
                    <a:pt x="863" y="1543"/>
                  </a:cubicBezTo>
                  <a:cubicBezTo>
                    <a:pt x="1208" y="1543"/>
                    <a:pt x="1539" y="1284"/>
                    <a:pt x="1602" y="907"/>
                  </a:cubicBezTo>
                  <a:cubicBezTo>
                    <a:pt x="1535" y="406"/>
                    <a:pt x="1168" y="39"/>
                    <a:pt x="701" y="6"/>
                  </a:cubicBezTo>
                  <a:cubicBezTo>
                    <a:pt x="677" y="2"/>
                    <a:pt x="653" y="1"/>
                    <a:pt x="6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74"/>
            <p:cNvSpPr/>
            <p:nvPr/>
          </p:nvSpPr>
          <p:spPr>
            <a:xfrm>
              <a:off x="3810600" y="2819300"/>
              <a:ext cx="39200" cy="38625"/>
            </a:xfrm>
            <a:custGeom>
              <a:avLst/>
              <a:gdLst/>
              <a:ahLst/>
              <a:cxnLst/>
              <a:rect l="l" t="t" r="r" b="b"/>
              <a:pathLst>
                <a:path w="1568" h="1545" extrusionOk="0">
                  <a:moveTo>
                    <a:pt x="667" y="1"/>
                  </a:moveTo>
                  <a:cubicBezTo>
                    <a:pt x="434" y="1"/>
                    <a:pt x="234" y="101"/>
                    <a:pt x="100" y="301"/>
                  </a:cubicBezTo>
                  <a:cubicBezTo>
                    <a:pt x="0" y="534"/>
                    <a:pt x="34" y="835"/>
                    <a:pt x="167" y="1035"/>
                  </a:cubicBezTo>
                  <a:cubicBezTo>
                    <a:pt x="267" y="1302"/>
                    <a:pt x="501" y="1469"/>
                    <a:pt x="767" y="1535"/>
                  </a:cubicBezTo>
                  <a:cubicBezTo>
                    <a:pt x="805" y="1541"/>
                    <a:pt x="842" y="1545"/>
                    <a:pt x="879" y="1545"/>
                  </a:cubicBezTo>
                  <a:cubicBezTo>
                    <a:pt x="1234" y="1545"/>
                    <a:pt x="1538" y="1264"/>
                    <a:pt x="1568" y="901"/>
                  </a:cubicBezTo>
                  <a:cubicBezTo>
                    <a:pt x="1535" y="434"/>
                    <a:pt x="1168" y="67"/>
                    <a:pt x="6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74"/>
            <p:cNvSpPr/>
            <p:nvPr/>
          </p:nvSpPr>
          <p:spPr>
            <a:xfrm>
              <a:off x="3798925" y="2896875"/>
              <a:ext cx="40050" cy="38600"/>
            </a:xfrm>
            <a:custGeom>
              <a:avLst/>
              <a:gdLst/>
              <a:ahLst/>
              <a:cxnLst/>
              <a:rect l="l" t="t" r="r" b="b"/>
              <a:pathLst>
                <a:path w="1602" h="1544" extrusionOk="0">
                  <a:moveTo>
                    <a:pt x="701" y="0"/>
                  </a:moveTo>
                  <a:cubicBezTo>
                    <a:pt x="467" y="0"/>
                    <a:pt x="234" y="100"/>
                    <a:pt x="100" y="300"/>
                  </a:cubicBezTo>
                  <a:cubicBezTo>
                    <a:pt x="0" y="534"/>
                    <a:pt x="34" y="801"/>
                    <a:pt x="167" y="1034"/>
                  </a:cubicBezTo>
                  <a:cubicBezTo>
                    <a:pt x="300" y="1268"/>
                    <a:pt x="501" y="1468"/>
                    <a:pt x="767" y="1534"/>
                  </a:cubicBezTo>
                  <a:cubicBezTo>
                    <a:pt x="805" y="1541"/>
                    <a:pt x="842" y="1544"/>
                    <a:pt x="879" y="1544"/>
                  </a:cubicBezTo>
                  <a:cubicBezTo>
                    <a:pt x="1234" y="1544"/>
                    <a:pt x="1541" y="1263"/>
                    <a:pt x="1601" y="901"/>
                  </a:cubicBezTo>
                  <a:cubicBezTo>
                    <a:pt x="1535" y="434"/>
                    <a:pt x="1168" y="67"/>
                    <a:pt x="7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74"/>
            <p:cNvSpPr/>
            <p:nvPr/>
          </p:nvSpPr>
          <p:spPr>
            <a:xfrm>
              <a:off x="3358600" y="2503100"/>
              <a:ext cx="40050" cy="38600"/>
            </a:xfrm>
            <a:custGeom>
              <a:avLst/>
              <a:gdLst/>
              <a:ahLst/>
              <a:cxnLst/>
              <a:rect l="l" t="t" r="r" b="b"/>
              <a:pathLst>
                <a:path w="1602" h="1544" extrusionOk="0">
                  <a:moveTo>
                    <a:pt x="612" y="0"/>
                  </a:moveTo>
                  <a:cubicBezTo>
                    <a:pt x="410" y="0"/>
                    <a:pt x="217" y="99"/>
                    <a:pt x="101" y="273"/>
                  </a:cubicBezTo>
                  <a:cubicBezTo>
                    <a:pt x="1" y="540"/>
                    <a:pt x="34" y="807"/>
                    <a:pt x="167" y="1007"/>
                  </a:cubicBezTo>
                  <a:cubicBezTo>
                    <a:pt x="301" y="1274"/>
                    <a:pt x="501" y="1474"/>
                    <a:pt x="768" y="1541"/>
                  </a:cubicBezTo>
                  <a:cubicBezTo>
                    <a:pt x="788" y="1543"/>
                    <a:pt x="809" y="1543"/>
                    <a:pt x="829" y="1543"/>
                  </a:cubicBezTo>
                  <a:cubicBezTo>
                    <a:pt x="1205" y="1543"/>
                    <a:pt x="1538" y="1254"/>
                    <a:pt x="1602" y="874"/>
                  </a:cubicBezTo>
                  <a:cubicBezTo>
                    <a:pt x="1535" y="407"/>
                    <a:pt x="1168" y="40"/>
                    <a:pt x="701" y="6"/>
                  </a:cubicBezTo>
                  <a:cubicBezTo>
                    <a:pt x="671" y="2"/>
                    <a:pt x="642" y="0"/>
                    <a:pt x="6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74"/>
            <p:cNvSpPr/>
            <p:nvPr/>
          </p:nvSpPr>
          <p:spPr>
            <a:xfrm>
              <a:off x="3731375" y="2532425"/>
              <a:ext cx="40050" cy="38625"/>
            </a:xfrm>
            <a:custGeom>
              <a:avLst/>
              <a:gdLst/>
              <a:ahLst/>
              <a:cxnLst/>
              <a:rect l="l" t="t" r="r" b="b"/>
              <a:pathLst>
                <a:path w="1602" h="1545" extrusionOk="0">
                  <a:moveTo>
                    <a:pt x="701" y="1"/>
                  </a:moveTo>
                  <a:cubicBezTo>
                    <a:pt x="467" y="1"/>
                    <a:pt x="234" y="101"/>
                    <a:pt x="134" y="301"/>
                  </a:cubicBezTo>
                  <a:cubicBezTo>
                    <a:pt x="0" y="535"/>
                    <a:pt x="34" y="835"/>
                    <a:pt x="167" y="1035"/>
                  </a:cubicBezTo>
                  <a:cubicBezTo>
                    <a:pt x="300" y="1302"/>
                    <a:pt x="534" y="1469"/>
                    <a:pt x="801" y="1535"/>
                  </a:cubicBezTo>
                  <a:cubicBezTo>
                    <a:pt x="839" y="1542"/>
                    <a:pt x="876" y="1545"/>
                    <a:pt x="912" y="1545"/>
                  </a:cubicBezTo>
                  <a:cubicBezTo>
                    <a:pt x="1262" y="1545"/>
                    <a:pt x="1541" y="1264"/>
                    <a:pt x="1601" y="902"/>
                  </a:cubicBezTo>
                  <a:cubicBezTo>
                    <a:pt x="1535" y="435"/>
                    <a:pt x="1168" y="68"/>
                    <a:pt x="7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8" name="Google Shape;2538;p71"/>
          <p:cNvSpPr/>
          <p:nvPr/>
        </p:nvSpPr>
        <p:spPr>
          <a:xfrm flipH="1">
            <a:off x="4803675" y="1490000"/>
            <a:ext cx="2738116" cy="8838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  <a:latin typeface="Galada" panose="020B0604020202020204" charset="0"/>
                <a:ea typeface="Hind"/>
                <a:cs typeface="Galada" panose="020B0604020202020204" charset="0"/>
                <a:sym typeface="Hind"/>
              </a:rPr>
              <a:t>BBLR </a:t>
            </a:r>
            <a:r>
              <a:rPr lang="en-US" sz="2000" dirty="0" err="1">
                <a:solidFill>
                  <a:schemeClr val="tx1"/>
                </a:solidFill>
                <a:latin typeface="Galada" panose="020B0604020202020204" charset="0"/>
                <a:ea typeface="Hind"/>
                <a:cs typeface="Galada" panose="020B0604020202020204" charset="0"/>
                <a:sym typeface="Hind"/>
              </a:rPr>
              <a:t>Dismatur</a:t>
            </a:r>
            <a:endParaRPr sz="2000" dirty="0">
              <a:solidFill>
                <a:schemeClr val="tx1"/>
              </a:solidFill>
              <a:latin typeface="Galada" panose="020B0604020202020204" charset="0"/>
              <a:ea typeface="Hind"/>
              <a:cs typeface="Galada" panose="020B0604020202020204" charset="0"/>
              <a:sym typeface="Hind"/>
            </a:endParaRPr>
          </a:p>
        </p:txBody>
      </p:sp>
      <p:sp>
        <p:nvSpPr>
          <p:cNvPr id="2539" name="Google Shape;2539;p71"/>
          <p:cNvSpPr/>
          <p:nvPr/>
        </p:nvSpPr>
        <p:spPr>
          <a:xfrm flipH="1">
            <a:off x="1719225" y="1490000"/>
            <a:ext cx="2622300" cy="8838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accent2"/>
                </a:solidFill>
                <a:latin typeface="Galada"/>
                <a:ea typeface="Galada"/>
                <a:cs typeface="Galada"/>
                <a:sym typeface="Galada"/>
              </a:rPr>
              <a:t>BBLR </a:t>
            </a:r>
            <a:r>
              <a:rPr lang="en-US" sz="2200" dirty="0" err="1">
                <a:solidFill>
                  <a:schemeClr val="tx1"/>
                </a:solidFill>
                <a:latin typeface="Galada" panose="020B0604020202020204" charset="0"/>
                <a:ea typeface="Galada"/>
                <a:cs typeface="Galada" panose="020B0604020202020204" charset="0"/>
                <a:sym typeface="Galada"/>
              </a:rPr>
              <a:t>Prematur</a:t>
            </a:r>
            <a:r>
              <a:rPr lang="en-US" sz="2200" dirty="0" err="1">
                <a:solidFill>
                  <a:schemeClr val="accent2"/>
                </a:solidFill>
                <a:latin typeface="Galada" panose="020B0604020202020204" charset="0"/>
                <a:ea typeface="Galada"/>
                <a:cs typeface="Galada" panose="020B0604020202020204" charset="0"/>
                <a:sym typeface="Galada"/>
              </a:rPr>
              <a:t>itas</a:t>
            </a:r>
            <a:endParaRPr sz="1600" dirty="0">
              <a:solidFill>
                <a:schemeClr val="accent2"/>
              </a:solidFill>
              <a:latin typeface="Galada" panose="020B0604020202020204" charset="0"/>
              <a:ea typeface="Hind"/>
              <a:cs typeface="Galada" panose="020B0604020202020204" charset="0"/>
              <a:sym typeface="Hind"/>
            </a:endParaRPr>
          </a:p>
        </p:txBody>
      </p:sp>
      <p:sp>
        <p:nvSpPr>
          <p:cNvPr id="2540" name="Google Shape;2540;p71"/>
          <p:cNvSpPr txBox="1">
            <a:spLocks noGrp="1"/>
          </p:cNvSpPr>
          <p:nvPr>
            <p:ph type="title"/>
          </p:nvPr>
        </p:nvSpPr>
        <p:spPr>
          <a:xfrm>
            <a:off x="713225" y="4450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Klasifikasi</a:t>
            </a:r>
            <a:r>
              <a:rPr lang="en-US" dirty="0"/>
              <a:t> BBLR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42" name="Google Shape;2542;p71"/>
          <p:cNvSpPr txBox="1"/>
          <p:nvPr/>
        </p:nvSpPr>
        <p:spPr>
          <a:xfrm>
            <a:off x="4341525" y="2903675"/>
            <a:ext cx="4953334" cy="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BBLR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memiliki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berat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badan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kurang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dari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seharusnya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pada masa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kehamilan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BBLR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dismatur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dapat</a:t>
            </a:r>
            <a:r>
              <a:rPr lang="en-US" sz="1800" spc="-3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lahir</a:t>
            </a:r>
            <a:r>
              <a:rPr lang="en-US" sz="1800" spc="-2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pada</a:t>
            </a:r>
            <a:r>
              <a:rPr lang="en-US" sz="1800" spc="-2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masa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kehamilan</a:t>
            </a:r>
            <a:r>
              <a:rPr lang="en-US" sz="18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preterm</a:t>
            </a:r>
            <a:r>
              <a:rPr lang="en-US" sz="1800" spc="-2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atau</a:t>
            </a:r>
            <a:r>
              <a:rPr lang="en-US" sz="1800" spc="2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kurang</a:t>
            </a:r>
            <a:r>
              <a:rPr lang="en-US" sz="1800" spc="-3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bulan-kecil</a:t>
            </a:r>
            <a:r>
              <a:rPr lang="en-US" sz="1800" spc="-2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masa</a:t>
            </a:r>
            <a:r>
              <a:rPr lang="en-US" sz="18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kehamilan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en-US" sz="1800" spc="-28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masa</a:t>
            </a:r>
            <a:r>
              <a:rPr lang="en-US" sz="1800" spc="-3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kehamilan</a:t>
            </a:r>
            <a:r>
              <a:rPr lang="en-US" sz="1800" spc="-5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term</a:t>
            </a:r>
            <a:r>
              <a:rPr lang="en-US" sz="1800" spc="-2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atau</a:t>
            </a:r>
            <a:r>
              <a:rPr lang="en-US" sz="1800" spc="-5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cukup</a:t>
            </a:r>
            <a:r>
              <a:rPr lang="en-US" sz="1800" spc="-3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bulan-kecil</a:t>
            </a:r>
            <a:r>
              <a:rPr lang="en-US" sz="1800" spc="-4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masa</a:t>
            </a:r>
            <a:r>
              <a:rPr lang="en-US" sz="1800" spc="-2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kehamilan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en-US" sz="1800" spc="-3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dan</a:t>
            </a:r>
            <a:r>
              <a:rPr lang="en-US" sz="1800" spc="-5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masa</a:t>
            </a:r>
            <a:r>
              <a:rPr lang="en-US" sz="1800" spc="-2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kehamilan</a:t>
            </a:r>
            <a:r>
              <a:rPr lang="en-US" sz="1800" spc="-29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post-term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atau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lebih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bulan-kecil</a:t>
            </a:r>
            <a:r>
              <a:rPr lang="en-US" sz="1800" spc="-2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masa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kehamilan</a:t>
            </a:r>
            <a:endParaRPr sz="1600" dirty="0">
              <a:solidFill>
                <a:schemeClr val="accent2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2544" name="Google Shape;2544;p71"/>
          <p:cNvSpPr txBox="1"/>
          <p:nvPr/>
        </p:nvSpPr>
        <p:spPr>
          <a:xfrm>
            <a:off x="996365" y="2903675"/>
            <a:ext cx="3532960" cy="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BBLR yang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mengalami</a:t>
            </a:r>
            <a:r>
              <a:rPr lang="en-US" sz="1800" spc="-3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masa</a:t>
            </a:r>
            <a:r>
              <a:rPr lang="en-US" sz="1800" spc="-2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gestasi</a:t>
            </a:r>
            <a:r>
              <a:rPr lang="en-US" sz="18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kurang</a:t>
            </a:r>
            <a:r>
              <a:rPr lang="en-US" sz="1800" spc="-3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dari</a:t>
            </a:r>
            <a:r>
              <a:rPr lang="en-US" sz="18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37</a:t>
            </a:r>
            <a:r>
              <a:rPr lang="en-US" sz="1800" spc="-3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minggu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18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Berat</a:t>
            </a:r>
            <a:r>
              <a:rPr lang="en-US" sz="1800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badan</a:t>
            </a:r>
            <a:r>
              <a:rPr lang="en-US" sz="18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pada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masa</a:t>
            </a:r>
            <a:r>
              <a:rPr lang="en-US" sz="18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gestasi</a:t>
            </a:r>
            <a:r>
              <a:rPr lang="en-US" sz="1800" spc="-1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itu</a:t>
            </a:r>
            <a:r>
              <a:rPr lang="en-US" sz="1800" spc="-28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pada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umumnya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biasa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disebut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neonatus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kurang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bulan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masa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kehamilan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sz="1600" dirty="0">
              <a:solidFill>
                <a:schemeClr val="accent2"/>
              </a:solidFill>
              <a:latin typeface="Hind"/>
              <a:ea typeface="Hind"/>
              <a:cs typeface="Hind"/>
              <a:sym typeface="Hind"/>
            </a:endParaRPr>
          </a:p>
        </p:txBody>
      </p:sp>
      <p:cxnSp>
        <p:nvCxnSpPr>
          <p:cNvPr id="2545" name="Google Shape;2545;p71"/>
          <p:cNvCxnSpPr>
            <a:cxnSpLocks/>
            <a:stCxn id="2539" idx="1"/>
            <a:endCxn id="2538" idx="3"/>
          </p:cNvCxnSpPr>
          <p:nvPr/>
        </p:nvCxnSpPr>
        <p:spPr>
          <a:xfrm>
            <a:off x="4341525" y="1931900"/>
            <a:ext cx="46215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46" name="Google Shape;2546;p71"/>
          <p:cNvCxnSpPr/>
          <p:nvPr/>
        </p:nvCxnSpPr>
        <p:spPr>
          <a:xfrm>
            <a:off x="3030375" y="2373800"/>
            <a:ext cx="3900" cy="6651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547" name="Google Shape;2547;p71"/>
          <p:cNvCxnSpPr/>
          <p:nvPr/>
        </p:nvCxnSpPr>
        <p:spPr>
          <a:xfrm>
            <a:off x="6112875" y="2373800"/>
            <a:ext cx="3900" cy="6651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2548" name="Google Shape;2548;p71"/>
          <p:cNvGrpSpPr/>
          <p:nvPr/>
        </p:nvGrpSpPr>
        <p:grpSpPr>
          <a:xfrm rot="480165" flipH="1">
            <a:off x="980866" y="845117"/>
            <a:ext cx="1014977" cy="933777"/>
            <a:chOff x="6580475" y="4360025"/>
            <a:chExt cx="809775" cy="745050"/>
          </a:xfrm>
        </p:grpSpPr>
        <p:sp>
          <p:nvSpPr>
            <p:cNvPr id="2549" name="Google Shape;2549;p71"/>
            <p:cNvSpPr/>
            <p:nvPr/>
          </p:nvSpPr>
          <p:spPr>
            <a:xfrm>
              <a:off x="6703900" y="4360025"/>
              <a:ext cx="410325" cy="542150"/>
            </a:xfrm>
            <a:custGeom>
              <a:avLst/>
              <a:gdLst/>
              <a:ahLst/>
              <a:cxnLst/>
              <a:rect l="l" t="t" r="r" b="b"/>
              <a:pathLst>
                <a:path w="16413" h="21686" extrusionOk="0">
                  <a:moveTo>
                    <a:pt x="8912" y="1"/>
                  </a:moveTo>
                  <a:cubicBezTo>
                    <a:pt x="8676" y="1"/>
                    <a:pt x="8441" y="17"/>
                    <a:pt x="8206" y="49"/>
                  </a:cubicBezTo>
                  <a:cubicBezTo>
                    <a:pt x="6572" y="349"/>
                    <a:pt x="5204" y="1584"/>
                    <a:pt x="4170" y="2951"/>
                  </a:cubicBezTo>
                  <a:cubicBezTo>
                    <a:pt x="1201" y="6754"/>
                    <a:pt x="0" y="11624"/>
                    <a:pt x="834" y="16394"/>
                  </a:cubicBezTo>
                  <a:cubicBezTo>
                    <a:pt x="1168" y="18262"/>
                    <a:pt x="2002" y="20197"/>
                    <a:pt x="3703" y="20864"/>
                  </a:cubicBezTo>
                  <a:lnTo>
                    <a:pt x="4270" y="20898"/>
                  </a:lnTo>
                  <a:cubicBezTo>
                    <a:pt x="5044" y="21436"/>
                    <a:pt x="5987" y="21686"/>
                    <a:pt x="6959" y="21686"/>
                  </a:cubicBezTo>
                  <a:cubicBezTo>
                    <a:pt x="7915" y="21686"/>
                    <a:pt x="8898" y="21444"/>
                    <a:pt x="9774" y="20998"/>
                  </a:cubicBezTo>
                  <a:cubicBezTo>
                    <a:pt x="11542" y="20097"/>
                    <a:pt x="12943" y="18496"/>
                    <a:pt x="13977" y="16761"/>
                  </a:cubicBezTo>
                  <a:cubicBezTo>
                    <a:pt x="15545" y="14126"/>
                    <a:pt x="16412" y="11024"/>
                    <a:pt x="16112" y="8022"/>
                  </a:cubicBezTo>
                  <a:cubicBezTo>
                    <a:pt x="15812" y="5053"/>
                    <a:pt x="14211" y="2217"/>
                    <a:pt x="11709" y="783"/>
                  </a:cubicBezTo>
                  <a:cubicBezTo>
                    <a:pt x="10850" y="273"/>
                    <a:pt x="9883" y="1"/>
                    <a:pt x="8912" y="1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71"/>
            <p:cNvSpPr/>
            <p:nvPr/>
          </p:nvSpPr>
          <p:spPr>
            <a:xfrm>
              <a:off x="6703900" y="4360025"/>
              <a:ext cx="410325" cy="542150"/>
            </a:xfrm>
            <a:custGeom>
              <a:avLst/>
              <a:gdLst/>
              <a:ahLst/>
              <a:cxnLst/>
              <a:rect l="l" t="t" r="r" b="b"/>
              <a:pathLst>
                <a:path w="16413" h="21686" extrusionOk="0">
                  <a:moveTo>
                    <a:pt x="8912" y="1"/>
                  </a:moveTo>
                  <a:cubicBezTo>
                    <a:pt x="8676" y="1"/>
                    <a:pt x="8441" y="17"/>
                    <a:pt x="8206" y="49"/>
                  </a:cubicBezTo>
                  <a:cubicBezTo>
                    <a:pt x="6572" y="349"/>
                    <a:pt x="5204" y="1584"/>
                    <a:pt x="4170" y="2951"/>
                  </a:cubicBezTo>
                  <a:cubicBezTo>
                    <a:pt x="1201" y="6754"/>
                    <a:pt x="0" y="11624"/>
                    <a:pt x="834" y="16394"/>
                  </a:cubicBezTo>
                  <a:cubicBezTo>
                    <a:pt x="1168" y="18262"/>
                    <a:pt x="2002" y="20197"/>
                    <a:pt x="3703" y="20864"/>
                  </a:cubicBezTo>
                  <a:lnTo>
                    <a:pt x="4270" y="20898"/>
                  </a:lnTo>
                  <a:cubicBezTo>
                    <a:pt x="5044" y="21436"/>
                    <a:pt x="5987" y="21686"/>
                    <a:pt x="6959" y="21686"/>
                  </a:cubicBezTo>
                  <a:cubicBezTo>
                    <a:pt x="7915" y="21686"/>
                    <a:pt x="8898" y="21444"/>
                    <a:pt x="9774" y="20998"/>
                  </a:cubicBezTo>
                  <a:cubicBezTo>
                    <a:pt x="11542" y="20097"/>
                    <a:pt x="12943" y="18496"/>
                    <a:pt x="13977" y="16761"/>
                  </a:cubicBezTo>
                  <a:cubicBezTo>
                    <a:pt x="15545" y="14126"/>
                    <a:pt x="16412" y="11024"/>
                    <a:pt x="16112" y="8022"/>
                  </a:cubicBezTo>
                  <a:cubicBezTo>
                    <a:pt x="15812" y="5053"/>
                    <a:pt x="14211" y="2217"/>
                    <a:pt x="11709" y="783"/>
                  </a:cubicBezTo>
                  <a:cubicBezTo>
                    <a:pt x="10850" y="273"/>
                    <a:pt x="9883" y="1"/>
                    <a:pt x="89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71"/>
            <p:cNvSpPr/>
            <p:nvPr/>
          </p:nvSpPr>
          <p:spPr>
            <a:xfrm>
              <a:off x="6909050" y="4608600"/>
              <a:ext cx="481200" cy="327300"/>
            </a:xfrm>
            <a:custGeom>
              <a:avLst/>
              <a:gdLst/>
              <a:ahLst/>
              <a:cxnLst/>
              <a:rect l="l" t="t" r="r" b="b"/>
              <a:pathLst>
                <a:path w="19248" h="13092" extrusionOk="0">
                  <a:moveTo>
                    <a:pt x="13926" y="1"/>
                  </a:moveTo>
                  <a:cubicBezTo>
                    <a:pt x="13104" y="1"/>
                    <a:pt x="12282" y="151"/>
                    <a:pt x="11508" y="447"/>
                  </a:cubicBezTo>
                  <a:cubicBezTo>
                    <a:pt x="9907" y="1047"/>
                    <a:pt x="8473" y="1981"/>
                    <a:pt x="7272" y="3149"/>
                  </a:cubicBezTo>
                  <a:cubicBezTo>
                    <a:pt x="4390" y="5733"/>
                    <a:pt x="2166" y="8975"/>
                    <a:pt x="796" y="12614"/>
                  </a:cubicBezTo>
                  <a:lnTo>
                    <a:pt x="796" y="12614"/>
                  </a:lnTo>
                  <a:cubicBezTo>
                    <a:pt x="527" y="12528"/>
                    <a:pt x="261" y="12431"/>
                    <a:pt x="0" y="12322"/>
                  </a:cubicBezTo>
                  <a:lnTo>
                    <a:pt x="0" y="12322"/>
                  </a:lnTo>
                  <a:lnTo>
                    <a:pt x="767" y="12689"/>
                  </a:lnTo>
                  <a:cubicBezTo>
                    <a:pt x="777" y="12664"/>
                    <a:pt x="786" y="12639"/>
                    <a:pt x="796" y="12614"/>
                  </a:cubicBezTo>
                  <a:lnTo>
                    <a:pt x="796" y="12614"/>
                  </a:lnTo>
                  <a:cubicBezTo>
                    <a:pt x="1796" y="12933"/>
                    <a:pt x="2846" y="13092"/>
                    <a:pt x="3900" y="13092"/>
                  </a:cubicBezTo>
                  <a:cubicBezTo>
                    <a:pt x="4302" y="13092"/>
                    <a:pt x="4704" y="13069"/>
                    <a:pt x="5104" y="13023"/>
                  </a:cubicBezTo>
                  <a:cubicBezTo>
                    <a:pt x="6838" y="12856"/>
                    <a:pt x="8540" y="12489"/>
                    <a:pt x="10208" y="11955"/>
                  </a:cubicBezTo>
                  <a:cubicBezTo>
                    <a:pt x="12776" y="11188"/>
                    <a:pt x="15411" y="10221"/>
                    <a:pt x="17346" y="8319"/>
                  </a:cubicBezTo>
                  <a:cubicBezTo>
                    <a:pt x="18413" y="7285"/>
                    <a:pt x="19247" y="5884"/>
                    <a:pt x="19181" y="4350"/>
                  </a:cubicBezTo>
                  <a:cubicBezTo>
                    <a:pt x="19147" y="2682"/>
                    <a:pt x="17946" y="1181"/>
                    <a:pt x="16412" y="480"/>
                  </a:cubicBezTo>
                  <a:cubicBezTo>
                    <a:pt x="15618" y="159"/>
                    <a:pt x="14772" y="1"/>
                    <a:pt x="13926" y="1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71"/>
            <p:cNvSpPr/>
            <p:nvPr/>
          </p:nvSpPr>
          <p:spPr>
            <a:xfrm>
              <a:off x="6909050" y="4608600"/>
              <a:ext cx="481200" cy="327300"/>
            </a:xfrm>
            <a:custGeom>
              <a:avLst/>
              <a:gdLst/>
              <a:ahLst/>
              <a:cxnLst/>
              <a:rect l="l" t="t" r="r" b="b"/>
              <a:pathLst>
                <a:path w="19248" h="13092" extrusionOk="0">
                  <a:moveTo>
                    <a:pt x="13926" y="1"/>
                  </a:moveTo>
                  <a:cubicBezTo>
                    <a:pt x="13104" y="1"/>
                    <a:pt x="12282" y="151"/>
                    <a:pt x="11508" y="447"/>
                  </a:cubicBezTo>
                  <a:cubicBezTo>
                    <a:pt x="9907" y="1047"/>
                    <a:pt x="8473" y="1981"/>
                    <a:pt x="7272" y="3149"/>
                  </a:cubicBezTo>
                  <a:cubicBezTo>
                    <a:pt x="4390" y="5733"/>
                    <a:pt x="2166" y="8975"/>
                    <a:pt x="796" y="12614"/>
                  </a:cubicBezTo>
                  <a:lnTo>
                    <a:pt x="796" y="12614"/>
                  </a:lnTo>
                  <a:cubicBezTo>
                    <a:pt x="527" y="12528"/>
                    <a:pt x="261" y="12431"/>
                    <a:pt x="0" y="12322"/>
                  </a:cubicBezTo>
                  <a:lnTo>
                    <a:pt x="0" y="12322"/>
                  </a:lnTo>
                  <a:lnTo>
                    <a:pt x="767" y="12689"/>
                  </a:lnTo>
                  <a:cubicBezTo>
                    <a:pt x="777" y="12664"/>
                    <a:pt x="786" y="12639"/>
                    <a:pt x="796" y="12614"/>
                  </a:cubicBezTo>
                  <a:lnTo>
                    <a:pt x="796" y="12614"/>
                  </a:lnTo>
                  <a:cubicBezTo>
                    <a:pt x="1796" y="12933"/>
                    <a:pt x="2846" y="13092"/>
                    <a:pt x="3900" y="13092"/>
                  </a:cubicBezTo>
                  <a:cubicBezTo>
                    <a:pt x="4302" y="13092"/>
                    <a:pt x="4704" y="13069"/>
                    <a:pt x="5104" y="13023"/>
                  </a:cubicBezTo>
                  <a:cubicBezTo>
                    <a:pt x="6838" y="12856"/>
                    <a:pt x="8540" y="12489"/>
                    <a:pt x="10208" y="11955"/>
                  </a:cubicBezTo>
                  <a:cubicBezTo>
                    <a:pt x="12776" y="11188"/>
                    <a:pt x="15411" y="10221"/>
                    <a:pt x="17346" y="8319"/>
                  </a:cubicBezTo>
                  <a:cubicBezTo>
                    <a:pt x="18413" y="7285"/>
                    <a:pt x="19247" y="5884"/>
                    <a:pt x="19181" y="4350"/>
                  </a:cubicBezTo>
                  <a:cubicBezTo>
                    <a:pt x="19147" y="2682"/>
                    <a:pt x="17946" y="1181"/>
                    <a:pt x="16412" y="480"/>
                  </a:cubicBezTo>
                  <a:cubicBezTo>
                    <a:pt x="15618" y="159"/>
                    <a:pt x="14772" y="1"/>
                    <a:pt x="13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71"/>
            <p:cNvSpPr/>
            <p:nvPr/>
          </p:nvSpPr>
          <p:spPr>
            <a:xfrm>
              <a:off x="6879025" y="4867600"/>
              <a:ext cx="450350" cy="237475"/>
            </a:xfrm>
            <a:custGeom>
              <a:avLst/>
              <a:gdLst/>
              <a:ahLst/>
              <a:cxnLst/>
              <a:rect l="l" t="t" r="r" b="b"/>
              <a:pathLst>
                <a:path w="18014" h="9499" extrusionOk="0">
                  <a:moveTo>
                    <a:pt x="10945" y="1"/>
                  </a:moveTo>
                  <a:cubicBezTo>
                    <a:pt x="9804" y="1"/>
                    <a:pt x="8665" y="96"/>
                    <a:pt x="7539" y="328"/>
                  </a:cubicBezTo>
                  <a:cubicBezTo>
                    <a:pt x="5137" y="795"/>
                    <a:pt x="2802" y="2029"/>
                    <a:pt x="1301" y="4030"/>
                  </a:cubicBezTo>
                  <a:cubicBezTo>
                    <a:pt x="668" y="4831"/>
                    <a:pt x="301" y="5832"/>
                    <a:pt x="267" y="6866"/>
                  </a:cubicBezTo>
                  <a:cubicBezTo>
                    <a:pt x="276" y="7132"/>
                    <a:pt x="323" y="7389"/>
                    <a:pt x="406" y="7632"/>
                  </a:cubicBezTo>
                  <a:lnTo>
                    <a:pt x="406" y="7632"/>
                  </a:lnTo>
                  <a:lnTo>
                    <a:pt x="0" y="7233"/>
                  </a:lnTo>
                  <a:lnTo>
                    <a:pt x="0" y="7233"/>
                  </a:lnTo>
                  <a:cubicBezTo>
                    <a:pt x="222" y="7996"/>
                    <a:pt x="808" y="8614"/>
                    <a:pt x="1529" y="8993"/>
                  </a:cubicBezTo>
                  <a:lnTo>
                    <a:pt x="1529" y="8993"/>
                  </a:lnTo>
                  <a:cubicBezTo>
                    <a:pt x="1676" y="9077"/>
                    <a:pt x="1834" y="9147"/>
                    <a:pt x="2002" y="9201"/>
                  </a:cubicBezTo>
                  <a:lnTo>
                    <a:pt x="2001" y="9200"/>
                  </a:lnTo>
                  <a:lnTo>
                    <a:pt x="2001" y="9200"/>
                  </a:lnTo>
                  <a:cubicBezTo>
                    <a:pt x="2111" y="9239"/>
                    <a:pt x="2222" y="9273"/>
                    <a:pt x="2335" y="9301"/>
                  </a:cubicBezTo>
                  <a:cubicBezTo>
                    <a:pt x="2930" y="9431"/>
                    <a:pt x="3536" y="9499"/>
                    <a:pt x="4140" y="9499"/>
                  </a:cubicBezTo>
                  <a:cubicBezTo>
                    <a:pt x="4620" y="9499"/>
                    <a:pt x="5099" y="9456"/>
                    <a:pt x="5571" y="9367"/>
                  </a:cubicBezTo>
                  <a:cubicBezTo>
                    <a:pt x="7606" y="9134"/>
                    <a:pt x="9607" y="8700"/>
                    <a:pt x="11542" y="8000"/>
                  </a:cubicBezTo>
                  <a:cubicBezTo>
                    <a:pt x="13477" y="7299"/>
                    <a:pt x="15211" y="6165"/>
                    <a:pt x="16646" y="4664"/>
                  </a:cubicBezTo>
                  <a:cubicBezTo>
                    <a:pt x="17379" y="3830"/>
                    <a:pt x="18013" y="2629"/>
                    <a:pt x="17513" y="1629"/>
                  </a:cubicBezTo>
                  <a:cubicBezTo>
                    <a:pt x="17046" y="728"/>
                    <a:pt x="15912" y="461"/>
                    <a:pt x="14911" y="328"/>
                  </a:cubicBezTo>
                  <a:cubicBezTo>
                    <a:pt x="13601" y="130"/>
                    <a:pt x="12273" y="1"/>
                    <a:pt x="10945" y="1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71"/>
            <p:cNvSpPr/>
            <p:nvPr/>
          </p:nvSpPr>
          <p:spPr>
            <a:xfrm>
              <a:off x="6879025" y="4867600"/>
              <a:ext cx="450350" cy="237475"/>
            </a:xfrm>
            <a:custGeom>
              <a:avLst/>
              <a:gdLst/>
              <a:ahLst/>
              <a:cxnLst/>
              <a:rect l="l" t="t" r="r" b="b"/>
              <a:pathLst>
                <a:path w="18014" h="9499" extrusionOk="0">
                  <a:moveTo>
                    <a:pt x="10945" y="1"/>
                  </a:moveTo>
                  <a:cubicBezTo>
                    <a:pt x="9804" y="1"/>
                    <a:pt x="8665" y="96"/>
                    <a:pt x="7539" y="328"/>
                  </a:cubicBezTo>
                  <a:cubicBezTo>
                    <a:pt x="5137" y="795"/>
                    <a:pt x="2802" y="2029"/>
                    <a:pt x="1301" y="4030"/>
                  </a:cubicBezTo>
                  <a:cubicBezTo>
                    <a:pt x="668" y="4831"/>
                    <a:pt x="301" y="5832"/>
                    <a:pt x="267" y="6866"/>
                  </a:cubicBezTo>
                  <a:cubicBezTo>
                    <a:pt x="276" y="7132"/>
                    <a:pt x="323" y="7389"/>
                    <a:pt x="406" y="7632"/>
                  </a:cubicBezTo>
                  <a:lnTo>
                    <a:pt x="406" y="7632"/>
                  </a:lnTo>
                  <a:lnTo>
                    <a:pt x="0" y="7233"/>
                  </a:lnTo>
                  <a:lnTo>
                    <a:pt x="0" y="7233"/>
                  </a:lnTo>
                  <a:cubicBezTo>
                    <a:pt x="222" y="7996"/>
                    <a:pt x="808" y="8614"/>
                    <a:pt x="1529" y="8993"/>
                  </a:cubicBezTo>
                  <a:lnTo>
                    <a:pt x="1529" y="8993"/>
                  </a:lnTo>
                  <a:cubicBezTo>
                    <a:pt x="1676" y="9077"/>
                    <a:pt x="1834" y="9147"/>
                    <a:pt x="2002" y="9201"/>
                  </a:cubicBezTo>
                  <a:lnTo>
                    <a:pt x="2001" y="9200"/>
                  </a:lnTo>
                  <a:lnTo>
                    <a:pt x="2001" y="9200"/>
                  </a:lnTo>
                  <a:cubicBezTo>
                    <a:pt x="2111" y="9239"/>
                    <a:pt x="2222" y="9273"/>
                    <a:pt x="2335" y="9301"/>
                  </a:cubicBezTo>
                  <a:cubicBezTo>
                    <a:pt x="2930" y="9431"/>
                    <a:pt x="3536" y="9499"/>
                    <a:pt x="4140" y="9499"/>
                  </a:cubicBezTo>
                  <a:cubicBezTo>
                    <a:pt x="4620" y="9499"/>
                    <a:pt x="5099" y="9456"/>
                    <a:pt x="5571" y="9367"/>
                  </a:cubicBezTo>
                  <a:cubicBezTo>
                    <a:pt x="7606" y="9134"/>
                    <a:pt x="9607" y="8700"/>
                    <a:pt x="11542" y="8000"/>
                  </a:cubicBezTo>
                  <a:cubicBezTo>
                    <a:pt x="13477" y="7299"/>
                    <a:pt x="15211" y="6165"/>
                    <a:pt x="16646" y="4664"/>
                  </a:cubicBezTo>
                  <a:cubicBezTo>
                    <a:pt x="17379" y="3830"/>
                    <a:pt x="18013" y="2629"/>
                    <a:pt x="17513" y="1629"/>
                  </a:cubicBezTo>
                  <a:cubicBezTo>
                    <a:pt x="17046" y="728"/>
                    <a:pt x="15912" y="461"/>
                    <a:pt x="14911" y="328"/>
                  </a:cubicBezTo>
                  <a:cubicBezTo>
                    <a:pt x="13601" y="130"/>
                    <a:pt x="12273" y="1"/>
                    <a:pt x="109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71"/>
            <p:cNvSpPr/>
            <p:nvPr/>
          </p:nvSpPr>
          <p:spPr>
            <a:xfrm>
              <a:off x="6580475" y="4512375"/>
              <a:ext cx="268550" cy="464000"/>
            </a:xfrm>
            <a:custGeom>
              <a:avLst/>
              <a:gdLst/>
              <a:ahLst/>
              <a:cxnLst/>
              <a:rect l="l" t="t" r="r" b="b"/>
              <a:pathLst>
                <a:path w="10742" h="18560" extrusionOk="0">
                  <a:moveTo>
                    <a:pt x="3075" y="0"/>
                  </a:moveTo>
                  <a:cubicBezTo>
                    <a:pt x="2308" y="0"/>
                    <a:pt x="1554" y="275"/>
                    <a:pt x="968" y="793"/>
                  </a:cubicBezTo>
                  <a:cubicBezTo>
                    <a:pt x="67" y="1694"/>
                    <a:pt x="1" y="3129"/>
                    <a:pt x="67" y="4396"/>
                  </a:cubicBezTo>
                  <a:cubicBezTo>
                    <a:pt x="167" y="6564"/>
                    <a:pt x="501" y="8699"/>
                    <a:pt x="1035" y="10801"/>
                  </a:cubicBezTo>
                  <a:cubicBezTo>
                    <a:pt x="1502" y="12669"/>
                    <a:pt x="1768" y="14737"/>
                    <a:pt x="3069" y="16171"/>
                  </a:cubicBezTo>
                  <a:cubicBezTo>
                    <a:pt x="4165" y="17440"/>
                    <a:pt x="5710" y="18559"/>
                    <a:pt x="7336" y="18559"/>
                  </a:cubicBezTo>
                  <a:cubicBezTo>
                    <a:pt x="7591" y="18559"/>
                    <a:pt x="7849" y="18532"/>
                    <a:pt x="8106" y="18473"/>
                  </a:cubicBezTo>
                  <a:cubicBezTo>
                    <a:pt x="9908" y="16071"/>
                    <a:pt x="10742" y="13102"/>
                    <a:pt x="10475" y="10100"/>
                  </a:cubicBezTo>
                  <a:cubicBezTo>
                    <a:pt x="10208" y="7131"/>
                    <a:pt x="8940" y="4329"/>
                    <a:pt x="6939" y="2128"/>
                  </a:cubicBezTo>
                  <a:cubicBezTo>
                    <a:pt x="6205" y="1260"/>
                    <a:pt x="5238" y="560"/>
                    <a:pt x="4170" y="193"/>
                  </a:cubicBezTo>
                  <a:cubicBezTo>
                    <a:pt x="3813" y="63"/>
                    <a:pt x="3443" y="0"/>
                    <a:pt x="30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71"/>
            <p:cNvSpPr/>
            <p:nvPr/>
          </p:nvSpPr>
          <p:spPr>
            <a:xfrm>
              <a:off x="6856500" y="4734000"/>
              <a:ext cx="33400" cy="110125"/>
            </a:xfrm>
            <a:custGeom>
              <a:avLst/>
              <a:gdLst/>
              <a:ahLst/>
              <a:cxnLst/>
              <a:rect l="l" t="t" r="r" b="b"/>
              <a:pathLst>
                <a:path w="1336" h="4405" extrusionOk="0">
                  <a:moveTo>
                    <a:pt x="245" y="0"/>
                  </a:moveTo>
                  <a:cubicBezTo>
                    <a:pt x="241" y="0"/>
                    <a:pt x="238" y="0"/>
                    <a:pt x="234" y="1"/>
                  </a:cubicBezTo>
                  <a:cubicBezTo>
                    <a:pt x="1" y="68"/>
                    <a:pt x="67" y="1068"/>
                    <a:pt x="301" y="2269"/>
                  </a:cubicBezTo>
                  <a:cubicBezTo>
                    <a:pt x="563" y="3482"/>
                    <a:pt x="922" y="4405"/>
                    <a:pt x="1124" y="4405"/>
                  </a:cubicBezTo>
                  <a:cubicBezTo>
                    <a:pt x="1128" y="4405"/>
                    <a:pt x="1131" y="4405"/>
                    <a:pt x="1135" y="4404"/>
                  </a:cubicBezTo>
                  <a:cubicBezTo>
                    <a:pt x="1335" y="4371"/>
                    <a:pt x="1302" y="3337"/>
                    <a:pt x="1068" y="2136"/>
                  </a:cubicBezTo>
                  <a:cubicBezTo>
                    <a:pt x="806" y="923"/>
                    <a:pt x="447" y="0"/>
                    <a:pt x="2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71"/>
            <p:cNvSpPr/>
            <p:nvPr/>
          </p:nvSpPr>
          <p:spPr>
            <a:xfrm>
              <a:off x="6882350" y="4732250"/>
              <a:ext cx="40050" cy="110225"/>
            </a:xfrm>
            <a:custGeom>
              <a:avLst/>
              <a:gdLst/>
              <a:ahLst/>
              <a:cxnLst/>
              <a:rect l="l" t="t" r="r" b="b"/>
              <a:pathLst>
                <a:path w="1602" h="4409" extrusionOk="0">
                  <a:moveTo>
                    <a:pt x="1378" y="1"/>
                  </a:moveTo>
                  <a:cubicBezTo>
                    <a:pt x="1139" y="1"/>
                    <a:pt x="725" y="913"/>
                    <a:pt x="434" y="2106"/>
                  </a:cubicBezTo>
                  <a:cubicBezTo>
                    <a:pt x="101" y="3307"/>
                    <a:pt x="1" y="4341"/>
                    <a:pt x="201" y="4407"/>
                  </a:cubicBezTo>
                  <a:cubicBezTo>
                    <a:pt x="204" y="4408"/>
                    <a:pt x="208" y="4408"/>
                    <a:pt x="212" y="4408"/>
                  </a:cubicBezTo>
                  <a:cubicBezTo>
                    <a:pt x="416" y="4408"/>
                    <a:pt x="841" y="3486"/>
                    <a:pt x="1168" y="2306"/>
                  </a:cubicBezTo>
                  <a:cubicBezTo>
                    <a:pt x="1502" y="1072"/>
                    <a:pt x="1602" y="38"/>
                    <a:pt x="1402" y="4"/>
                  </a:cubicBezTo>
                  <a:cubicBezTo>
                    <a:pt x="1394" y="2"/>
                    <a:pt x="1386" y="1"/>
                    <a:pt x="13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71"/>
            <p:cNvSpPr/>
            <p:nvPr/>
          </p:nvSpPr>
          <p:spPr>
            <a:xfrm>
              <a:off x="6899025" y="4763900"/>
              <a:ext cx="50075" cy="73850"/>
            </a:xfrm>
            <a:custGeom>
              <a:avLst/>
              <a:gdLst/>
              <a:ahLst/>
              <a:cxnLst/>
              <a:rect l="l" t="t" r="r" b="b"/>
              <a:pathLst>
                <a:path w="2003" h="2954" extrusionOk="0">
                  <a:moveTo>
                    <a:pt x="1774" y="1"/>
                  </a:moveTo>
                  <a:cubicBezTo>
                    <a:pt x="1585" y="1"/>
                    <a:pt x="1113" y="580"/>
                    <a:pt x="701" y="1340"/>
                  </a:cubicBezTo>
                  <a:cubicBezTo>
                    <a:pt x="268" y="2107"/>
                    <a:pt x="1" y="2841"/>
                    <a:pt x="201" y="2941"/>
                  </a:cubicBezTo>
                  <a:cubicBezTo>
                    <a:pt x="215" y="2949"/>
                    <a:pt x="231" y="2953"/>
                    <a:pt x="249" y="2953"/>
                  </a:cubicBezTo>
                  <a:cubicBezTo>
                    <a:pt x="459" y="2953"/>
                    <a:pt x="973" y="2440"/>
                    <a:pt x="1402" y="1674"/>
                  </a:cubicBezTo>
                  <a:cubicBezTo>
                    <a:pt x="1869" y="873"/>
                    <a:pt x="2002" y="106"/>
                    <a:pt x="1802" y="6"/>
                  </a:cubicBezTo>
                  <a:cubicBezTo>
                    <a:pt x="1794" y="2"/>
                    <a:pt x="1784" y="1"/>
                    <a:pt x="17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71"/>
            <p:cNvSpPr/>
            <p:nvPr/>
          </p:nvSpPr>
          <p:spPr>
            <a:xfrm>
              <a:off x="6920725" y="4757150"/>
              <a:ext cx="75900" cy="98175"/>
            </a:xfrm>
            <a:custGeom>
              <a:avLst/>
              <a:gdLst/>
              <a:ahLst/>
              <a:cxnLst/>
              <a:rect l="l" t="t" r="r" b="b"/>
              <a:pathLst>
                <a:path w="3036" h="3927" extrusionOk="0">
                  <a:moveTo>
                    <a:pt x="2833" y="0"/>
                  </a:moveTo>
                  <a:cubicBezTo>
                    <a:pt x="2612" y="0"/>
                    <a:pt x="1892" y="739"/>
                    <a:pt x="1201" y="1744"/>
                  </a:cubicBezTo>
                  <a:cubicBezTo>
                    <a:pt x="467" y="2811"/>
                    <a:pt x="0" y="3778"/>
                    <a:pt x="167" y="3912"/>
                  </a:cubicBezTo>
                  <a:cubicBezTo>
                    <a:pt x="182" y="3922"/>
                    <a:pt x="199" y="3926"/>
                    <a:pt x="220" y="3926"/>
                  </a:cubicBezTo>
                  <a:cubicBezTo>
                    <a:pt x="475" y="3926"/>
                    <a:pt x="1155" y="3166"/>
                    <a:pt x="1835" y="2177"/>
                  </a:cubicBezTo>
                  <a:cubicBezTo>
                    <a:pt x="2569" y="1110"/>
                    <a:pt x="3036" y="142"/>
                    <a:pt x="2869" y="9"/>
                  </a:cubicBezTo>
                  <a:cubicBezTo>
                    <a:pt x="2859" y="3"/>
                    <a:pt x="2847" y="0"/>
                    <a:pt x="28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71"/>
            <p:cNvSpPr/>
            <p:nvPr/>
          </p:nvSpPr>
          <p:spPr>
            <a:xfrm>
              <a:off x="6929900" y="4803350"/>
              <a:ext cx="95925" cy="56775"/>
            </a:xfrm>
            <a:custGeom>
              <a:avLst/>
              <a:gdLst/>
              <a:ahLst/>
              <a:cxnLst/>
              <a:rect l="l" t="t" r="r" b="b"/>
              <a:pathLst>
                <a:path w="3837" h="2271" extrusionOk="0">
                  <a:moveTo>
                    <a:pt x="3572" y="1"/>
                  </a:moveTo>
                  <a:cubicBezTo>
                    <a:pt x="3243" y="1"/>
                    <a:pt x="2493" y="288"/>
                    <a:pt x="1701" y="763"/>
                  </a:cubicBezTo>
                  <a:cubicBezTo>
                    <a:pt x="701" y="1397"/>
                    <a:pt x="0" y="2030"/>
                    <a:pt x="100" y="2231"/>
                  </a:cubicBezTo>
                  <a:cubicBezTo>
                    <a:pt x="122" y="2258"/>
                    <a:pt x="164" y="2271"/>
                    <a:pt x="222" y="2271"/>
                  </a:cubicBezTo>
                  <a:cubicBezTo>
                    <a:pt x="521" y="2271"/>
                    <a:pt x="1265" y="1932"/>
                    <a:pt x="2102" y="1430"/>
                  </a:cubicBezTo>
                  <a:cubicBezTo>
                    <a:pt x="3069" y="863"/>
                    <a:pt x="3836" y="262"/>
                    <a:pt x="3736" y="62"/>
                  </a:cubicBezTo>
                  <a:cubicBezTo>
                    <a:pt x="3715" y="21"/>
                    <a:pt x="3658" y="1"/>
                    <a:pt x="35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71"/>
            <p:cNvSpPr/>
            <p:nvPr/>
          </p:nvSpPr>
          <p:spPr>
            <a:xfrm>
              <a:off x="6939075" y="4850850"/>
              <a:ext cx="96750" cy="26200"/>
            </a:xfrm>
            <a:custGeom>
              <a:avLst/>
              <a:gdLst/>
              <a:ahLst/>
              <a:cxnLst/>
              <a:rect l="l" t="t" r="r" b="b"/>
              <a:pathLst>
                <a:path w="3870" h="1048" extrusionOk="0">
                  <a:moveTo>
                    <a:pt x="3250" y="1"/>
                  </a:moveTo>
                  <a:cubicBezTo>
                    <a:pt x="2897" y="1"/>
                    <a:pt x="2405" y="60"/>
                    <a:pt x="1868" y="164"/>
                  </a:cubicBezTo>
                  <a:cubicBezTo>
                    <a:pt x="801" y="364"/>
                    <a:pt x="0" y="697"/>
                    <a:pt x="33" y="898"/>
                  </a:cubicBezTo>
                  <a:cubicBezTo>
                    <a:pt x="50" y="998"/>
                    <a:pt x="275" y="1048"/>
                    <a:pt x="630" y="1048"/>
                  </a:cubicBezTo>
                  <a:cubicBezTo>
                    <a:pt x="984" y="1048"/>
                    <a:pt x="1468" y="998"/>
                    <a:pt x="2002" y="898"/>
                  </a:cubicBezTo>
                  <a:cubicBezTo>
                    <a:pt x="3036" y="697"/>
                    <a:pt x="3870" y="364"/>
                    <a:pt x="3803" y="164"/>
                  </a:cubicBezTo>
                  <a:cubicBezTo>
                    <a:pt x="3787" y="51"/>
                    <a:pt x="3578" y="1"/>
                    <a:pt x="3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71"/>
            <p:cNvSpPr/>
            <p:nvPr/>
          </p:nvSpPr>
          <p:spPr>
            <a:xfrm>
              <a:off x="6758100" y="4661450"/>
              <a:ext cx="99275" cy="159325"/>
            </a:xfrm>
            <a:custGeom>
              <a:avLst/>
              <a:gdLst/>
              <a:ahLst/>
              <a:cxnLst/>
              <a:rect l="l" t="t" r="r" b="b"/>
              <a:pathLst>
                <a:path w="3971" h="6373" extrusionOk="0">
                  <a:moveTo>
                    <a:pt x="34" y="1"/>
                  </a:moveTo>
                  <a:lnTo>
                    <a:pt x="34" y="1"/>
                  </a:lnTo>
                  <a:cubicBezTo>
                    <a:pt x="1" y="34"/>
                    <a:pt x="835" y="1469"/>
                    <a:pt x="1902" y="3237"/>
                  </a:cubicBezTo>
                  <a:cubicBezTo>
                    <a:pt x="2990" y="4984"/>
                    <a:pt x="3882" y="6373"/>
                    <a:pt x="3935" y="6373"/>
                  </a:cubicBezTo>
                  <a:cubicBezTo>
                    <a:pt x="3936" y="6373"/>
                    <a:pt x="3936" y="6372"/>
                    <a:pt x="3937" y="6372"/>
                  </a:cubicBezTo>
                  <a:cubicBezTo>
                    <a:pt x="3970" y="6372"/>
                    <a:pt x="3103" y="4904"/>
                    <a:pt x="2035" y="3170"/>
                  </a:cubicBezTo>
                  <a:cubicBezTo>
                    <a:pt x="968" y="1402"/>
                    <a:pt x="67" y="1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71"/>
            <p:cNvSpPr/>
            <p:nvPr/>
          </p:nvSpPr>
          <p:spPr>
            <a:xfrm>
              <a:off x="6832325" y="4704000"/>
              <a:ext cx="33375" cy="120925"/>
            </a:xfrm>
            <a:custGeom>
              <a:avLst/>
              <a:gdLst/>
              <a:ahLst/>
              <a:cxnLst/>
              <a:rect l="l" t="t" r="r" b="b"/>
              <a:pathLst>
                <a:path w="1335" h="4837" extrusionOk="0">
                  <a:moveTo>
                    <a:pt x="0" y="0"/>
                  </a:moveTo>
                  <a:cubicBezTo>
                    <a:pt x="0" y="267"/>
                    <a:pt x="34" y="500"/>
                    <a:pt x="100" y="734"/>
                  </a:cubicBezTo>
                  <a:cubicBezTo>
                    <a:pt x="201" y="1201"/>
                    <a:pt x="334" y="1801"/>
                    <a:pt x="501" y="2469"/>
                  </a:cubicBezTo>
                  <a:cubicBezTo>
                    <a:pt x="701" y="3136"/>
                    <a:pt x="901" y="3736"/>
                    <a:pt x="1034" y="4170"/>
                  </a:cubicBezTo>
                  <a:cubicBezTo>
                    <a:pt x="1101" y="4403"/>
                    <a:pt x="1201" y="4637"/>
                    <a:pt x="1335" y="4837"/>
                  </a:cubicBezTo>
                  <a:cubicBezTo>
                    <a:pt x="1268" y="4603"/>
                    <a:pt x="1235" y="4370"/>
                    <a:pt x="1135" y="4136"/>
                  </a:cubicBezTo>
                  <a:lnTo>
                    <a:pt x="668" y="2435"/>
                  </a:lnTo>
                  <a:cubicBezTo>
                    <a:pt x="467" y="1801"/>
                    <a:pt x="334" y="1201"/>
                    <a:pt x="201" y="734"/>
                  </a:cubicBezTo>
                  <a:cubicBezTo>
                    <a:pt x="167" y="467"/>
                    <a:pt x="67" y="23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71"/>
            <p:cNvSpPr/>
            <p:nvPr/>
          </p:nvSpPr>
          <p:spPr>
            <a:xfrm>
              <a:off x="6884025" y="4656450"/>
              <a:ext cx="5875" cy="177650"/>
            </a:xfrm>
            <a:custGeom>
              <a:avLst/>
              <a:gdLst/>
              <a:ahLst/>
              <a:cxnLst/>
              <a:rect l="l" t="t" r="r" b="b"/>
              <a:pathLst>
                <a:path w="235" h="7106" extrusionOk="0">
                  <a:moveTo>
                    <a:pt x="34" y="1"/>
                  </a:moveTo>
                  <a:cubicBezTo>
                    <a:pt x="1" y="1"/>
                    <a:pt x="1" y="1602"/>
                    <a:pt x="34" y="3570"/>
                  </a:cubicBezTo>
                  <a:cubicBezTo>
                    <a:pt x="67" y="5538"/>
                    <a:pt x="134" y="7106"/>
                    <a:pt x="167" y="7106"/>
                  </a:cubicBezTo>
                  <a:cubicBezTo>
                    <a:pt x="234" y="7106"/>
                    <a:pt x="201" y="5538"/>
                    <a:pt x="167" y="3570"/>
                  </a:cubicBezTo>
                  <a:cubicBezTo>
                    <a:pt x="134" y="1602"/>
                    <a:pt x="67" y="1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71"/>
            <p:cNvSpPr/>
            <p:nvPr/>
          </p:nvSpPr>
          <p:spPr>
            <a:xfrm>
              <a:off x="6895700" y="4579725"/>
              <a:ext cx="85925" cy="245200"/>
            </a:xfrm>
            <a:custGeom>
              <a:avLst/>
              <a:gdLst/>
              <a:ahLst/>
              <a:cxnLst/>
              <a:rect l="l" t="t" r="r" b="b"/>
              <a:pathLst>
                <a:path w="3437" h="9808" extrusionOk="0">
                  <a:moveTo>
                    <a:pt x="3436" y="1"/>
                  </a:moveTo>
                  <a:cubicBezTo>
                    <a:pt x="3370" y="134"/>
                    <a:pt x="3303" y="234"/>
                    <a:pt x="3270" y="368"/>
                  </a:cubicBezTo>
                  <a:cubicBezTo>
                    <a:pt x="3136" y="601"/>
                    <a:pt x="2969" y="968"/>
                    <a:pt x="2803" y="1402"/>
                  </a:cubicBezTo>
                  <a:cubicBezTo>
                    <a:pt x="2436" y="2269"/>
                    <a:pt x="1935" y="3470"/>
                    <a:pt x="1468" y="4804"/>
                  </a:cubicBezTo>
                  <a:cubicBezTo>
                    <a:pt x="1001" y="6172"/>
                    <a:pt x="601" y="7406"/>
                    <a:pt x="367" y="8307"/>
                  </a:cubicBezTo>
                  <a:cubicBezTo>
                    <a:pt x="234" y="8774"/>
                    <a:pt x="134" y="9141"/>
                    <a:pt x="101" y="9408"/>
                  </a:cubicBezTo>
                  <a:cubicBezTo>
                    <a:pt x="34" y="9541"/>
                    <a:pt x="34" y="9674"/>
                    <a:pt x="1" y="9808"/>
                  </a:cubicBezTo>
                  <a:cubicBezTo>
                    <a:pt x="67" y="9674"/>
                    <a:pt x="101" y="9541"/>
                    <a:pt x="134" y="9408"/>
                  </a:cubicBezTo>
                  <a:lnTo>
                    <a:pt x="468" y="8340"/>
                  </a:lnTo>
                  <a:cubicBezTo>
                    <a:pt x="734" y="7440"/>
                    <a:pt x="1135" y="6205"/>
                    <a:pt x="1602" y="4871"/>
                  </a:cubicBezTo>
                  <a:cubicBezTo>
                    <a:pt x="2069" y="3503"/>
                    <a:pt x="2536" y="2303"/>
                    <a:pt x="2903" y="1435"/>
                  </a:cubicBezTo>
                  <a:lnTo>
                    <a:pt x="3303" y="401"/>
                  </a:lnTo>
                  <a:cubicBezTo>
                    <a:pt x="3370" y="268"/>
                    <a:pt x="3403" y="134"/>
                    <a:pt x="34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71"/>
            <p:cNvSpPr/>
            <p:nvPr/>
          </p:nvSpPr>
          <p:spPr>
            <a:xfrm>
              <a:off x="6929900" y="4660625"/>
              <a:ext cx="108425" cy="194350"/>
            </a:xfrm>
            <a:custGeom>
              <a:avLst/>
              <a:gdLst/>
              <a:ahLst/>
              <a:cxnLst/>
              <a:rect l="l" t="t" r="r" b="b"/>
              <a:pathLst>
                <a:path w="4337" h="7774" extrusionOk="0">
                  <a:moveTo>
                    <a:pt x="4302" y="0"/>
                  </a:moveTo>
                  <a:cubicBezTo>
                    <a:pt x="4251" y="0"/>
                    <a:pt x="3258" y="1722"/>
                    <a:pt x="2102" y="3870"/>
                  </a:cubicBezTo>
                  <a:cubicBezTo>
                    <a:pt x="934" y="6005"/>
                    <a:pt x="0" y="7773"/>
                    <a:pt x="34" y="7773"/>
                  </a:cubicBezTo>
                  <a:cubicBezTo>
                    <a:pt x="34" y="7773"/>
                    <a:pt x="34" y="7773"/>
                    <a:pt x="35" y="7773"/>
                  </a:cubicBezTo>
                  <a:cubicBezTo>
                    <a:pt x="86" y="7773"/>
                    <a:pt x="1079" y="6051"/>
                    <a:pt x="2235" y="3937"/>
                  </a:cubicBezTo>
                  <a:cubicBezTo>
                    <a:pt x="3403" y="1768"/>
                    <a:pt x="4337" y="34"/>
                    <a:pt x="4303" y="1"/>
                  </a:cubicBezTo>
                  <a:cubicBezTo>
                    <a:pt x="4303" y="0"/>
                    <a:pt x="4303" y="0"/>
                    <a:pt x="4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71"/>
            <p:cNvSpPr/>
            <p:nvPr/>
          </p:nvSpPr>
          <p:spPr>
            <a:xfrm>
              <a:off x="6954075" y="4719000"/>
              <a:ext cx="175975" cy="140125"/>
            </a:xfrm>
            <a:custGeom>
              <a:avLst/>
              <a:gdLst/>
              <a:ahLst/>
              <a:cxnLst/>
              <a:rect l="l" t="t" r="r" b="b"/>
              <a:pathLst>
                <a:path w="7039" h="5605" extrusionOk="0">
                  <a:moveTo>
                    <a:pt x="7039" y="1"/>
                  </a:moveTo>
                  <a:lnTo>
                    <a:pt x="7039" y="1"/>
                  </a:lnTo>
                  <a:cubicBezTo>
                    <a:pt x="6939" y="67"/>
                    <a:pt x="6839" y="134"/>
                    <a:pt x="6772" y="234"/>
                  </a:cubicBezTo>
                  <a:lnTo>
                    <a:pt x="6038" y="868"/>
                  </a:lnTo>
                  <a:cubicBezTo>
                    <a:pt x="5438" y="1402"/>
                    <a:pt x="4570" y="2135"/>
                    <a:pt x="3603" y="2903"/>
                  </a:cubicBezTo>
                  <a:cubicBezTo>
                    <a:pt x="2636" y="3670"/>
                    <a:pt x="1735" y="4337"/>
                    <a:pt x="1068" y="4804"/>
                  </a:cubicBezTo>
                  <a:lnTo>
                    <a:pt x="301" y="5371"/>
                  </a:lnTo>
                  <a:cubicBezTo>
                    <a:pt x="201" y="5438"/>
                    <a:pt x="101" y="5504"/>
                    <a:pt x="1" y="5605"/>
                  </a:cubicBezTo>
                  <a:cubicBezTo>
                    <a:pt x="134" y="5538"/>
                    <a:pt x="234" y="5471"/>
                    <a:pt x="334" y="5404"/>
                  </a:cubicBezTo>
                  <a:cubicBezTo>
                    <a:pt x="534" y="5338"/>
                    <a:pt x="801" y="5138"/>
                    <a:pt x="1135" y="4904"/>
                  </a:cubicBezTo>
                  <a:cubicBezTo>
                    <a:pt x="1802" y="4470"/>
                    <a:pt x="2736" y="3803"/>
                    <a:pt x="3703" y="3036"/>
                  </a:cubicBezTo>
                  <a:cubicBezTo>
                    <a:pt x="4671" y="2269"/>
                    <a:pt x="5538" y="1502"/>
                    <a:pt x="6105" y="935"/>
                  </a:cubicBezTo>
                  <a:cubicBezTo>
                    <a:pt x="6405" y="668"/>
                    <a:pt x="6639" y="434"/>
                    <a:pt x="6805" y="267"/>
                  </a:cubicBezTo>
                  <a:cubicBezTo>
                    <a:pt x="6905" y="201"/>
                    <a:pt x="6972" y="101"/>
                    <a:pt x="7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71"/>
            <p:cNvSpPr/>
            <p:nvPr/>
          </p:nvSpPr>
          <p:spPr>
            <a:xfrm>
              <a:off x="6962425" y="4803225"/>
              <a:ext cx="170125" cy="74250"/>
            </a:xfrm>
            <a:custGeom>
              <a:avLst/>
              <a:gdLst/>
              <a:ahLst/>
              <a:cxnLst/>
              <a:rect l="l" t="t" r="r" b="b"/>
              <a:pathLst>
                <a:path w="6805" h="2970" extrusionOk="0">
                  <a:moveTo>
                    <a:pt x="6805" y="1"/>
                  </a:moveTo>
                  <a:cubicBezTo>
                    <a:pt x="6438" y="134"/>
                    <a:pt x="6138" y="267"/>
                    <a:pt x="5804" y="434"/>
                  </a:cubicBezTo>
                  <a:cubicBezTo>
                    <a:pt x="5204" y="734"/>
                    <a:pt x="4370" y="1135"/>
                    <a:pt x="3436" y="1535"/>
                  </a:cubicBezTo>
                  <a:cubicBezTo>
                    <a:pt x="2502" y="1935"/>
                    <a:pt x="1635" y="2302"/>
                    <a:pt x="1001" y="2536"/>
                  </a:cubicBezTo>
                  <a:cubicBezTo>
                    <a:pt x="667" y="2669"/>
                    <a:pt x="334" y="2803"/>
                    <a:pt x="0" y="2969"/>
                  </a:cubicBezTo>
                  <a:cubicBezTo>
                    <a:pt x="100" y="2936"/>
                    <a:pt x="200" y="2936"/>
                    <a:pt x="300" y="2903"/>
                  </a:cubicBezTo>
                  <a:cubicBezTo>
                    <a:pt x="467" y="2836"/>
                    <a:pt x="734" y="2736"/>
                    <a:pt x="1068" y="2636"/>
                  </a:cubicBezTo>
                  <a:cubicBezTo>
                    <a:pt x="1668" y="2402"/>
                    <a:pt x="2535" y="2102"/>
                    <a:pt x="3503" y="1668"/>
                  </a:cubicBezTo>
                  <a:cubicBezTo>
                    <a:pt x="4437" y="1268"/>
                    <a:pt x="5271" y="868"/>
                    <a:pt x="5838" y="534"/>
                  </a:cubicBezTo>
                  <a:cubicBezTo>
                    <a:pt x="6138" y="368"/>
                    <a:pt x="6371" y="234"/>
                    <a:pt x="6538" y="167"/>
                  </a:cubicBezTo>
                  <a:cubicBezTo>
                    <a:pt x="6638" y="101"/>
                    <a:pt x="6705" y="67"/>
                    <a:pt x="6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71"/>
            <p:cNvSpPr/>
            <p:nvPr/>
          </p:nvSpPr>
          <p:spPr>
            <a:xfrm>
              <a:off x="6972425" y="4848250"/>
              <a:ext cx="165975" cy="45900"/>
            </a:xfrm>
            <a:custGeom>
              <a:avLst/>
              <a:gdLst/>
              <a:ahLst/>
              <a:cxnLst/>
              <a:rect l="l" t="t" r="r" b="b"/>
              <a:pathLst>
                <a:path w="6639" h="1836" extrusionOk="0">
                  <a:moveTo>
                    <a:pt x="6638" y="1"/>
                  </a:moveTo>
                  <a:cubicBezTo>
                    <a:pt x="6305" y="68"/>
                    <a:pt x="5971" y="168"/>
                    <a:pt x="5671" y="268"/>
                  </a:cubicBezTo>
                  <a:cubicBezTo>
                    <a:pt x="5071" y="435"/>
                    <a:pt x="4237" y="701"/>
                    <a:pt x="3336" y="935"/>
                  </a:cubicBezTo>
                  <a:cubicBezTo>
                    <a:pt x="2435" y="1202"/>
                    <a:pt x="1602" y="1402"/>
                    <a:pt x="1001" y="1569"/>
                  </a:cubicBezTo>
                  <a:cubicBezTo>
                    <a:pt x="668" y="1602"/>
                    <a:pt x="334" y="1702"/>
                    <a:pt x="0" y="1836"/>
                  </a:cubicBezTo>
                  <a:cubicBezTo>
                    <a:pt x="334" y="1802"/>
                    <a:pt x="668" y="1735"/>
                    <a:pt x="1001" y="1669"/>
                  </a:cubicBezTo>
                  <a:cubicBezTo>
                    <a:pt x="1635" y="1535"/>
                    <a:pt x="2469" y="1369"/>
                    <a:pt x="3369" y="1102"/>
                  </a:cubicBezTo>
                  <a:cubicBezTo>
                    <a:pt x="4303" y="835"/>
                    <a:pt x="5104" y="568"/>
                    <a:pt x="5704" y="368"/>
                  </a:cubicBezTo>
                  <a:cubicBezTo>
                    <a:pt x="6038" y="268"/>
                    <a:pt x="6338" y="134"/>
                    <a:pt x="66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71"/>
            <p:cNvSpPr/>
            <p:nvPr/>
          </p:nvSpPr>
          <p:spPr>
            <a:xfrm>
              <a:off x="6733925" y="4633650"/>
              <a:ext cx="35875" cy="32000"/>
            </a:xfrm>
            <a:custGeom>
              <a:avLst/>
              <a:gdLst/>
              <a:ahLst/>
              <a:cxnLst/>
              <a:rect l="l" t="t" r="r" b="b"/>
              <a:pathLst>
                <a:path w="1435" h="1280" extrusionOk="0">
                  <a:moveTo>
                    <a:pt x="571" y="1"/>
                  </a:moveTo>
                  <a:cubicBezTo>
                    <a:pt x="526" y="1"/>
                    <a:pt x="480" y="4"/>
                    <a:pt x="434" y="12"/>
                  </a:cubicBezTo>
                  <a:cubicBezTo>
                    <a:pt x="234" y="45"/>
                    <a:pt x="67" y="212"/>
                    <a:pt x="34" y="412"/>
                  </a:cubicBezTo>
                  <a:cubicBezTo>
                    <a:pt x="0" y="613"/>
                    <a:pt x="67" y="846"/>
                    <a:pt x="267" y="979"/>
                  </a:cubicBezTo>
                  <a:cubicBezTo>
                    <a:pt x="401" y="1180"/>
                    <a:pt x="634" y="1280"/>
                    <a:pt x="868" y="1280"/>
                  </a:cubicBezTo>
                  <a:cubicBezTo>
                    <a:pt x="1234" y="1213"/>
                    <a:pt x="1435" y="879"/>
                    <a:pt x="1401" y="546"/>
                  </a:cubicBezTo>
                  <a:cubicBezTo>
                    <a:pt x="1254" y="221"/>
                    <a:pt x="923" y="1"/>
                    <a:pt x="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71"/>
            <p:cNvSpPr/>
            <p:nvPr/>
          </p:nvSpPr>
          <p:spPr>
            <a:xfrm>
              <a:off x="6964075" y="4556075"/>
              <a:ext cx="35900" cy="31200"/>
            </a:xfrm>
            <a:custGeom>
              <a:avLst/>
              <a:gdLst/>
              <a:ahLst/>
              <a:cxnLst/>
              <a:rect l="l" t="t" r="r" b="b"/>
              <a:pathLst>
                <a:path w="1436" h="1248" extrusionOk="0">
                  <a:moveTo>
                    <a:pt x="588" y="0"/>
                  </a:moveTo>
                  <a:cubicBezTo>
                    <a:pt x="537" y="0"/>
                    <a:pt x="486" y="4"/>
                    <a:pt x="434" y="13"/>
                  </a:cubicBezTo>
                  <a:lnTo>
                    <a:pt x="468" y="13"/>
                  </a:lnTo>
                  <a:cubicBezTo>
                    <a:pt x="268" y="46"/>
                    <a:pt x="101" y="180"/>
                    <a:pt x="34" y="380"/>
                  </a:cubicBezTo>
                  <a:cubicBezTo>
                    <a:pt x="1" y="613"/>
                    <a:pt x="101" y="813"/>
                    <a:pt x="268" y="980"/>
                  </a:cubicBezTo>
                  <a:cubicBezTo>
                    <a:pt x="401" y="1147"/>
                    <a:pt x="635" y="1247"/>
                    <a:pt x="868" y="1247"/>
                  </a:cubicBezTo>
                  <a:cubicBezTo>
                    <a:pt x="1202" y="1180"/>
                    <a:pt x="1435" y="847"/>
                    <a:pt x="1368" y="513"/>
                  </a:cubicBezTo>
                  <a:cubicBezTo>
                    <a:pt x="1252" y="193"/>
                    <a:pt x="933" y="0"/>
                    <a:pt x="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71"/>
            <p:cNvSpPr/>
            <p:nvPr/>
          </p:nvSpPr>
          <p:spPr>
            <a:xfrm>
              <a:off x="7102525" y="4707050"/>
              <a:ext cx="35050" cy="31150"/>
            </a:xfrm>
            <a:custGeom>
              <a:avLst/>
              <a:gdLst/>
              <a:ahLst/>
              <a:cxnLst/>
              <a:rect l="l" t="t" r="r" b="b"/>
              <a:pathLst>
                <a:path w="1402" h="1246" extrusionOk="0">
                  <a:moveTo>
                    <a:pt x="538" y="0"/>
                  </a:moveTo>
                  <a:cubicBezTo>
                    <a:pt x="492" y="0"/>
                    <a:pt x="446" y="4"/>
                    <a:pt x="400" y="12"/>
                  </a:cubicBezTo>
                  <a:lnTo>
                    <a:pt x="434" y="45"/>
                  </a:lnTo>
                  <a:cubicBezTo>
                    <a:pt x="234" y="45"/>
                    <a:pt x="67" y="212"/>
                    <a:pt x="0" y="412"/>
                  </a:cubicBezTo>
                  <a:cubicBezTo>
                    <a:pt x="0" y="612"/>
                    <a:pt x="67" y="845"/>
                    <a:pt x="234" y="979"/>
                  </a:cubicBezTo>
                  <a:cubicBezTo>
                    <a:pt x="400" y="1146"/>
                    <a:pt x="601" y="1246"/>
                    <a:pt x="867" y="1246"/>
                  </a:cubicBezTo>
                  <a:cubicBezTo>
                    <a:pt x="1168" y="1179"/>
                    <a:pt x="1401" y="879"/>
                    <a:pt x="1368" y="545"/>
                  </a:cubicBezTo>
                  <a:cubicBezTo>
                    <a:pt x="1220" y="220"/>
                    <a:pt x="890" y="0"/>
                    <a:pt x="5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71"/>
            <p:cNvSpPr/>
            <p:nvPr/>
          </p:nvSpPr>
          <p:spPr>
            <a:xfrm>
              <a:off x="6874850" y="4637275"/>
              <a:ext cx="24200" cy="21700"/>
            </a:xfrm>
            <a:custGeom>
              <a:avLst/>
              <a:gdLst/>
              <a:ahLst/>
              <a:cxnLst/>
              <a:rect l="l" t="t" r="r" b="b"/>
              <a:pathLst>
                <a:path w="968" h="868" extrusionOk="0">
                  <a:moveTo>
                    <a:pt x="301" y="1"/>
                  </a:moveTo>
                  <a:lnTo>
                    <a:pt x="301" y="1"/>
                  </a:lnTo>
                  <a:cubicBezTo>
                    <a:pt x="167" y="34"/>
                    <a:pt x="34" y="134"/>
                    <a:pt x="1" y="267"/>
                  </a:cubicBezTo>
                  <a:cubicBezTo>
                    <a:pt x="1" y="401"/>
                    <a:pt x="34" y="568"/>
                    <a:pt x="167" y="668"/>
                  </a:cubicBezTo>
                  <a:cubicBezTo>
                    <a:pt x="267" y="801"/>
                    <a:pt x="434" y="868"/>
                    <a:pt x="568" y="868"/>
                  </a:cubicBezTo>
                  <a:cubicBezTo>
                    <a:pt x="801" y="834"/>
                    <a:pt x="968" y="601"/>
                    <a:pt x="935" y="367"/>
                  </a:cubicBezTo>
                  <a:cubicBezTo>
                    <a:pt x="852" y="146"/>
                    <a:pt x="654" y="17"/>
                    <a:pt x="418" y="17"/>
                  </a:cubicBezTo>
                  <a:cubicBezTo>
                    <a:pt x="370" y="17"/>
                    <a:pt x="319" y="22"/>
                    <a:pt x="267" y="34"/>
                  </a:cubicBezTo>
                  <a:lnTo>
                    <a:pt x="3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71"/>
            <p:cNvSpPr/>
            <p:nvPr/>
          </p:nvSpPr>
          <p:spPr>
            <a:xfrm>
              <a:off x="7119200" y="4789875"/>
              <a:ext cx="25025" cy="21725"/>
            </a:xfrm>
            <a:custGeom>
              <a:avLst/>
              <a:gdLst/>
              <a:ahLst/>
              <a:cxnLst/>
              <a:rect l="l" t="t" r="r" b="b"/>
              <a:pathLst>
                <a:path w="1001" h="869" extrusionOk="0">
                  <a:moveTo>
                    <a:pt x="334" y="1"/>
                  </a:moveTo>
                  <a:lnTo>
                    <a:pt x="334" y="1"/>
                  </a:lnTo>
                  <a:cubicBezTo>
                    <a:pt x="167" y="34"/>
                    <a:pt x="67" y="134"/>
                    <a:pt x="34" y="268"/>
                  </a:cubicBezTo>
                  <a:cubicBezTo>
                    <a:pt x="0" y="435"/>
                    <a:pt x="67" y="568"/>
                    <a:pt x="200" y="668"/>
                  </a:cubicBezTo>
                  <a:cubicBezTo>
                    <a:pt x="300" y="801"/>
                    <a:pt x="434" y="868"/>
                    <a:pt x="601" y="868"/>
                  </a:cubicBezTo>
                  <a:cubicBezTo>
                    <a:pt x="834" y="835"/>
                    <a:pt x="1001" y="601"/>
                    <a:pt x="968" y="368"/>
                  </a:cubicBezTo>
                  <a:cubicBezTo>
                    <a:pt x="883" y="170"/>
                    <a:pt x="653" y="19"/>
                    <a:pt x="423" y="19"/>
                  </a:cubicBezTo>
                  <a:cubicBezTo>
                    <a:pt x="382" y="19"/>
                    <a:pt x="341" y="24"/>
                    <a:pt x="300" y="34"/>
                  </a:cubicBezTo>
                  <a:lnTo>
                    <a:pt x="3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71"/>
            <p:cNvSpPr/>
            <p:nvPr/>
          </p:nvSpPr>
          <p:spPr>
            <a:xfrm>
              <a:off x="7125025" y="4834925"/>
              <a:ext cx="25050" cy="21700"/>
            </a:xfrm>
            <a:custGeom>
              <a:avLst/>
              <a:gdLst/>
              <a:ahLst/>
              <a:cxnLst/>
              <a:rect l="l" t="t" r="r" b="b"/>
              <a:pathLst>
                <a:path w="1002" h="868" extrusionOk="0">
                  <a:moveTo>
                    <a:pt x="301" y="0"/>
                  </a:moveTo>
                  <a:cubicBezTo>
                    <a:pt x="168" y="34"/>
                    <a:pt x="67" y="134"/>
                    <a:pt x="34" y="267"/>
                  </a:cubicBezTo>
                  <a:cubicBezTo>
                    <a:pt x="1" y="434"/>
                    <a:pt x="67" y="567"/>
                    <a:pt x="201" y="701"/>
                  </a:cubicBezTo>
                  <a:cubicBezTo>
                    <a:pt x="301" y="801"/>
                    <a:pt x="434" y="867"/>
                    <a:pt x="601" y="867"/>
                  </a:cubicBezTo>
                  <a:cubicBezTo>
                    <a:pt x="835" y="834"/>
                    <a:pt x="1001" y="601"/>
                    <a:pt x="968" y="367"/>
                  </a:cubicBezTo>
                  <a:cubicBezTo>
                    <a:pt x="855" y="169"/>
                    <a:pt x="645" y="19"/>
                    <a:pt x="421" y="19"/>
                  </a:cubicBezTo>
                  <a:cubicBezTo>
                    <a:pt x="382" y="19"/>
                    <a:pt x="341" y="23"/>
                    <a:pt x="301" y="34"/>
                  </a:cubicBezTo>
                  <a:lnTo>
                    <a:pt x="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71"/>
            <p:cNvSpPr/>
            <p:nvPr/>
          </p:nvSpPr>
          <p:spPr>
            <a:xfrm>
              <a:off x="6815650" y="4686350"/>
              <a:ext cx="24200" cy="21000"/>
            </a:xfrm>
            <a:custGeom>
              <a:avLst/>
              <a:gdLst/>
              <a:ahLst/>
              <a:cxnLst/>
              <a:rect l="l" t="t" r="r" b="b"/>
              <a:pathLst>
                <a:path w="968" h="840" extrusionOk="0">
                  <a:moveTo>
                    <a:pt x="357" y="1"/>
                  </a:moveTo>
                  <a:cubicBezTo>
                    <a:pt x="327" y="1"/>
                    <a:pt x="297" y="2"/>
                    <a:pt x="267" y="6"/>
                  </a:cubicBezTo>
                  <a:lnTo>
                    <a:pt x="300" y="6"/>
                  </a:lnTo>
                  <a:cubicBezTo>
                    <a:pt x="167" y="6"/>
                    <a:pt x="34" y="106"/>
                    <a:pt x="0" y="239"/>
                  </a:cubicBezTo>
                  <a:cubicBezTo>
                    <a:pt x="0" y="406"/>
                    <a:pt x="34" y="573"/>
                    <a:pt x="167" y="673"/>
                  </a:cubicBezTo>
                  <a:cubicBezTo>
                    <a:pt x="267" y="773"/>
                    <a:pt x="434" y="840"/>
                    <a:pt x="567" y="840"/>
                  </a:cubicBezTo>
                  <a:cubicBezTo>
                    <a:pt x="801" y="806"/>
                    <a:pt x="968" y="606"/>
                    <a:pt x="934" y="373"/>
                  </a:cubicBezTo>
                  <a:cubicBezTo>
                    <a:pt x="844" y="133"/>
                    <a:pt x="620" y="1"/>
                    <a:pt x="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71"/>
            <p:cNvSpPr/>
            <p:nvPr/>
          </p:nvSpPr>
          <p:spPr>
            <a:xfrm>
              <a:off x="7028300" y="4642275"/>
              <a:ext cx="25050" cy="21700"/>
            </a:xfrm>
            <a:custGeom>
              <a:avLst/>
              <a:gdLst/>
              <a:ahLst/>
              <a:cxnLst/>
              <a:rect l="l" t="t" r="r" b="b"/>
              <a:pathLst>
                <a:path w="1002" h="868" extrusionOk="0">
                  <a:moveTo>
                    <a:pt x="301" y="1"/>
                  </a:moveTo>
                  <a:cubicBezTo>
                    <a:pt x="167" y="34"/>
                    <a:pt x="67" y="134"/>
                    <a:pt x="34" y="268"/>
                  </a:cubicBezTo>
                  <a:cubicBezTo>
                    <a:pt x="0" y="434"/>
                    <a:pt x="67" y="568"/>
                    <a:pt x="200" y="668"/>
                  </a:cubicBezTo>
                  <a:cubicBezTo>
                    <a:pt x="301" y="801"/>
                    <a:pt x="434" y="868"/>
                    <a:pt x="601" y="868"/>
                  </a:cubicBezTo>
                  <a:cubicBezTo>
                    <a:pt x="834" y="835"/>
                    <a:pt x="1001" y="601"/>
                    <a:pt x="968" y="368"/>
                  </a:cubicBezTo>
                  <a:cubicBezTo>
                    <a:pt x="883" y="169"/>
                    <a:pt x="654" y="19"/>
                    <a:pt x="423" y="19"/>
                  </a:cubicBezTo>
                  <a:cubicBezTo>
                    <a:pt x="382" y="19"/>
                    <a:pt x="341" y="24"/>
                    <a:pt x="301" y="34"/>
                  </a:cubicBezTo>
                  <a:lnTo>
                    <a:pt x="3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71"/>
            <p:cNvSpPr/>
            <p:nvPr/>
          </p:nvSpPr>
          <p:spPr>
            <a:xfrm>
              <a:off x="6661375" y="4779050"/>
              <a:ext cx="342750" cy="297825"/>
            </a:xfrm>
            <a:custGeom>
              <a:avLst/>
              <a:gdLst/>
              <a:ahLst/>
              <a:cxnLst/>
              <a:rect l="l" t="t" r="r" b="b"/>
              <a:pathLst>
                <a:path w="13710" h="11913" extrusionOk="0">
                  <a:moveTo>
                    <a:pt x="5070" y="0"/>
                  </a:moveTo>
                  <a:cubicBezTo>
                    <a:pt x="3536" y="0"/>
                    <a:pt x="2068" y="667"/>
                    <a:pt x="1068" y="1868"/>
                  </a:cubicBezTo>
                  <a:cubicBezTo>
                    <a:pt x="167" y="3069"/>
                    <a:pt x="0" y="6271"/>
                    <a:pt x="1568" y="8573"/>
                  </a:cubicBezTo>
                  <a:lnTo>
                    <a:pt x="1601" y="8540"/>
                  </a:lnTo>
                  <a:cubicBezTo>
                    <a:pt x="2335" y="9741"/>
                    <a:pt x="3269" y="10875"/>
                    <a:pt x="4570" y="11475"/>
                  </a:cubicBezTo>
                  <a:cubicBezTo>
                    <a:pt x="5352" y="11758"/>
                    <a:pt x="6177" y="11913"/>
                    <a:pt x="7008" y="11913"/>
                  </a:cubicBezTo>
                  <a:cubicBezTo>
                    <a:pt x="7452" y="11913"/>
                    <a:pt x="7898" y="11868"/>
                    <a:pt x="8339" y="11775"/>
                  </a:cubicBezTo>
                  <a:cubicBezTo>
                    <a:pt x="10241" y="11442"/>
                    <a:pt x="12242" y="10574"/>
                    <a:pt x="13076" y="8807"/>
                  </a:cubicBezTo>
                  <a:cubicBezTo>
                    <a:pt x="13710" y="7372"/>
                    <a:pt x="13577" y="5704"/>
                    <a:pt x="12776" y="4337"/>
                  </a:cubicBezTo>
                  <a:cubicBezTo>
                    <a:pt x="11942" y="3002"/>
                    <a:pt x="10775" y="1935"/>
                    <a:pt x="9407" y="1234"/>
                  </a:cubicBezTo>
                  <a:cubicBezTo>
                    <a:pt x="8073" y="434"/>
                    <a:pt x="6605" y="34"/>
                    <a:pt x="5070" y="0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71"/>
            <p:cNvSpPr/>
            <p:nvPr/>
          </p:nvSpPr>
          <p:spPr>
            <a:xfrm>
              <a:off x="6661375" y="4779050"/>
              <a:ext cx="342750" cy="297825"/>
            </a:xfrm>
            <a:custGeom>
              <a:avLst/>
              <a:gdLst/>
              <a:ahLst/>
              <a:cxnLst/>
              <a:rect l="l" t="t" r="r" b="b"/>
              <a:pathLst>
                <a:path w="13710" h="11913" extrusionOk="0">
                  <a:moveTo>
                    <a:pt x="5070" y="0"/>
                  </a:moveTo>
                  <a:cubicBezTo>
                    <a:pt x="3536" y="0"/>
                    <a:pt x="2068" y="667"/>
                    <a:pt x="1068" y="1868"/>
                  </a:cubicBezTo>
                  <a:cubicBezTo>
                    <a:pt x="167" y="3069"/>
                    <a:pt x="0" y="6271"/>
                    <a:pt x="1568" y="8573"/>
                  </a:cubicBezTo>
                  <a:lnTo>
                    <a:pt x="1601" y="8540"/>
                  </a:lnTo>
                  <a:cubicBezTo>
                    <a:pt x="2335" y="9741"/>
                    <a:pt x="3269" y="10875"/>
                    <a:pt x="4570" y="11475"/>
                  </a:cubicBezTo>
                  <a:cubicBezTo>
                    <a:pt x="5352" y="11758"/>
                    <a:pt x="6177" y="11913"/>
                    <a:pt x="7008" y="11913"/>
                  </a:cubicBezTo>
                  <a:cubicBezTo>
                    <a:pt x="7452" y="11913"/>
                    <a:pt x="7898" y="11868"/>
                    <a:pt x="8339" y="11775"/>
                  </a:cubicBezTo>
                  <a:cubicBezTo>
                    <a:pt x="10241" y="11442"/>
                    <a:pt x="12242" y="10574"/>
                    <a:pt x="13076" y="8807"/>
                  </a:cubicBezTo>
                  <a:cubicBezTo>
                    <a:pt x="13710" y="7372"/>
                    <a:pt x="13577" y="5704"/>
                    <a:pt x="12776" y="4337"/>
                  </a:cubicBezTo>
                  <a:cubicBezTo>
                    <a:pt x="11942" y="3002"/>
                    <a:pt x="10775" y="1935"/>
                    <a:pt x="9407" y="1234"/>
                  </a:cubicBezTo>
                  <a:cubicBezTo>
                    <a:pt x="8073" y="434"/>
                    <a:pt x="6605" y="34"/>
                    <a:pt x="5070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2990AA-C998-702B-1D17-29276EFAA8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545465" lvl="3" indent="-228600" algn="just">
              <a:buSzPts val="1200"/>
              <a:buFont typeface="Times New Roman" panose="02020603050405020304" pitchFamily="18" charset="0"/>
              <a:buAutoNum type="alphaLcPeriod"/>
            </a:pPr>
            <a:r>
              <a:rPr lang="en-US" spc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Berat</a:t>
            </a:r>
            <a:r>
              <a:rPr lang="en-US" spc="-4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lahir</a:t>
            </a:r>
            <a:r>
              <a:rPr lang="en-US" spc="22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bernilai</a:t>
            </a:r>
            <a:r>
              <a:rPr lang="en-US" spc="-4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sekitar</a:t>
            </a:r>
            <a:r>
              <a:rPr lang="en-US" spc="-3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&lt;</a:t>
            </a:r>
            <a:r>
              <a:rPr lang="en-US" spc="-4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2.500</a:t>
            </a:r>
            <a:r>
              <a:rPr lang="en-US" spc="-4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gram,</a:t>
            </a:r>
            <a:r>
              <a:rPr lang="en-US" spc="-4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panjang</a:t>
            </a:r>
            <a:r>
              <a:rPr lang="en-US" spc="-6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badan</a:t>
            </a:r>
            <a:r>
              <a:rPr lang="en-US" spc="-4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&lt;</a:t>
            </a:r>
            <a:r>
              <a:rPr lang="en-US" spc="-4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45</a:t>
            </a:r>
            <a:r>
              <a:rPr lang="en-US" spc="-4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cm,</a:t>
            </a:r>
            <a:r>
              <a:rPr lang="en-US" spc="-4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lingkaran</a:t>
            </a:r>
            <a:r>
              <a:rPr lang="en-US" spc="-28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dada &lt; 30 cm, </a:t>
            </a:r>
            <a:r>
              <a:rPr lang="en-US" spc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lingkar</a:t>
            </a:r>
            <a:r>
              <a:rPr lang="en-US" spc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kepala</a:t>
            </a:r>
            <a:r>
              <a:rPr lang="en-US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&lt; 33</a:t>
            </a:r>
            <a:r>
              <a:rPr lang="en-US" spc="-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cm.</a:t>
            </a:r>
            <a:endParaRPr lang="en-ID" spc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lvl="3" indent="-228600" algn="just">
              <a:buSzPts val="1200"/>
              <a:buFont typeface="Times New Roman" panose="02020603050405020304" pitchFamily="18" charset="0"/>
              <a:buAutoNum type="alphaLcPeriod"/>
            </a:pPr>
            <a:r>
              <a:rPr lang="en-US" spc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Masa</a:t>
            </a:r>
            <a:r>
              <a:rPr lang="en-US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gestasi</a:t>
            </a:r>
            <a:r>
              <a:rPr lang="en-US" spc="-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kurang</a:t>
            </a:r>
            <a:r>
              <a:rPr lang="en-US" spc="-4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dari</a:t>
            </a:r>
            <a:r>
              <a:rPr lang="en-US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37</a:t>
            </a:r>
            <a:r>
              <a:rPr lang="en-US" spc="-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minggu</a:t>
            </a:r>
            <a:r>
              <a:rPr lang="en-US" spc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pc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lvl="3" indent="-228600" algn="just">
              <a:buSzPts val="1200"/>
              <a:buFont typeface="Times New Roman" panose="02020603050405020304" pitchFamily="18" charset="0"/>
              <a:buAutoNum type="alphaLcPeriod"/>
            </a:pPr>
            <a:r>
              <a:rPr lang="en-US" spc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Kulit</a:t>
            </a:r>
            <a:r>
              <a:rPr lang="en-US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tipis</a:t>
            </a:r>
            <a:r>
              <a:rPr lang="en-US" spc="-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</a:t>
            </a:r>
            <a:r>
              <a:rPr lang="en-US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mengkilap</a:t>
            </a:r>
            <a:r>
              <a:rPr lang="en-US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</a:t>
            </a:r>
            <a:r>
              <a:rPr lang="en-US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lemak</a:t>
            </a:r>
            <a:r>
              <a:rPr lang="en-US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subkutan</a:t>
            </a:r>
            <a:r>
              <a:rPr lang="en-US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kurang</a:t>
            </a:r>
            <a:r>
              <a:rPr lang="en-US" spc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pc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lvl="3" indent="-228600" algn="just">
              <a:buSzPts val="1200"/>
              <a:buFont typeface="Times New Roman" panose="02020603050405020304" pitchFamily="18" charset="0"/>
              <a:buAutoNum type="alphaLcPeriod"/>
            </a:pPr>
            <a:r>
              <a:rPr lang="en-US" spc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Tulang</a:t>
            </a:r>
            <a:r>
              <a:rPr lang="en-US" spc="-4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rawan</a:t>
            </a:r>
            <a:r>
              <a:rPr lang="en-US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telinga</a:t>
            </a:r>
            <a:r>
              <a:rPr lang="en-US" spc="2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yang</a:t>
            </a:r>
            <a:r>
              <a:rPr lang="en-US" spc="-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sangat</a:t>
            </a:r>
            <a:r>
              <a:rPr lang="en-US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lunak</a:t>
            </a:r>
            <a:r>
              <a:rPr lang="en-US" spc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pc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lvl="3" indent="-228600" algn="just">
              <a:buSzPts val="1200"/>
              <a:buFont typeface="Times New Roman" panose="02020603050405020304" pitchFamily="18" charset="0"/>
              <a:buAutoNum type="alphaLcPeriod"/>
            </a:pPr>
            <a:r>
              <a:rPr lang="en-US" spc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Lanugo</a:t>
            </a:r>
            <a:r>
              <a:rPr lang="en-US" spc="-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banyak</a:t>
            </a:r>
            <a:r>
              <a:rPr lang="en-US" spc="-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terutama</a:t>
            </a:r>
            <a:r>
              <a:rPr lang="en-US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</a:t>
            </a:r>
            <a:r>
              <a:rPr lang="en-US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daerah</a:t>
            </a:r>
            <a:r>
              <a:rPr lang="en-US" spc="-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punggung</a:t>
            </a:r>
            <a:r>
              <a:rPr lang="en-US" spc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pc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lvl="3" indent="-228600" algn="just">
              <a:buSzPts val="1200"/>
              <a:buFont typeface="Times New Roman" panose="02020603050405020304" pitchFamily="18" charset="0"/>
              <a:buAutoNum type="alphaLcPeriod"/>
            </a:pPr>
            <a:r>
              <a:rPr lang="en-US" spc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Puting</a:t>
            </a:r>
            <a:r>
              <a:rPr lang="en-US" spc="-3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susu</a:t>
            </a:r>
            <a:r>
              <a:rPr lang="en-US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belum</a:t>
            </a:r>
            <a:r>
              <a:rPr lang="en-US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terbentuk</a:t>
            </a:r>
            <a:r>
              <a:rPr lang="en-US" spc="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US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bentuk</a:t>
            </a:r>
            <a:r>
              <a:rPr lang="en-US" spc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baik</a:t>
            </a:r>
            <a:r>
              <a:rPr lang="en-US" spc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pc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lvl="3" indent="-228600" algn="just">
              <a:buSzPts val="1200"/>
              <a:buFont typeface="Times New Roman" panose="02020603050405020304" pitchFamily="18" charset="0"/>
              <a:buAutoNum type="alphaLcPeriod"/>
            </a:pPr>
            <a:r>
              <a:rPr lang="en-US" spc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Pembuluh</a:t>
            </a:r>
            <a:r>
              <a:rPr lang="en-US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darah</a:t>
            </a:r>
            <a:r>
              <a:rPr lang="en-US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kulit</a:t>
            </a:r>
            <a:r>
              <a:rPr lang="en-US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masih</a:t>
            </a:r>
            <a:r>
              <a:rPr lang="en-US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banyak</a:t>
            </a:r>
            <a:r>
              <a:rPr lang="en-US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terlihat</a:t>
            </a:r>
            <a:r>
              <a:rPr lang="en-US" spc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pc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lvl="3" indent="-228600" algn="just">
              <a:buSzPts val="1200"/>
              <a:buFont typeface="Times New Roman" panose="02020603050405020304" pitchFamily="18" charset="0"/>
              <a:buAutoNum type="alphaLcPeriod"/>
            </a:pPr>
            <a:r>
              <a:rPr lang="en-US" spc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Labia</a:t>
            </a:r>
            <a:r>
              <a:rPr lang="en-US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minora</a:t>
            </a:r>
            <a:r>
              <a:rPr lang="en-US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belum</a:t>
            </a:r>
            <a:r>
              <a:rPr lang="en-US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bisa</a:t>
            </a:r>
            <a:r>
              <a:rPr lang="en-US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menutup</a:t>
            </a:r>
            <a:r>
              <a:rPr lang="en-US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pada</a:t>
            </a:r>
            <a:r>
              <a:rPr lang="en-US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labia</a:t>
            </a:r>
            <a:r>
              <a:rPr lang="en-US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mayora</a:t>
            </a:r>
            <a:r>
              <a:rPr lang="en-US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pada</a:t>
            </a:r>
            <a:r>
              <a:rPr lang="en-US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bayi</a:t>
            </a:r>
            <a:r>
              <a:rPr lang="en-US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jenis</a:t>
            </a:r>
            <a:r>
              <a:rPr lang="en-US" spc="-28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kelamin</a:t>
            </a:r>
            <a:r>
              <a:rPr lang="en-US" spc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perempuan</a:t>
            </a:r>
            <a:r>
              <a:rPr lang="en-US" spc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pc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sedangkan</a:t>
            </a:r>
            <a:r>
              <a:rPr lang="en-US" spc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pada </a:t>
            </a:r>
            <a:r>
              <a:rPr lang="en-US" spc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bayi</a:t>
            </a:r>
            <a:r>
              <a:rPr lang="en-US" spc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jenis</a:t>
            </a:r>
            <a:r>
              <a:rPr lang="en-US" spc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kelamin</a:t>
            </a:r>
            <a:r>
              <a:rPr lang="en-US" spc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laki</a:t>
            </a:r>
            <a:r>
              <a:rPr lang="en-US" spc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en-US" spc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laki</a:t>
            </a:r>
            <a:r>
              <a:rPr lang="en-US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belum</a:t>
            </a:r>
            <a:r>
              <a:rPr lang="en-US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turunnya</a:t>
            </a:r>
            <a:r>
              <a:rPr lang="en-US" spc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testis.</a:t>
            </a:r>
            <a:endParaRPr lang="en-ID" spc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lvl="3" indent="-228600" algn="just">
              <a:buSzPts val="1200"/>
              <a:buFont typeface="Times New Roman" panose="02020603050405020304" pitchFamily="18" charset="0"/>
              <a:buAutoNum type="alphaLcPeriod"/>
            </a:pPr>
            <a:r>
              <a:rPr lang="en-US" spc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Pergerakan</a:t>
            </a:r>
            <a:r>
              <a:rPr lang="en-US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kurang</a:t>
            </a:r>
            <a:r>
              <a:rPr lang="en-US" spc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lemah</a:t>
            </a:r>
            <a:r>
              <a:rPr lang="en-US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serta</a:t>
            </a:r>
            <a:r>
              <a:rPr lang="en-US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tonus</a:t>
            </a:r>
            <a:r>
              <a:rPr lang="en-US" spc="-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otot</a:t>
            </a:r>
            <a:r>
              <a:rPr lang="en-US" spc="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yang</a:t>
            </a:r>
            <a:r>
              <a:rPr lang="en-US" spc="-3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mengalami</a:t>
            </a:r>
            <a:r>
              <a:rPr lang="en-US" spc="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hipotonik</a:t>
            </a:r>
            <a:r>
              <a:rPr lang="en-US" spc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pc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lvl="3" indent="-228600" algn="just">
              <a:buSzPts val="1200"/>
              <a:buFont typeface="Times New Roman" panose="02020603050405020304" pitchFamily="18" charset="0"/>
              <a:buAutoNum type="alphaLcPeriod"/>
            </a:pPr>
            <a:r>
              <a:rPr lang="en-US" spc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Menangis</a:t>
            </a:r>
            <a:r>
              <a:rPr lang="en-US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 </a:t>
            </a:r>
            <a:r>
              <a:rPr lang="en-US" spc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lemah</a:t>
            </a:r>
            <a:r>
              <a:rPr lang="en-US" spc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pc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lvl="3" indent="-228600" algn="just">
              <a:buSzPts val="1200"/>
              <a:buFont typeface="Times New Roman" panose="02020603050405020304" pitchFamily="18" charset="0"/>
              <a:buAutoNum type="alphaLcPeriod"/>
            </a:pPr>
            <a:r>
              <a:rPr lang="en-US" spc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Pernapasan</a:t>
            </a:r>
            <a:r>
              <a:rPr lang="en-US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kurang</a:t>
            </a:r>
            <a:r>
              <a:rPr lang="en-US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teratur</a:t>
            </a:r>
            <a:r>
              <a:rPr lang="en-US" spc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pc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lvl="3" indent="-228600" algn="just">
              <a:buSzPts val="1200"/>
              <a:buFont typeface="Times New Roman" panose="02020603050405020304" pitchFamily="18" charset="0"/>
              <a:buAutoNum type="alphaLcPeriod"/>
            </a:pPr>
            <a:r>
              <a:rPr lang="en-US" spc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Sering</a:t>
            </a:r>
            <a:r>
              <a:rPr lang="en-US" spc="-3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terjadi</a:t>
            </a:r>
            <a:r>
              <a:rPr lang="en-US" spc="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serangan</a:t>
            </a:r>
            <a:r>
              <a:rPr lang="en-US" spc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apnea.</a:t>
            </a:r>
            <a:endParaRPr lang="en-ID" spc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lvl="3" indent="-228600" algn="just">
              <a:buSzPts val="1200"/>
              <a:buFont typeface="Times New Roman" panose="02020603050405020304" pitchFamily="18" charset="0"/>
              <a:buAutoNum type="alphaLcPeriod"/>
            </a:pPr>
            <a:r>
              <a:rPr lang="en-US" spc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Refleks</a:t>
            </a:r>
            <a:r>
              <a:rPr lang="en-US" spc="-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tonik</a:t>
            </a:r>
            <a:r>
              <a:rPr lang="en-US" spc="-2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leher</a:t>
            </a:r>
            <a:r>
              <a:rPr lang="en-US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masih</a:t>
            </a:r>
            <a:r>
              <a:rPr lang="en-US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pc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lemah</a:t>
            </a:r>
            <a:r>
              <a:rPr lang="en-US" spc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lvl="3" indent="-228600" algn="just">
              <a:buSzPts val="1200"/>
              <a:buFont typeface="Times New Roman" panose="02020603050405020304" pitchFamily="18" charset="0"/>
              <a:buAutoNum type="alphaLcPeriod"/>
            </a:pP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Refleks</a:t>
            </a:r>
            <a:r>
              <a:rPr lang="en-US" spc="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mengisap</a:t>
            </a:r>
            <a:r>
              <a:rPr lang="en-US" spc="9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serta</a:t>
            </a:r>
            <a:r>
              <a:rPr lang="en-US" spc="8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menelan</a:t>
            </a:r>
            <a:r>
              <a:rPr lang="en-US" spc="9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belum</a:t>
            </a:r>
            <a:r>
              <a:rPr lang="en-US" spc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mencapai</a:t>
            </a:r>
            <a:r>
              <a:rPr lang="en-US" spc="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sempurna</a:t>
            </a:r>
            <a:endParaRPr lang="en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05980E-FE1E-10DF-8928-56C7F1C4B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Manifestasi</a:t>
            </a:r>
            <a:r>
              <a:rPr lang="en-US" dirty="0"/>
              <a:t> </a:t>
            </a:r>
            <a:r>
              <a:rPr lang="en-US" dirty="0" err="1"/>
              <a:t>klinis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prematuritas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638432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48"/>
          <p:cNvSpPr txBox="1">
            <a:spLocks noGrp="1"/>
          </p:cNvSpPr>
          <p:nvPr>
            <p:ph type="title"/>
          </p:nvPr>
        </p:nvSpPr>
        <p:spPr>
          <a:xfrm>
            <a:off x="713225" y="3153760"/>
            <a:ext cx="3414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Gangguan Minor Pada BBL</a:t>
            </a:r>
            <a:endParaRPr dirty="0"/>
          </a:p>
        </p:txBody>
      </p:sp>
      <p:sp>
        <p:nvSpPr>
          <p:cNvPr id="938" name="Google Shape;938;p48"/>
          <p:cNvSpPr txBox="1">
            <a:spLocks noGrp="1"/>
          </p:cNvSpPr>
          <p:nvPr>
            <p:ph type="title" idx="2"/>
          </p:nvPr>
        </p:nvSpPr>
        <p:spPr>
          <a:xfrm>
            <a:off x="713225" y="1084813"/>
            <a:ext cx="1905600" cy="12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A7B08C-5402-B6AE-4B2A-B906F9163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1155" y="734648"/>
            <a:ext cx="2908044" cy="3999323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3" name="Google Shape;2903;p80"/>
          <p:cNvSpPr txBox="1">
            <a:spLocks noGrp="1"/>
          </p:cNvSpPr>
          <p:nvPr>
            <p:ph type="title"/>
          </p:nvPr>
        </p:nvSpPr>
        <p:spPr>
          <a:xfrm>
            <a:off x="4294981" y="1527592"/>
            <a:ext cx="4417088" cy="16849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BAYI RESIKO TINGGI DAN PENATALAKSANAANNYA</a:t>
            </a:r>
            <a:endParaRPr sz="2800" dirty="0"/>
          </a:p>
        </p:txBody>
      </p:sp>
      <p:grpSp>
        <p:nvGrpSpPr>
          <p:cNvPr id="2918" name="Google Shape;2918;p80"/>
          <p:cNvGrpSpPr/>
          <p:nvPr/>
        </p:nvGrpSpPr>
        <p:grpSpPr>
          <a:xfrm>
            <a:off x="484632" y="910987"/>
            <a:ext cx="3737518" cy="4232555"/>
            <a:chOff x="1273175" y="825425"/>
            <a:chExt cx="3432695" cy="3887357"/>
          </a:xfrm>
        </p:grpSpPr>
        <p:sp>
          <p:nvSpPr>
            <p:cNvPr id="2919" name="Google Shape;2919;p80"/>
            <p:cNvSpPr/>
            <p:nvPr/>
          </p:nvSpPr>
          <p:spPr>
            <a:xfrm flipH="1">
              <a:off x="2017117" y="1175530"/>
              <a:ext cx="846450" cy="1048435"/>
            </a:xfrm>
            <a:custGeom>
              <a:avLst/>
              <a:gdLst/>
              <a:ahLst/>
              <a:cxnLst/>
              <a:rect l="l" t="t" r="r" b="b"/>
              <a:pathLst>
                <a:path w="16813" h="20825" extrusionOk="0">
                  <a:moveTo>
                    <a:pt x="4916" y="0"/>
                  </a:moveTo>
                  <a:cubicBezTo>
                    <a:pt x="2075" y="0"/>
                    <a:pt x="0" y="1979"/>
                    <a:pt x="200" y="4179"/>
                  </a:cubicBezTo>
                  <a:cubicBezTo>
                    <a:pt x="200" y="4179"/>
                    <a:pt x="600" y="7081"/>
                    <a:pt x="1501" y="11284"/>
                  </a:cubicBezTo>
                  <a:cubicBezTo>
                    <a:pt x="1501" y="11284"/>
                    <a:pt x="1334" y="12585"/>
                    <a:pt x="801" y="13419"/>
                  </a:cubicBezTo>
                  <a:cubicBezTo>
                    <a:pt x="367" y="14119"/>
                    <a:pt x="1067" y="14520"/>
                    <a:pt x="2001" y="14586"/>
                  </a:cubicBezTo>
                  <a:cubicBezTo>
                    <a:pt x="3202" y="18642"/>
                    <a:pt x="5684" y="19603"/>
                    <a:pt x="7363" y="19603"/>
                  </a:cubicBezTo>
                  <a:cubicBezTo>
                    <a:pt x="7783" y="19603"/>
                    <a:pt x="8153" y="19543"/>
                    <a:pt x="8439" y="19456"/>
                  </a:cubicBezTo>
                  <a:cubicBezTo>
                    <a:pt x="9874" y="19023"/>
                    <a:pt x="10241" y="18856"/>
                    <a:pt x="10241" y="18856"/>
                  </a:cubicBezTo>
                  <a:lnTo>
                    <a:pt x="11141" y="20824"/>
                  </a:lnTo>
                  <a:lnTo>
                    <a:pt x="15745" y="15587"/>
                  </a:lnTo>
                  <a:lnTo>
                    <a:pt x="14911" y="12652"/>
                  </a:lnTo>
                  <a:cubicBezTo>
                    <a:pt x="14911" y="12652"/>
                    <a:pt x="16812" y="9149"/>
                    <a:pt x="15511" y="6447"/>
                  </a:cubicBezTo>
                  <a:cubicBezTo>
                    <a:pt x="14722" y="4850"/>
                    <a:pt x="13444" y="4523"/>
                    <a:pt x="12530" y="4523"/>
                  </a:cubicBezTo>
                  <a:cubicBezTo>
                    <a:pt x="11899" y="4523"/>
                    <a:pt x="11442" y="4679"/>
                    <a:pt x="11442" y="4679"/>
                  </a:cubicBezTo>
                  <a:cubicBezTo>
                    <a:pt x="11442" y="4679"/>
                    <a:pt x="9974" y="1043"/>
                    <a:pt x="6405" y="176"/>
                  </a:cubicBezTo>
                  <a:cubicBezTo>
                    <a:pt x="5892" y="56"/>
                    <a:pt x="5393" y="0"/>
                    <a:pt x="49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80"/>
            <p:cNvSpPr/>
            <p:nvPr/>
          </p:nvSpPr>
          <p:spPr>
            <a:xfrm flipH="1">
              <a:off x="1753485" y="3901200"/>
              <a:ext cx="2760970" cy="808239"/>
            </a:xfrm>
            <a:custGeom>
              <a:avLst/>
              <a:gdLst/>
              <a:ahLst/>
              <a:cxnLst/>
              <a:rect l="l" t="t" r="r" b="b"/>
              <a:pathLst>
                <a:path w="54841" h="16054" extrusionOk="0">
                  <a:moveTo>
                    <a:pt x="12207" y="1"/>
                  </a:moveTo>
                  <a:cubicBezTo>
                    <a:pt x="6724" y="1"/>
                    <a:pt x="2496" y="939"/>
                    <a:pt x="601" y="6213"/>
                  </a:cubicBezTo>
                  <a:cubicBezTo>
                    <a:pt x="335" y="6981"/>
                    <a:pt x="168" y="7781"/>
                    <a:pt x="134" y="8615"/>
                  </a:cubicBezTo>
                  <a:cubicBezTo>
                    <a:pt x="1" y="11184"/>
                    <a:pt x="868" y="13952"/>
                    <a:pt x="1769" y="16054"/>
                  </a:cubicBezTo>
                  <a:lnTo>
                    <a:pt x="54840" y="16054"/>
                  </a:lnTo>
                  <a:cubicBezTo>
                    <a:pt x="54707" y="16020"/>
                    <a:pt x="54540" y="15987"/>
                    <a:pt x="54373" y="15920"/>
                  </a:cubicBezTo>
                  <a:cubicBezTo>
                    <a:pt x="49736" y="14719"/>
                    <a:pt x="41664" y="11751"/>
                    <a:pt x="36360" y="8715"/>
                  </a:cubicBezTo>
                  <a:cubicBezTo>
                    <a:pt x="36327" y="8715"/>
                    <a:pt x="36327" y="8682"/>
                    <a:pt x="36294" y="8682"/>
                  </a:cubicBezTo>
                  <a:cubicBezTo>
                    <a:pt x="35893" y="8448"/>
                    <a:pt x="35493" y="8215"/>
                    <a:pt x="35126" y="7981"/>
                  </a:cubicBezTo>
                  <a:cubicBezTo>
                    <a:pt x="34826" y="7781"/>
                    <a:pt x="34526" y="7581"/>
                    <a:pt x="34225" y="7381"/>
                  </a:cubicBezTo>
                  <a:cubicBezTo>
                    <a:pt x="34192" y="7347"/>
                    <a:pt x="34159" y="7347"/>
                    <a:pt x="34092" y="7314"/>
                  </a:cubicBezTo>
                  <a:cubicBezTo>
                    <a:pt x="33658" y="7014"/>
                    <a:pt x="33258" y="6747"/>
                    <a:pt x="32858" y="6480"/>
                  </a:cubicBezTo>
                  <a:cubicBezTo>
                    <a:pt x="32291" y="6113"/>
                    <a:pt x="31757" y="5813"/>
                    <a:pt x="31290" y="5546"/>
                  </a:cubicBezTo>
                  <a:cubicBezTo>
                    <a:pt x="31056" y="5413"/>
                    <a:pt x="30823" y="5313"/>
                    <a:pt x="30623" y="5179"/>
                  </a:cubicBezTo>
                  <a:cubicBezTo>
                    <a:pt x="28788" y="4212"/>
                    <a:pt x="27487" y="3812"/>
                    <a:pt x="26620" y="3645"/>
                  </a:cubicBezTo>
                  <a:cubicBezTo>
                    <a:pt x="26220" y="3559"/>
                    <a:pt x="25911" y="3535"/>
                    <a:pt x="25690" y="3535"/>
                  </a:cubicBezTo>
                  <a:cubicBezTo>
                    <a:pt x="25394" y="3535"/>
                    <a:pt x="25252" y="3578"/>
                    <a:pt x="25252" y="3578"/>
                  </a:cubicBezTo>
                  <a:cubicBezTo>
                    <a:pt x="25252" y="3578"/>
                    <a:pt x="25186" y="3545"/>
                    <a:pt x="25119" y="3478"/>
                  </a:cubicBezTo>
                  <a:cubicBezTo>
                    <a:pt x="25019" y="3445"/>
                    <a:pt x="24952" y="3411"/>
                    <a:pt x="24852" y="3345"/>
                  </a:cubicBezTo>
                  <a:cubicBezTo>
                    <a:pt x="24785" y="3311"/>
                    <a:pt x="24719" y="3278"/>
                    <a:pt x="24619" y="3245"/>
                  </a:cubicBezTo>
                  <a:cubicBezTo>
                    <a:pt x="24018" y="2944"/>
                    <a:pt x="23017" y="2444"/>
                    <a:pt x="21783" y="1977"/>
                  </a:cubicBezTo>
                  <a:cubicBezTo>
                    <a:pt x="19815" y="1176"/>
                    <a:pt x="17247" y="342"/>
                    <a:pt x="14578" y="109"/>
                  </a:cubicBezTo>
                  <a:cubicBezTo>
                    <a:pt x="14111" y="42"/>
                    <a:pt x="13644" y="9"/>
                    <a:pt x="13144" y="9"/>
                  </a:cubicBezTo>
                  <a:cubicBezTo>
                    <a:pt x="12828" y="4"/>
                    <a:pt x="12516" y="1"/>
                    <a:pt x="122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80"/>
            <p:cNvSpPr/>
            <p:nvPr/>
          </p:nvSpPr>
          <p:spPr>
            <a:xfrm flipH="1">
              <a:off x="3160832" y="2991150"/>
              <a:ext cx="1545038" cy="912553"/>
            </a:xfrm>
            <a:custGeom>
              <a:avLst/>
              <a:gdLst/>
              <a:ahLst/>
              <a:cxnLst/>
              <a:rect l="l" t="t" r="r" b="b"/>
              <a:pathLst>
                <a:path w="30689" h="18126" extrusionOk="0">
                  <a:moveTo>
                    <a:pt x="9497" y="0"/>
                  </a:moveTo>
                  <a:cubicBezTo>
                    <a:pt x="9467" y="0"/>
                    <a:pt x="9437" y="2"/>
                    <a:pt x="9407" y="5"/>
                  </a:cubicBezTo>
                  <a:lnTo>
                    <a:pt x="834" y="639"/>
                  </a:lnTo>
                  <a:cubicBezTo>
                    <a:pt x="300" y="672"/>
                    <a:pt x="0" y="1239"/>
                    <a:pt x="267" y="1673"/>
                  </a:cubicBezTo>
                  <a:lnTo>
                    <a:pt x="9073" y="17118"/>
                  </a:lnTo>
                  <a:cubicBezTo>
                    <a:pt x="9414" y="17736"/>
                    <a:pt x="10070" y="18125"/>
                    <a:pt x="10802" y="18125"/>
                  </a:cubicBezTo>
                  <a:cubicBezTo>
                    <a:pt x="10859" y="18125"/>
                    <a:pt x="10917" y="18123"/>
                    <a:pt x="10975" y="18118"/>
                  </a:cubicBezTo>
                  <a:lnTo>
                    <a:pt x="30689" y="16450"/>
                  </a:lnTo>
                  <a:lnTo>
                    <a:pt x="30689" y="14516"/>
                  </a:lnTo>
                  <a:lnTo>
                    <a:pt x="17479" y="14682"/>
                  </a:lnTo>
                  <a:lnTo>
                    <a:pt x="10107" y="372"/>
                  </a:lnTo>
                  <a:cubicBezTo>
                    <a:pt x="9988" y="132"/>
                    <a:pt x="9760" y="0"/>
                    <a:pt x="94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80"/>
            <p:cNvSpPr/>
            <p:nvPr/>
          </p:nvSpPr>
          <p:spPr>
            <a:xfrm flipH="1">
              <a:off x="1273175" y="1993850"/>
              <a:ext cx="1980019" cy="2718932"/>
            </a:xfrm>
            <a:custGeom>
              <a:avLst/>
              <a:gdLst/>
              <a:ahLst/>
              <a:cxnLst/>
              <a:rect l="l" t="t" r="r" b="b"/>
              <a:pathLst>
                <a:path w="39329" h="54006" extrusionOk="0">
                  <a:moveTo>
                    <a:pt x="29788" y="0"/>
                  </a:moveTo>
                  <a:cubicBezTo>
                    <a:pt x="29788" y="0"/>
                    <a:pt x="23250" y="1701"/>
                    <a:pt x="19581" y="3769"/>
                  </a:cubicBezTo>
                  <a:cubicBezTo>
                    <a:pt x="19281" y="3936"/>
                    <a:pt x="19014" y="4103"/>
                    <a:pt x="18747" y="4270"/>
                  </a:cubicBezTo>
                  <a:cubicBezTo>
                    <a:pt x="18613" y="4370"/>
                    <a:pt x="18480" y="4470"/>
                    <a:pt x="18347" y="4570"/>
                  </a:cubicBezTo>
                  <a:cubicBezTo>
                    <a:pt x="17913" y="4904"/>
                    <a:pt x="17579" y="5237"/>
                    <a:pt x="17379" y="5571"/>
                  </a:cubicBezTo>
                  <a:cubicBezTo>
                    <a:pt x="17313" y="5671"/>
                    <a:pt x="17246" y="5771"/>
                    <a:pt x="17179" y="5871"/>
                  </a:cubicBezTo>
                  <a:cubicBezTo>
                    <a:pt x="16512" y="7005"/>
                    <a:pt x="16212" y="8173"/>
                    <a:pt x="16045" y="9540"/>
                  </a:cubicBezTo>
                  <a:cubicBezTo>
                    <a:pt x="16012" y="9774"/>
                    <a:pt x="15978" y="9974"/>
                    <a:pt x="15978" y="10207"/>
                  </a:cubicBezTo>
                  <a:cubicBezTo>
                    <a:pt x="15945" y="10508"/>
                    <a:pt x="15912" y="10774"/>
                    <a:pt x="15878" y="11075"/>
                  </a:cubicBezTo>
                  <a:cubicBezTo>
                    <a:pt x="15878" y="11342"/>
                    <a:pt x="15845" y="11608"/>
                    <a:pt x="15845" y="11909"/>
                  </a:cubicBezTo>
                  <a:cubicBezTo>
                    <a:pt x="15811" y="12242"/>
                    <a:pt x="15778" y="12642"/>
                    <a:pt x="15745" y="13043"/>
                  </a:cubicBezTo>
                  <a:cubicBezTo>
                    <a:pt x="15678" y="14144"/>
                    <a:pt x="15611" y="15378"/>
                    <a:pt x="15445" y="16745"/>
                  </a:cubicBezTo>
                  <a:cubicBezTo>
                    <a:pt x="15344" y="17613"/>
                    <a:pt x="15044" y="18747"/>
                    <a:pt x="14644" y="20081"/>
                  </a:cubicBezTo>
                  <a:cubicBezTo>
                    <a:pt x="14611" y="20215"/>
                    <a:pt x="14544" y="20348"/>
                    <a:pt x="14511" y="20481"/>
                  </a:cubicBezTo>
                  <a:cubicBezTo>
                    <a:pt x="14410" y="20782"/>
                    <a:pt x="14344" y="21048"/>
                    <a:pt x="14244" y="21349"/>
                  </a:cubicBezTo>
                  <a:cubicBezTo>
                    <a:pt x="14177" y="21482"/>
                    <a:pt x="14144" y="21616"/>
                    <a:pt x="14077" y="21749"/>
                  </a:cubicBezTo>
                  <a:cubicBezTo>
                    <a:pt x="14010" y="21983"/>
                    <a:pt x="13910" y="22249"/>
                    <a:pt x="13810" y="22483"/>
                  </a:cubicBezTo>
                  <a:cubicBezTo>
                    <a:pt x="13343" y="23817"/>
                    <a:pt x="12743" y="25252"/>
                    <a:pt x="12142" y="26686"/>
                  </a:cubicBezTo>
                  <a:cubicBezTo>
                    <a:pt x="12109" y="26719"/>
                    <a:pt x="12109" y="26753"/>
                    <a:pt x="12075" y="26786"/>
                  </a:cubicBezTo>
                  <a:cubicBezTo>
                    <a:pt x="12042" y="26919"/>
                    <a:pt x="11975" y="27019"/>
                    <a:pt x="11942" y="27153"/>
                  </a:cubicBezTo>
                  <a:lnTo>
                    <a:pt x="11909" y="27153"/>
                  </a:lnTo>
                  <a:cubicBezTo>
                    <a:pt x="11475" y="28120"/>
                    <a:pt x="11041" y="29121"/>
                    <a:pt x="10541" y="30055"/>
                  </a:cubicBezTo>
                  <a:cubicBezTo>
                    <a:pt x="10374" y="30422"/>
                    <a:pt x="10207" y="30755"/>
                    <a:pt x="10041" y="31089"/>
                  </a:cubicBezTo>
                  <a:cubicBezTo>
                    <a:pt x="10007" y="31156"/>
                    <a:pt x="9974" y="31222"/>
                    <a:pt x="9941" y="31256"/>
                  </a:cubicBezTo>
                  <a:cubicBezTo>
                    <a:pt x="9807" y="31556"/>
                    <a:pt x="9640" y="31823"/>
                    <a:pt x="9507" y="32090"/>
                  </a:cubicBezTo>
                  <a:cubicBezTo>
                    <a:pt x="9273" y="32523"/>
                    <a:pt x="9040" y="32924"/>
                    <a:pt x="8806" y="33324"/>
                  </a:cubicBezTo>
                  <a:cubicBezTo>
                    <a:pt x="8540" y="33791"/>
                    <a:pt x="8306" y="34225"/>
                    <a:pt x="8039" y="34625"/>
                  </a:cubicBezTo>
                  <a:cubicBezTo>
                    <a:pt x="7706" y="35159"/>
                    <a:pt x="7372" y="35692"/>
                    <a:pt x="7039" y="36126"/>
                  </a:cubicBezTo>
                  <a:cubicBezTo>
                    <a:pt x="6805" y="36460"/>
                    <a:pt x="6572" y="36726"/>
                    <a:pt x="6371" y="36993"/>
                  </a:cubicBezTo>
                  <a:cubicBezTo>
                    <a:pt x="5571" y="37961"/>
                    <a:pt x="4837" y="38561"/>
                    <a:pt x="4237" y="38628"/>
                  </a:cubicBezTo>
                  <a:cubicBezTo>
                    <a:pt x="3536" y="38694"/>
                    <a:pt x="2969" y="38828"/>
                    <a:pt x="2469" y="39061"/>
                  </a:cubicBezTo>
                  <a:cubicBezTo>
                    <a:pt x="2469" y="39061"/>
                    <a:pt x="2435" y="39095"/>
                    <a:pt x="2402" y="39095"/>
                  </a:cubicBezTo>
                  <a:cubicBezTo>
                    <a:pt x="2268" y="39161"/>
                    <a:pt x="2135" y="39228"/>
                    <a:pt x="2002" y="39295"/>
                  </a:cubicBezTo>
                  <a:cubicBezTo>
                    <a:pt x="1902" y="39362"/>
                    <a:pt x="1835" y="39395"/>
                    <a:pt x="1735" y="39462"/>
                  </a:cubicBezTo>
                  <a:cubicBezTo>
                    <a:pt x="1401" y="39662"/>
                    <a:pt x="1134" y="39929"/>
                    <a:pt x="901" y="40162"/>
                  </a:cubicBezTo>
                  <a:cubicBezTo>
                    <a:pt x="734" y="40329"/>
                    <a:pt x="601" y="40496"/>
                    <a:pt x="467" y="40663"/>
                  </a:cubicBezTo>
                  <a:cubicBezTo>
                    <a:pt x="300" y="40896"/>
                    <a:pt x="200" y="41063"/>
                    <a:pt x="134" y="41230"/>
                  </a:cubicBezTo>
                  <a:cubicBezTo>
                    <a:pt x="100" y="41263"/>
                    <a:pt x="67" y="41330"/>
                    <a:pt x="67" y="41363"/>
                  </a:cubicBezTo>
                  <a:cubicBezTo>
                    <a:pt x="34" y="41430"/>
                    <a:pt x="0" y="41463"/>
                    <a:pt x="0" y="41463"/>
                  </a:cubicBezTo>
                  <a:cubicBezTo>
                    <a:pt x="667" y="41463"/>
                    <a:pt x="1535" y="41697"/>
                    <a:pt x="2502" y="42164"/>
                  </a:cubicBezTo>
                  <a:cubicBezTo>
                    <a:pt x="3569" y="42631"/>
                    <a:pt x="4804" y="43364"/>
                    <a:pt x="6071" y="44232"/>
                  </a:cubicBezTo>
                  <a:cubicBezTo>
                    <a:pt x="6171" y="44298"/>
                    <a:pt x="6305" y="44365"/>
                    <a:pt x="6405" y="44465"/>
                  </a:cubicBezTo>
                  <a:cubicBezTo>
                    <a:pt x="6838" y="44732"/>
                    <a:pt x="7239" y="45032"/>
                    <a:pt x="7639" y="45333"/>
                  </a:cubicBezTo>
                  <a:cubicBezTo>
                    <a:pt x="8306" y="45833"/>
                    <a:pt x="8940" y="46333"/>
                    <a:pt x="9574" y="46834"/>
                  </a:cubicBezTo>
                  <a:cubicBezTo>
                    <a:pt x="9874" y="47067"/>
                    <a:pt x="10141" y="47301"/>
                    <a:pt x="10408" y="47534"/>
                  </a:cubicBezTo>
                  <a:cubicBezTo>
                    <a:pt x="10441" y="47567"/>
                    <a:pt x="10474" y="47567"/>
                    <a:pt x="10508" y="47601"/>
                  </a:cubicBezTo>
                  <a:cubicBezTo>
                    <a:pt x="10808" y="47868"/>
                    <a:pt x="11108" y="48135"/>
                    <a:pt x="11375" y="48368"/>
                  </a:cubicBezTo>
                  <a:cubicBezTo>
                    <a:pt x="11775" y="48735"/>
                    <a:pt x="12242" y="49102"/>
                    <a:pt x="12776" y="49502"/>
                  </a:cubicBezTo>
                  <a:cubicBezTo>
                    <a:pt x="14877" y="51070"/>
                    <a:pt x="17946" y="52771"/>
                    <a:pt x="21182" y="53939"/>
                  </a:cubicBezTo>
                  <a:lnTo>
                    <a:pt x="29788" y="53939"/>
                  </a:lnTo>
                  <a:cubicBezTo>
                    <a:pt x="29888" y="53972"/>
                    <a:pt x="29988" y="53972"/>
                    <a:pt x="30055" y="54005"/>
                  </a:cubicBezTo>
                  <a:lnTo>
                    <a:pt x="33090" y="54005"/>
                  </a:lnTo>
                  <a:cubicBezTo>
                    <a:pt x="33124" y="53972"/>
                    <a:pt x="33157" y="53972"/>
                    <a:pt x="33191" y="53939"/>
                  </a:cubicBezTo>
                  <a:cubicBezTo>
                    <a:pt x="38027" y="50536"/>
                    <a:pt x="38995" y="40496"/>
                    <a:pt x="39161" y="30155"/>
                  </a:cubicBezTo>
                  <a:cubicBezTo>
                    <a:pt x="39328" y="18480"/>
                    <a:pt x="35459" y="7072"/>
                    <a:pt x="35492" y="7072"/>
                  </a:cubicBezTo>
                  <a:cubicBezTo>
                    <a:pt x="34725" y="5070"/>
                    <a:pt x="33457" y="3436"/>
                    <a:pt x="32323" y="2202"/>
                  </a:cubicBezTo>
                  <a:cubicBezTo>
                    <a:pt x="30989" y="801"/>
                    <a:pt x="29788" y="0"/>
                    <a:pt x="297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80"/>
            <p:cNvSpPr/>
            <p:nvPr/>
          </p:nvSpPr>
          <p:spPr>
            <a:xfrm flipH="1">
              <a:off x="2798074" y="4428975"/>
              <a:ext cx="413131" cy="280472"/>
            </a:xfrm>
            <a:custGeom>
              <a:avLst/>
              <a:gdLst/>
              <a:ahLst/>
              <a:cxnLst/>
              <a:rect l="l" t="t" r="r" b="b"/>
              <a:pathLst>
                <a:path w="8206" h="5571" extrusionOk="0">
                  <a:moveTo>
                    <a:pt x="1735" y="0"/>
                  </a:moveTo>
                  <a:cubicBezTo>
                    <a:pt x="1735" y="0"/>
                    <a:pt x="1601" y="200"/>
                    <a:pt x="1401" y="500"/>
                  </a:cubicBezTo>
                  <a:lnTo>
                    <a:pt x="1268" y="734"/>
                  </a:lnTo>
                  <a:cubicBezTo>
                    <a:pt x="1134" y="934"/>
                    <a:pt x="967" y="1168"/>
                    <a:pt x="834" y="1401"/>
                  </a:cubicBezTo>
                  <a:lnTo>
                    <a:pt x="801" y="1468"/>
                  </a:lnTo>
                  <a:cubicBezTo>
                    <a:pt x="467" y="2001"/>
                    <a:pt x="167" y="2502"/>
                    <a:pt x="134" y="2735"/>
                  </a:cubicBezTo>
                  <a:cubicBezTo>
                    <a:pt x="0" y="3236"/>
                    <a:pt x="300" y="3803"/>
                    <a:pt x="1134" y="4503"/>
                  </a:cubicBezTo>
                  <a:cubicBezTo>
                    <a:pt x="1468" y="4770"/>
                    <a:pt x="2002" y="5170"/>
                    <a:pt x="2535" y="5571"/>
                  </a:cubicBezTo>
                  <a:lnTo>
                    <a:pt x="7572" y="5571"/>
                  </a:lnTo>
                  <a:cubicBezTo>
                    <a:pt x="7572" y="5504"/>
                    <a:pt x="7572" y="5471"/>
                    <a:pt x="7572" y="5471"/>
                  </a:cubicBezTo>
                  <a:cubicBezTo>
                    <a:pt x="7572" y="5471"/>
                    <a:pt x="7625" y="5479"/>
                    <a:pt x="7699" y="5479"/>
                  </a:cubicBezTo>
                  <a:cubicBezTo>
                    <a:pt x="7828" y="5479"/>
                    <a:pt x="8021" y="5452"/>
                    <a:pt x="8106" y="5304"/>
                  </a:cubicBezTo>
                  <a:cubicBezTo>
                    <a:pt x="8206" y="5070"/>
                    <a:pt x="8073" y="4803"/>
                    <a:pt x="7772" y="4637"/>
                  </a:cubicBezTo>
                  <a:cubicBezTo>
                    <a:pt x="7505" y="4437"/>
                    <a:pt x="7038" y="4236"/>
                    <a:pt x="7038" y="4236"/>
                  </a:cubicBezTo>
                  <a:lnTo>
                    <a:pt x="5004" y="2669"/>
                  </a:lnTo>
                  <a:lnTo>
                    <a:pt x="5070" y="2569"/>
                  </a:lnTo>
                  <a:lnTo>
                    <a:pt x="5271" y="2335"/>
                  </a:lnTo>
                  <a:lnTo>
                    <a:pt x="5304" y="2335"/>
                  </a:lnTo>
                  <a:lnTo>
                    <a:pt x="5504" y="2068"/>
                  </a:lnTo>
                  <a:lnTo>
                    <a:pt x="5471" y="2068"/>
                  </a:lnTo>
                  <a:lnTo>
                    <a:pt x="1735" y="0"/>
                  </a:lnTo>
                  <a:close/>
                </a:path>
              </a:pathLst>
            </a:custGeom>
            <a:solidFill>
              <a:srgbClr val="FBB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80"/>
            <p:cNvSpPr/>
            <p:nvPr/>
          </p:nvSpPr>
          <p:spPr>
            <a:xfrm flipH="1">
              <a:off x="2594834" y="3636281"/>
              <a:ext cx="785986" cy="911949"/>
            </a:xfrm>
            <a:custGeom>
              <a:avLst/>
              <a:gdLst/>
              <a:ahLst/>
              <a:cxnLst/>
              <a:rect l="l" t="t" r="r" b="b"/>
              <a:pathLst>
                <a:path w="15612" h="18114" extrusionOk="0">
                  <a:moveTo>
                    <a:pt x="2168" y="0"/>
                  </a:moveTo>
                  <a:cubicBezTo>
                    <a:pt x="2168" y="0"/>
                    <a:pt x="0" y="5071"/>
                    <a:pt x="1701" y="7906"/>
                  </a:cubicBezTo>
                  <a:cubicBezTo>
                    <a:pt x="3436" y="10775"/>
                    <a:pt x="6538" y="11309"/>
                    <a:pt x="6538" y="11309"/>
                  </a:cubicBezTo>
                  <a:cubicBezTo>
                    <a:pt x="6538" y="11309"/>
                    <a:pt x="4770" y="14344"/>
                    <a:pt x="4236" y="15712"/>
                  </a:cubicBezTo>
                  <a:cubicBezTo>
                    <a:pt x="4236" y="15712"/>
                    <a:pt x="5938" y="17880"/>
                    <a:pt x="9173" y="18113"/>
                  </a:cubicBezTo>
                  <a:cubicBezTo>
                    <a:pt x="9173" y="18113"/>
                    <a:pt x="13877" y="14978"/>
                    <a:pt x="14744" y="12176"/>
                  </a:cubicBezTo>
                  <a:cubicBezTo>
                    <a:pt x="15611" y="9374"/>
                    <a:pt x="9907" y="5071"/>
                    <a:pt x="8940" y="4404"/>
                  </a:cubicBezTo>
                  <a:cubicBezTo>
                    <a:pt x="7972" y="3736"/>
                    <a:pt x="5637" y="1635"/>
                    <a:pt x="5637" y="1635"/>
                  </a:cubicBezTo>
                  <a:lnTo>
                    <a:pt x="21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80"/>
            <p:cNvSpPr/>
            <p:nvPr/>
          </p:nvSpPr>
          <p:spPr>
            <a:xfrm flipH="1">
              <a:off x="3029827" y="3546766"/>
              <a:ext cx="1170572" cy="531240"/>
            </a:xfrm>
            <a:custGeom>
              <a:avLst/>
              <a:gdLst/>
              <a:ahLst/>
              <a:cxnLst/>
              <a:rect l="l" t="t" r="r" b="b"/>
              <a:pathLst>
                <a:path w="23251" h="10552" extrusionOk="0">
                  <a:moveTo>
                    <a:pt x="2194" y="0"/>
                  </a:moveTo>
                  <a:cubicBezTo>
                    <a:pt x="1413" y="0"/>
                    <a:pt x="828" y="605"/>
                    <a:pt x="735" y="978"/>
                  </a:cubicBezTo>
                  <a:cubicBezTo>
                    <a:pt x="711" y="1107"/>
                    <a:pt x="795" y="1157"/>
                    <a:pt x="935" y="1157"/>
                  </a:cubicBezTo>
                  <a:cubicBezTo>
                    <a:pt x="1193" y="1157"/>
                    <a:pt x="1644" y="984"/>
                    <a:pt x="1969" y="811"/>
                  </a:cubicBezTo>
                  <a:cubicBezTo>
                    <a:pt x="1969" y="811"/>
                    <a:pt x="2903" y="1045"/>
                    <a:pt x="3303" y="1311"/>
                  </a:cubicBezTo>
                  <a:lnTo>
                    <a:pt x="3270" y="1412"/>
                  </a:lnTo>
                  <a:cubicBezTo>
                    <a:pt x="3059" y="1321"/>
                    <a:pt x="2415" y="1068"/>
                    <a:pt x="1752" y="1068"/>
                  </a:cubicBezTo>
                  <a:cubicBezTo>
                    <a:pt x="1680" y="1068"/>
                    <a:pt x="1607" y="1071"/>
                    <a:pt x="1535" y="1078"/>
                  </a:cubicBezTo>
                  <a:cubicBezTo>
                    <a:pt x="701" y="1145"/>
                    <a:pt x="168" y="1912"/>
                    <a:pt x="134" y="2312"/>
                  </a:cubicBezTo>
                  <a:cubicBezTo>
                    <a:pt x="134" y="2427"/>
                    <a:pt x="194" y="2473"/>
                    <a:pt x="290" y="2473"/>
                  </a:cubicBezTo>
                  <a:cubicBezTo>
                    <a:pt x="529" y="2473"/>
                    <a:pt x="992" y="2184"/>
                    <a:pt x="1302" y="1945"/>
                  </a:cubicBezTo>
                  <a:cubicBezTo>
                    <a:pt x="1302" y="1945"/>
                    <a:pt x="2469" y="2012"/>
                    <a:pt x="2836" y="2212"/>
                  </a:cubicBezTo>
                  <a:cubicBezTo>
                    <a:pt x="2869" y="2212"/>
                    <a:pt x="2869" y="2212"/>
                    <a:pt x="2903" y="2245"/>
                  </a:cubicBezTo>
                  <a:lnTo>
                    <a:pt x="2869" y="2312"/>
                  </a:lnTo>
                  <a:cubicBezTo>
                    <a:pt x="2572" y="2223"/>
                    <a:pt x="2114" y="2107"/>
                    <a:pt x="1663" y="2107"/>
                  </a:cubicBezTo>
                  <a:cubicBezTo>
                    <a:pt x="1609" y="2107"/>
                    <a:pt x="1555" y="2108"/>
                    <a:pt x="1502" y="2112"/>
                  </a:cubicBezTo>
                  <a:cubicBezTo>
                    <a:pt x="635" y="2179"/>
                    <a:pt x="101" y="2946"/>
                    <a:pt x="101" y="3346"/>
                  </a:cubicBezTo>
                  <a:cubicBezTo>
                    <a:pt x="101" y="3461"/>
                    <a:pt x="161" y="3507"/>
                    <a:pt x="256" y="3507"/>
                  </a:cubicBezTo>
                  <a:cubicBezTo>
                    <a:pt x="496" y="3507"/>
                    <a:pt x="959" y="3218"/>
                    <a:pt x="1268" y="2979"/>
                  </a:cubicBezTo>
                  <a:cubicBezTo>
                    <a:pt x="1268" y="2979"/>
                    <a:pt x="2036" y="3013"/>
                    <a:pt x="2536" y="3146"/>
                  </a:cubicBezTo>
                  <a:lnTo>
                    <a:pt x="2469" y="3280"/>
                  </a:lnTo>
                  <a:cubicBezTo>
                    <a:pt x="2202" y="3213"/>
                    <a:pt x="1935" y="3179"/>
                    <a:pt x="1702" y="3179"/>
                  </a:cubicBezTo>
                  <a:cubicBezTo>
                    <a:pt x="868" y="3179"/>
                    <a:pt x="1" y="3980"/>
                    <a:pt x="334" y="4214"/>
                  </a:cubicBezTo>
                  <a:cubicBezTo>
                    <a:pt x="402" y="4266"/>
                    <a:pt x="492" y="4287"/>
                    <a:pt x="591" y="4287"/>
                  </a:cubicBezTo>
                  <a:cubicBezTo>
                    <a:pt x="929" y="4287"/>
                    <a:pt x="1368" y="4047"/>
                    <a:pt x="1368" y="4047"/>
                  </a:cubicBezTo>
                  <a:cubicBezTo>
                    <a:pt x="1368" y="4047"/>
                    <a:pt x="2536" y="4214"/>
                    <a:pt x="3236" y="4547"/>
                  </a:cubicBezTo>
                  <a:cubicBezTo>
                    <a:pt x="3737" y="4947"/>
                    <a:pt x="4771" y="5748"/>
                    <a:pt x="5638" y="6215"/>
                  </a:cubicBezTo>
                  <a:cubicBezTo>
                    <a:pt x="6806" y="6815"/>
                    <a:pt x="7773" y="6982"/>
                    <a:pt x="7773" y="6982"/>
                  </a:cubicBezTo>
                  <a:cubicBezTo>
                    <a:pt x="7773" y="6982"/>
                    <a:pt x="9074" y="7349"/>
                    <a:pt x="13777" y="8550"/>
                  </a:cubicBezTo>
                  <a:cubicBezTo>
                    <a:pt x="15112" y="8917"/>
                    <a:pt x="16479" y="9217"/>
                    <a:pt x="17713" y="9484"/>
                  </a:cubicBezTo>
                  <a:cubicBezTo>
                    <a:pt x="19014" y="9784"/>
                    <a:pt x="20182" y="10018"/>
                    <a:pt x="21116" y="10184"/>
                  </a:cubicBezTo>
                  <a:cubicBezTo>
                    <a:pt x="22417" y="10418"/>
                    <a:pt x="23251" y="10551"/>
                    <a:pt x="23251" y="10551"/>
                  </a:cubicBezTo>
                  <a:lnTo>
                    <a:pt x="16112" y="2412"/>
                  </a:lnTo>
                  <a:cubicBezTo>
                    <a:pt x="15812" y="2479"/>
                    <a:pt x="15478" y="2512"/>
                    <a:pt x="15112" y="2546"/>
                  </a:cubicBezTo>
                  <a:cubicBezTo>
                    <a:pt x="14745" y="2612"/>
                    <a:pt x="14344" y="2646"/>
                    <a:pt x="13944" y="2679"/>
                  </a:cubicBezTo>
                  <a:cubicBezTo>
                    <a:pt x="12622" y="2778"/>
                    <a:pt x="11252" y="2806"/>
                    <a:pt x="10230" y="2806"/>
                  </a:cubicBezTo>
                  <a:cubicBezTo>
                    <a:pt x="9525" y="2806"/>
                    <a:pt x="8985" y="2793"/>
                    <a:pt x="8740" y="2779"/>
                  </a:cubicBezTo>
                  <a:cubicBezTo>
                    <a:pt x="8740" y="2779"/>
                    <a:pt x="7206" y="1178"/>
                    <a:pt x="5305" y="711"/>
                  </a:cubicBezTo>
                  <a:cubicBezTo>
                    <a:pt x="4408" y="503"/>
                    <a:pt x="3981" y="463"/>
                    <a:pt x="3786" y="463"/>
                  </a:cubicBezTo>
                  <a:cubicBezTo>
                    <a:pt x="3670" y="463"/>
                    <a:pt x="3637" y="478"/>
                    <a:pt x="3637" y="478"/>
                  </a:cubicBezTo>
                  <a:cubicBezTo>
                    <a:pt x="3470" y="377"/>
                    <a:pt x="3303" y="277"/>
                    <a:pt x="3070" y="211"/>
                  </a:cubicBezTo>
                  <a:cubicBezTo>
                    <a:pt x="2836" y="111"/>
                    <a:pt x="2603" y="44"/>
                    <a:pt x="2369" y="11"/>
                  </a:cubicBezTo>
                  <a:cubicBezTo>
                    <a:pt x="2310" y="4"/>
                    <a:pt x="2251" y="0"/>
                    <a:pt x="21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80"/>
            <p:cNvSpPr/>
            <p:nvPr/>
          </p:nvSpPr>
          <p:spPr>
            <a:xfrm flipH="1">
              <a:off x="2383232" y="2998098"/>
              <a:ext cx="890150" cy="779290"/>
            </a:xfrm>
            <a:custGeom>
              <a:avLst/>
              <a:gdLst/>
              <a:ahLst/>
              <a:cxnLst/>
              <a:rect l="l" t="t" r="r" b="b"/>
              <a:pathLst>
                <a:path w="17681" h="15479" extrusionOk="0">
                  <a:moveTo>
                    <a:pt x="11276" y="1"/>
                  </a:moveTo>
                  <a:cubicBezTo>
                    <a:pt x="11276" y="1"/>
                    <a:pt x="8941" y="701"/>
                    <a:pt x="5305" y="3637"/>
                  </a:cubicBezTo>
                  <a:cubicBezTo>
                    <a:pt x="1702" y="6539"/>
                    <a:pt x="101" y="10642"/>
                    <a:pt x="34" y="12676"/>
                  </a:cubicBezTo>
                  <a:cubicBezTo>
                    <a:pt x="1" y="14678"/>
                    <a:pt x="4271" y="15478"/>
                    <a:pt x="4271" y="15478"/>
                  </a:cubicBezTo>
                  <a:cubicBezTo>
                    <a:pt x="4271" y="15478"/>
                    <a:pt x="12577" y="10341"/>
                    <a:pt x="15078" y="7039"/>
                  </a:cubicBezTo>
                  <a:cubicBezTo>
                    <a:pt x="17613" y="3770"/>
                    <a:pt x="17680" y="2669"/>
                    <a:pt x="17680" y="2669"/>
                  </a:cubicBezTo>
                  <a:lnTo>
                    <a:pt x="112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80"/>
            <p:cNvSpPr/>
            <p:nvPr/>
          </p:nvSpPr>
          <p:spPr>
            <a:xfrm flipH="1">
              <a:off x="2426923" y="3072307"/>
              <a:ext cx="266526" cy="275186"/>
            </a:xfrm>
            <a:custGeom>
              <a:avLst/>
              <a:gdLst/>
              <a:ahLst/>
              <a:cxnLst/>
              <a:rect l="l" t="t" r="r" b="b"/>
              <a:pathLst>
                <a:path w="5294" h="5466" extrusionOk="0">
                  <a:moveTo>
                    <a:pt x="1649" y="0"/>
                  </a:moveTo>
                  <a:cubicBezTo>
                    <a:pt x="1468" y="0"/>
                    <a:pt x="1368" y="57"/>
                    <a:pt x="1391" y="195"/>
                  </a:cubicBezTo>
                  <a:cubicBezTo>
                    <a:pt x="1552" y="967"/>
                    <a:pt x="2364" y="2235"/>
                    <a:pt x="1764" y="2235"/>
                  </a:cubicBezTo>
                  <a:cubicBezTo>
                    <a:pt x="1742" y="2235"/>
                    <a:pt x="1718" y="2233"/>
                    <a:pt x="1691" y="2229"/>
                  </a:cubicBezTo>
                  <a:cubicBezTo>
                    <a:pt x="1613" y="2219"/>
                    <a:pt x="1531" y="2214"/>
                    <a:pt x="1449" y="2214"/>
                  </a:cubicBezTo>
                  <a:cubicBezTo>
                    <a:pt x="762" y="2214"/>
                    <a:pt x="1" y="2558"/>
                    <a:pt x="90" y="2796"/>
                  </a:cubicBezTo>
                  <a:cubicBezTo>
                    <a:pt x="190" y="3030"/>
                    <a:pt x="757" y="5465"/>
                    <a:pt x="757" y="5465"/>
                  </a:cubicBezTo>
                  <a:cubicBezTo>
                    <a:pt x="2092" y="4998"/>
                    <a:pt x="5294" y="1329"/>
                    <a:pt x="5294" y="1329"/>
                  </a:cubicBezTo>
                  <a:cubicBezTo>
                    <a:pt x="5294" y="1329"/>
                    <a:pt x="2523" y="0"/>
                    <a:pt x="16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80"/>
            <p:cNvSpPr/>
            <p:nvPr/>
          </p:nvSpPr>
          <p:spPr>
            <a:xfrm flipH="1">
              <a:off x="2215327" y="3488516"/>
              <a:ext cx="742287" cy="287923"/>
            </a:xfrm>
            <a:custGeom>
              <a:avLst/>
              <a:gdLst/>
              <a:ahLst/>
              <a:cxnLst/>
              <a:rect l="l" t="t" r="r" b="b"/>
              <a:pathLst>
                <a:path w="14744" h="5719" extrusionOk="0">
                  <a:moveTo>
                    <a:pt x="1568" y="0"/>
                  </a:moveTo>
                  <a:lnTo>
                    <a:pt x="0" y="1168"/>
                  </a:lnTo>
                  <a:cubicBezTo>
                    <a:pt x="0" y="1168"/>
                    <a:pt x="167" y="3136"/>
                    <a:pt x="2068" y="4837"/>
                  </a:cubicBezTo>
                  <a:cubicBezTo>
                    <a:pt x="2820" y="5510"/>
                    <a:pt x="4203" y="5718"/>
                    <a:pt x="5644" y="5718"/>
                  </a:cubicBezTo>
                  <a:cubicBezTo>
                    <a:pt x="7847" y="5718"/>
                    <a:pt x="10184" y="5231"/>
                    <a:pt x="10608" y="5170"/>
                  </a:cubicBezTo>
                  <a:cubicBezTo>
                    <a:pt x="10647" y="5164"/>
                    <a:pt x="10691" y="5162"/>
                    <a:pt x="10738" y="5162"/>
                  </a:cubicBezTo>
                  <a:cubicBezTo>
                    <a:pt x="11316" y="5162"/>
                    <a:pt x="12392" y="5583"/>
                    <a:pt x="13161" y="5583"/>
                  </a:cubicBezTo>
                  <a:cubicBezTo>
                    <a:pt x="13373" y="5583"/>
                    <a:pt x="13561" y="5552"/>
                    <a:pt x="13710" y="5471"/>
                  </a:cubicBezTo>
                  <a:cubicBezTo>
                    <a:pt x="14444" y="5070"/>
                    <a:pt x="14744" y="3869"/>
                    <a:pt x="14744" y="3869"/>
                  </a:cubicBezTo>
                  <a:cubicBezTo>
                    <a:pt x="14744" y="3869"/>
                    <a:pt x="5671" y="3869"/>
                    <a:pt x="4537" y="3169"/>
                  </a:cubicBezTo>
                  <a:cubicBezTo>
                    <a:pt x="3436" y="2468"/>
                    <a:pt x="1568" y="0"/>
                    <a:pt x="1568" y="0"/>
                  </a:cubicBezTo>
                  <a:close/>
                </a:path>
              </a:pathLst>
            </a:custGeom>
            <a:solidFill>
              <a:srgbClr val="DA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80"/>
            <p:cNvSpPr/>
            <p:nvPr/>
          </p:nvSpPr>
          <p:spPr>
            <a:xfrm flipH="1">
              <a:off x="1867692" y="2287467"/>
              <a:ext cx="886726" cy="853297"/>
            </a:xfrm>
            <a:custGeom>
              <a:avLst/>
              <a:gdLst/>
              <a:ahLst/>
              <a:cxnLst/>
              <a:rect l="l" t="t" r="r" b="b"/>
              <a:pathLst>
                <a:path w="17613" h="16949" extrusionOk="0">
                  <a:moveTo>
                    <a:pt x="8069" y="0"/>
                  </a:moveTo>
                  <a:cubicBezTo>
                    <a:pt x="5358" y="0"/>
                    <a:pt x="3316" y="786"/>
                    <a:pt x="2602" y="1807"/>
                  </a:cubicBezTo>
                  <a:cubicBezTo>
                    <a:pt x="2602" y="1807"/>
                    <a:pt x="1601" y="4175"/>
                    <a:pt x="1268" y="6810"/>
                  </a:cubicBezTo>
                  <a:cubicBezTo>
                    <a:pt x="968" y="9412"/>
                    <a:pt x="0" y="11380"/>
                    <a:pt x="868" y="13849"/>
                  </a:cubicBezTo>
                  <a:cubicBezTo>
                    <a:pt x="1515" y="15791"/>
                    <a:pt x="3609" y="16949"/>
                    <a:pt x="5824" y="16949"/>
                  </a:cubicBezTo>
                  <a:cubicBezTo>
                    <a:pt x="6463" y="16949"/>
                    <a:pt x="7112" y="16852"/>
                    <a:pt x="7739" y="16651"/>
                  </a:cubicBezTo>
                  <a:cubicBezTo>
                    <a:pt x="10574" y="15784"/>
                    <a:pt x="14377" y="12248"/>
                    <a:pt x="16012" y="9012"/>
                  </a:cubicBezTo>
                  <a:cubicBezTo>
                    <a:pt x="17613" y="5776"/>
                    <a:pt x="14711" y="906"/>
                    <a:pt x="10741" y="239"/>
                  </a:cubicBezTo>
                  <a:cubicBezTo>
                    <a:pt x="9800" y="74"/>
                    <a:pt x="8903" y="0"/>
                    <a:pt x="8069" y="0"/>
                  </a:cubicBezTo>
                  <a:close/>
                </a:path>
              </a:pathLst>
            </a:custGeom>
            <a:solidFill>
              <a:srgbClr val="FBB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80"/>
            <p:cNvSpPr/>
            <p:nvPr/>
          </p:nvSpPr>
          <p:spPr>
            <a:xfrm flipH="1">
              <a:off x="2111154" y="3547270"/>
              <a:ext cx="275488" cy="202236"/>
            </a:xfrm>
            <a:custGeom>
              <a:avLst/>
              <a:gdLst/>
              <a:ahLst/>
              <a:cxnLst/>
              <a:rect l="l" t="t" r="r" b="b"/>
              <a:pathLst>
                <a:path w="5472" h="4017" extrusionOk="0">
                  <a:moveTo>
                    <a:pt x="3136" y="1"/>
                  </a:moveTo>
                  <a:cubicBezTo>
                    <a:pt x="2235" y="1"/>
                    <a:pt x="734" y="267"/>
                    <a:pt x="734" y="267"/>
                  </a:cubicBezTo>
                  <a:lnTo>
                    <a:pt x="0" y="134"/>
                  </a:lnTo>
                  <a:lnTo>
                    <a:pt x="67" y="2936"/>
                  </a:lnTo>
                  <a:lnTo>
                    <a:pt x="634" y="2969"/>
                  </a:lnTo>
                  <a:cubicBezTo>
                    <a:pt x="634" y="2969"/>
                    <a:pt x="801" y="3203"/>
                    <a:pt x="1268" y="3403"/>
                  </a:cubicBezTo>
                  <a:cubicBezTo>
                    <a:pt x="1735" y="3603"/>
                    <a:pt x="3203" y="3903"/>
                    <a:pt x="3370" y="4003"/>
                  </a:cubicBezTo>
                  <a:cubicBezTo>
                    <a:pt x="3396" y="4012"/>
                    <a:pt x="3423" y="4016"/>
                    <a:pt x="3450" y="4016"/>
                  </a:cubicBezTo>
                  <a:cubicBezTo>
                    <a:pt x="3628" y="4016"/>
                    <a:pt x="3803" y="3839"/>
                    <a:pt x="3803" y="3636"/>
                  </a:cubicBezTo>
                  <a:cubicBezTo>
                    <a:pt x="3803" y="3403"/>
                    <a:pt x="3236" y="3069"/>
                    <a:pt x="3236" y="3069"/>
                  </a:cubicBezTo>
                  <a:lnTo>
                    <a:pt x="3236" y="3069"/>
                  </a:lnTo>
                  <a:cubicBezTo>
                    <a:pt x="3236" y="3069"/>
                    <a:pt x="4003" y="3370"/>
                    <a:pt x="4203" y="3403"/>
                  </a:cubicBezTo>
                  <a:cubicBezTo>
                    <a:pt x="4262" y="3411"/>
                    <a:pt x="4320" y="3418"/>
                    <a:pt x="4375" y="3418"/>
                  </a:cubicBezTo>
                  <a:cubicBezTo>
                    <a:pt x="4539" y="3418"/>
                    <a:pt x="4670" y="3361"/>
                    <a:pt x="4670" y="3136"/>
                  </a:cubicBezTo>
                  <a:cubicBezTo>
                    <a:pt x="4637" y="2803"/>
                    <a:pt x="3737" y="2469"/>
                    <a:pt x="3736" y="2469"/>
                  </a:cubicBezTo>
                  <a:lnTo>
                    <a:pt x="3736" y="2469"/>
                  </a:lnTo>
                  <a:cubicBezTo>
                    <a:pt x="3737" y="2469"/>
                    <a:pt x="4705" y="2772"/>
                    <a:pt x="4970" y="2772"/>
                  </a:cubicBezTo>
                  <a:cubicBezTo>
                    <a:pt x="4983" y="2772"/>
                    <a:pt x="4995" y="2771"/>
                    <a:pt x="5004" y="2769"/>
                  </a:cubicBezTo>
                  <a:cubicBezTo>
                    <a:pt x="5238" y="2769"/>
                    <a:pt x="5471" y="2502"/>
                    <a:pt x="5304" y="2269"/>
                  </a:cubicBezTo>
                  <a:cubicBezTo>
                    <a:pt x="5171" y="2035"/>
                    <a:pt x="3870" y="1668"/>
                    <a:pt x="3870" y="1668"/>
                  </a:cubicBezTo>
                  <a:lnTo>
                    <a:pt x="3870" y="1668"/>
                  </a:lnTo>
                  <a:cubicBezTo>
                    <a:pt x="3870" y="1668"/>
                    <a:pt x="4535" y="1768"/>
                    <a:pt x="4961" y="1768"/>
                  </a:cubicBezTo>
                  <a:cubicBezTo>
                    <a:pt x="5139" y="1768"/>
                    <a:pt x="5275" y="1751"/>
                    <a:pt x="5304" y="1702"/>
                  </a:cubicBezTo>
                  <a:cubicBezTo>
                    <a:pt x="5438" y="1568"/>
                    <a:pt x="5471" y="1301"/>
                    <a:pt x="4871" y="1101"/>
                  </a:cubicBezTo>
                  <a:cubicBezTo>
                    <a:pt x="4270" y="935"/>
                    <a:pt x="2936" y="834"/>
                    <a:pt x="2936" y="834"/>
                  </a:cubicBezTo>
                  <a:cubicBezTo>
                    <a:pt x="2936" y="834"/>
                    <a:pt x="3837" y="634"/>
                    <a:pt x="3903" y="434"/>
                  </a:cubicBezTo>
                  <a:cubicBezTo>
                    <a:pt x="3970" y="234"/>
                    <a:pt x="4037" y="1"/>
                    <a:pt x="3136" y="1"/>
                  </a:cubicBezTo>
                  <a:close/>
                </a:path>
              </a:pathLst>
            </a:custGeom>
            <a:solidFill>
              <a:srgbClr val="E3A6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80"/>
            <p:cNvSpPr/>
            <p:nvPr/>
          </p:nvSpPr>
          <p:spPr>
            <a:xfrm flipH="1">
              <a:off x="2373158" y="3123308"/>
              <a:ext cx="574386" cy="595279"/>
            </a:xfrm>
            <a:custGeom>
              <a:avLst/>
              <a:gdLst/>
              <a:ahLst/>
              <a:cxnLst/>
              <a:rect l="l" t="t" r="r" b="b"/>
              <a:pathLst>
                <a:path w="11409" h="11824" extrusionOk="0">
                  <a:moveTo>
                    <a:pt x="2902" y="1"/>
                  </a:moveTo>
                  <a:cubicBezTo>
                    <a:pt x="1673" y="1"/>
                    <a:pt x="496" y="977"/>
                    <a:pt x="0" y="2984"/>
                  </a:cubicBezTo>
                  <a:cubicBezTo>
                    <a:pt x="0" y="2984"/>
                    <a:pt x="100" y="8121"/>
                    <a:pt x="2202" y="10456"/>
                  </a:cubicBezTo>
                  <a:cubicBezTo>
                    <a:pt x="3188" y="11537"/>
                    <a:pt x="5233" y="11823"/>
                    <a:pt x="7125" y="11823"/>
                  </a:cubicBezTo>
                  <a:cubicBezTo>
                    <a:pt x="9264" y="11823"/>
                    <a:pt x="11208" y="11457"/>
                    <a:pt x="11208" y="11457"/>
                  </a:cubicBezTo>
                  <a:lnTo>
                    <a:pt x="11408" y="8121"/>
                  </a:lnTo>
                  <a:lnTo>
                    <a:pt x="6171" y="7387"/>
                  </a:lnTo>
                  <a:cubicBezTo>
                    <a:pt x="6171" y="7387"/>
                    <a:pt x="5771" y="1250"/>
                    <a:pt x="4170" y="349"/>
                  </a:cubicBezTo>
                  <a:cubicBezTo>
                    <a:pt x="3758" y="118"/>
                    <a:pt x="3327" y="1"/>
                    <a:pt x="29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80"/>
            <p:cNvSpPr/>
            <p:nvPr/>
          </p:nvSpPr>
          <p:spPr>
            <a:xfrm flipH="1">
              <a:off x="2551175" y="1526792"/>
              <a:ext cx="178070" cy="77028"/>
            </a:xfrm>
            <a:custGeom>
              <a:avLst/>
              <a:gdLst/>
              <a:ahLst/>
              <a:cxnLst/>
              <a:rect l="l" t="t" r="r" b="b"/>
              <a:pathLst>
                <a:path w="3537" h="1530" extrusionOk="0">
                  <a:moveTo>
                    <a:pt x="1981" y="1"/>
                  </a:moveTo>
                  <a:cubicBezTo>
                    <a:pt x="1743" y="1"/>
                    <a:pt x="1490" y="31"/>
                    <a:pt x="1235" y="104"/>
                  </a:cubicBezTo>
                  <a:cubicBezTo>
                    <a:pt x="34" y="471"/>
                    <a:pt x="1" y="1371"/>
                    <a:pt x="1" y="1371"/>
                  </a:cubicBezTo>
                  <a:cubicBezTo>
                    <a:pt x="53" y="1485"/>
                    <a:pt x="119" y="1530"/>
                    <a:pt x="199" y="1530"/>
                  </a:cubicBezTo>
                  <a:cubicBezTo>
                    <a:pt x="428" y="1530"/>
                    <a:pt x="775" y="1168"/>
                    <a:pt x="1268" y="971"/>
                  </a:cubicBezTo>
                  <a:cubicBezTo>
                    <a:pt x="1969" y="704"/>
                    <a:pt x="3536" y="771"/>
                    <a:pt x="3503" y="538"/>
                  </a:cubicBezTo>
                  <a:cubicBezTo>
                    <a:pt x="3503" y="381"/>
                    <a:pt x="2832" y="1"/>
                    <a:pt x="19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80"/>
            <p:cNvSpPr/>
            <p:nvPr/>
          </p:nvSpPr>
          <p:spPr>
            <a:xfrm flipH="1">
              <a:off x="1486483" y="825425"/>
              <a:ext cx="1523138" cy="1511206"/>
            </a:xfrm>
            <a:custGeom>
              <a:avLst/>
              <a:gdLst/>
              <a:ahLst/>
              <a:cxnLst/>
              <a:rect l="l" t="t" r="r" b="b"/>
              <a:pathLst>
                <a:path w="30254" h="30017" extrusionOk="0">
                  <a:moveTo>
                    <a:pt x="6871" y="1426"/>
                  </a:moveTo>
                  <a:lnTo>
                    <a:pt x="6871" y="1426"/>
                  </a:lnTo>
                  <a:cubicBezTo>
                    <a:pt x="4569" y="2527"/>
                    <a:pt x="2968" y="4128"/>
                    <a:pt x="1934" y="5762"/>
                  </a:cubicBezTo>
                  <a:cubicBezTo>
                    <a:pt x="2167" y="4995"/>
                    <a:pt x="2701" y="3928"/>
                    <a:pt x="3868" y="2960"/>
                  </a:cubicBezTo>
                  <a:cubicBezTo>
                    <a:pt x="4869" y="2126"/>
                    <a:pt x="5970" y="1659"/>
                    <a:pt x="6871" y="1426"/>
                  </a:cubicBezTo>
                  <a:close/>
                  <a:moveTo>
                    <a:pt x="26318" y="26210"/>
                  </a:moveTo>
                  <a:lnTo>
                    <a:pt x="26318" y="26210"/>
                  </a:lnTo>
                  <a:cubicBezTo>
                    <a:pt x="26051" y="27311"/>
                    <a:pt x="25450" y="28479"/>
                    <a:pt x="24049" y="29046"/>
                  </a:cubicBezTo>
                  <a:cubicBezTo>
                    <a:pt x="23228" y="29374"/>
                    <a:pt x="22546" y="29488"/>
                    <a:pt x="21995" y="29488"/>
                  </a:cubicBezTo>
                  <a:cubicBezTo>
                    <a:pt x="21651" y="29488"/>
                    <a:pt x="21358" y="29443"/>
                    <a:pt x="21114" y="29379"/>
                  </a:cubicBezTo>
                  <a:cubicBezTo>
                    <a:pt x="21981" y="29279"/>
                    <a:pt x="22882" y="29012"/>
                    <a:pt x="23749" y="28545"/>
                  </a:cubicBezTo>
                  <a:cubicBezTo>
                    <a:pt x="24917" y="27911"/>
                    <a:pt x="25751" y="27044"/>
                    <a:pt x="26318" y="26210"/>
                  </a:cubicBezTo>
                  <a:close/>
                  <a:moveTo>
                    <a:pt x="12765" y="1"/>
                  </a:moveTo>
                  <a:cubicBezTo>
                    <a:pt x="12103" y="1"/>
                    <a:pt x="11394" y="57"/>
                    <a:pt x="10640" y="192"/>
                  </a:cubicBezTo>
                  <a:cubicBezTo>
                    <a:pt x="10569" y="190"/>
                    <a:pt x="10495" y="189"/>
                    <a:pt x="10416" y="189"/>
                  </a:cubicBezTo>
                  <a:cubicBezTo>
                    <a:pt x="9080" y="189"/>
                    <a:pt x="6602" y="486"/>
                    <a:pt x="4302" y="2093"/>
                  </a:cubicBezTo>
                  <a:cubicBezTo>
                    <a:pt x="1834" y="3828"/>
                    <a:pt x="1367" y="5962"/>
                    <a:pt x="1300" y="6963"/>
                  </a:cubicBezTo>
                  <a:cubicBezTo>
                    <a:pt x="866" y="7897"/>
                    <a:pt x="599" y="8798"/>
                    <a:pt x="466" y="9665"/>
                  </a:cubicBezTo>
                  <a:cubicBezTo>
                    <a:pt x="0" y="12584"/>
                    <a:pt x="2424" y="14433"/>
                    <a:pt x="5075" y="14433"/>
                  </a:cubicBezTo>
                  <a:cubicBezTo>
                    <a:pt x="5273" y="14433"/>
                    <a:pt x="5471" y="14423"/>
                    <a:pt x="5670" y="14402"/>
                  </a:cubicBezTo>
                  <a:cubicBezTo>
                    <a:pt x="5670" y="14402"/>
                    <a:pt x="4202" y="11300"/>
                    <a:pt x="4969" y="9265"/>
                  </a:cubicBezTo>
                  <a:lnTo>
                    <a:pt x="4969" y="9265"/>
                  </a:lnTo>
                  <a:cubicBezTo>
                    <a:pt x="4969" y="9265"/>
                    <a:pt x="4869" y="12067"/>
                    <a:pt x="7104" y="13201"/>
                  </a:cubicBezTo>
                  <a:cubicBezTo>
                    <a:pt x="8006" y="13639"/>
                    <a:pt x="8823" y="13770"/>
                    <a:pt x="9481" y="13770"/>
                  </a:cubicBezTo>
                  <a:cubicBezTo>
                    <a:pt x="10477" y="13770"/>
                    <a:pt x="11107" y="13468"/>
                    <a:pt x="11107" y="13468"/>
                  </a:cubicBezTo>
                  <a:lnTo>
                    <a:pt x="10607" y="10399"/>
                  </a:lnTo>
                  <a:lnTo>
                    <a:pt x="10607" y="10399"/>
                  </a:lnTo>
                  <a:cubicBezTo>
                    <a:pt x="10607" y="10399"/>
                    <a:pt x="11641" y="12300"/>
                    <a:pt x="12241" y="12734"/>
                  </a:cubicBezTo>
                  <a:cubicBezTo>
                    <a:pt x="12808" y="13134"/>
                    <a:pt x="13375" y="15936"/>
                    <a:pt x="13375" y="15936"/>
                  </a:cubicBezTo>
                  <a:cubicBezTo>
                    <a:pt x="13375" y="15936"/>
                    <a:pt x="13703" y="16722"/>
                    <a:pt x="14322" y="16722"/>
                  </a:cubicBezTo>
                  <a:cubicBezTo>
                    <a:pt x="14469" y="16722"/>
                    <a:pt x="14631" y="16678"/>
                    <a:pt x="14810" y="16570"/>
                  </a:cubicBezTo>
                  <a:cubicBezTo>
                    <a:pt x="14810" y="16570"/>
                    <a:pt x="14309" y="12867"/>
                    <a:pt x="15543" y="12267"/>
                  </a:cubicBezTo>
                  <a:cubicBezTo>
                    <a:pt x="15793" y="12145"/>
                    <a:pt x="16030" y="12089"/>
                    <a:pt x="16253" y="12089"/>
                  </a:cubicBezTo>
                  <a:cubicBezTo>
                    <a:pt x="17673" y="12089"/>
                    <a:pt x="18541" y="14324"/>
                    <a:pt x="18512" y="15736"/>
                  </a:cubicBezTo>
                  <a:cubicBezTo>
                    <a:pt x="18480" y="17293"/>
                    <a:pt x="17419" y="18548"/>
                    <a:pt x="16598" y="18548"/>
                  </a:cubicBezTo>
                  <a:cubicBezTo>
                    <a:pt x="16557" y="18548"/>
                    <a:pt x="16517" y="18544"/>
                    <a:pt x="16477" y="18538"/>
                  </a:cubicBezTo>
                  <a:cubicBezTo>
                    <a:pt x="16477" y="18538"/>
                    <a:pt x="16177" y="20039"/>
                    <a:pt x="15510" y="22007"/>
                  </a:cubicBezTo>
                  <a:cubicBezTo>
                    <a:pt x="14876" y="24009"/>
                    <a:pt x="14409" y="24409"/>
                    <a:pt x="14643" y="25543"/>
                  </a:cubicBezTo>
                  <a:cubicBezTo>
                    <a:pt x="14643" y="25543"/>
                    <a:pt x="12875" y="27378"/>
                    <a:pt x="12541" y="28779"/>
                  </a:cubicBezTo>
                  <a:cubicBezTo>
                    <a:pt x="12541" y="28779"/>
                    <a:pt x="13297" y="28453"/>
                    <a:pt x="14304" y="28453"/>
                  </a:cubicBezTo>
                  <a:cubicBezTo>
                    <a:pt x="14908" y="28453"/>
                    <a:pt x="15602" y="28570"/>
                    <a:pt x="16277" y="28946"/>
                  </a:cubicBezTo>
                  <a:cubicBezTo>
                    <a:pt x="16277" y="28946"/>
                    <a:pt x="17778" y="29479"/>
                    <a:pt x="19680" y="29479"/>
                  </a:cubicBezTo>
                  <a:cubicBezTo>
                    <a:pt x="19680" y="29479"/>
                    <a:pt x="20973" y="30016"/>
                    <a:pt x="22522" y="30016"/>
                  </a:cubicBezTo>
                  <a:cubicBezTo>
                    <a:pt x="23676" y="30016"/>
                    <a:pt x="24973" y="29718"/>
                    <a:pt x="25984" y="28679"/>
                  </a:cubicBezTo>
                  <a:cubicBezTo>
                    <a:pt x="27519" y="27144"/>
                    <a:pt x="27652" y="24709"/>
                    <a:pt x="27585" y="23175"/>
                  </a:cubicBezTo>
                  <a:cubicBezTo>
                    <a:pt x="27886" y="22975"/>
                    <a:pt x="30254" y="21407"/>
                    <a:pt x="29687" y="17304"/>
                  </a:cubicBezTo>
                  <a:cubicBezTo>
                    <a:pt x="29053" y="12934"/>
                    <a:pt x="24783" y="5762"/>
                    <a:pt x="22415" y="3527"/>
                  </a:cubicBezTo>
                  <a:cubicBezTo>
                    <a:pt x="20678" y="1886"/>
                    <a:pt x="19429" y="1660"/>
                    <a:pt x="18871" y="1660"/>
                  </a:cubicBezTo>
                  <a:cubicBezTo>
                    <a:pt x="18658" y="1660"/>
                    <a:pt x="18546" y="1693"/>
                    <a:pt x="18546" y="1693"/>
                  </a:cubicBezTo>
                  <a:cubicBezTo>
                    <a:pt x="18546" y="1693"/>
                    <a:pt x="16377" y="1"/>
                    <a:pt x="127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80"/>
            <p:cNvSpPr/>
            <p:nvPr/>
          </p:nvSpPr>
          <p:spPr>
            <a:xfrm flipH="1">
              <a:off x="2918949" y="1204529"/>
              <a:ext cx="33630" cy="132709"/>
            </a:xfrm>
            <a:custGeom>
              <a:avLst/>
              <a:gdLst/>
              <a:ahLst/>
              <a:cxnLst/>
              <a:rect l="l" t="t" r="r" b="b"/>
              <a:pathLst>
                <a:path w="668" h="2636" extrusionOk="0">
                  <a:moveTo>
                    <a:pt x="367" y="0"/>
                  </a:moveTo>
                  <a:cubicBezTo>
                    <a:pt x="367" y="1"/>
                    <a:pt x="0" y="1335"/>
                    <a:pt x="667" y="2635"/>
                  </a:cubicBezTo>
                  <a:cubicBezTo>
                    <a:pt x="667" y="2635"/>
                    <a:pt x="400" y="567"/>
                    <a:pt x="3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80"/>
            <p:cNvSpPr/>
            <p:nvPr/>
          </p:nvSpPr>
          <p:spPr>
            <a:xfrm flipH="1">
              <a:off x="2514220" y="2618390"/>
              <a:ext cx="129387" cy="48935"/>
            </a:xfrm>
            <a:custGeom>
              <a:avLst/>
              <a:gdLst/>
              <a:ahLst/>
              <a:cxnLst/>
              <a:rect l="l" t="t" r="r" b="b"/>
              <a:pathLst>
                <a:path w="2570" h="972" extrusionOk="0">
                  <a:moveTo>
                    <a:pt x="164" y="0"/>
                  </a:moveTo>
                  <a:cubicBezTo>
                    <a:pt x="101" y="0"/>
                    <a:pt x="68" y="4"/>
                    <a:pt x="68" y="4"/>
                  </a:cubicBezTo>
                  <a:cubicBezTo>
                    <a:pt x="1" y="404"/>
                    <a:pt x="1202" y="971"/>
                    <a:pt x="1735" y="971"/>
                  </a:cubicBezTo>
                  <a:cubicBezTo>
                    <a:pt x="2236" y="938"/>
                    <a:pt x="2569" y="805"/>
                    <a:pt x="1602" y="371"/>
                  </a:cubicBezTo>
                  <a:cubicBezTo>
                    <a:pt x="888" y="39"/>
                    <a:pt x="369" y="0"/>
                    <a:pt x="1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80"/>
            <p:cNvSpPr/>
            <p:nvPr/>
          </p:nvSpPr>
          <p:spPr>
            <a:xfrm flipH="1">
              <a:off x="2283133" y="2746218"/>
              <a:ext cx="113578" cy="63888"/>
            </a:xfrm>
            <a:custGeom>
              <a:avLst/>
              <a:gdLst/>
              <a:ahLst/>
              <a:cxnLst/>
              <a:rect l="l" t="t" r="r" b="b"/>
              <a:pathLst>
                <a:path w="2256" h="1269" extrusionOk="0">
                  <a:moveTo>
                    <a:pt x="134" y="0"/>
                  </a:moveTo>
                  <a:lnTo>
                    <a:pt x="134" y="0"/>
                  </a:lnTo>
                  <a:cubicBezTo>
                    <a:pt x="0" y="367"/>
                    <a:pt x="1101" y="1168"/>
                    <a:pt x="1601" y="1234"/>
                  </a:cubicBezTo>
                  <a:cubicBezTo>
                    <a:pt x="1709" y="1256"/>
                    <a:pt x="1809" y="1268"/>
                    <a:pt x="1891" y="1268"/>
                  </a:cubicBezTo>
                  <a:cubicBezTo>
                    <a:pt x="2191" y="1268"/>
                    <a:pt x="2256" y="1105"/>
                    <a:pt x="1601" y="634"/>
                  </a:cubicBezTo>
                  <a:cubicBezTo>
                    <a:pt x="734" y="34"/>
                    <a:pt x="134" y="0"/>
                    <a:pt x="1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80"/>
            <p:cNvSpPr/>
            <p:nvPr/>
          </p:nvSpPr>
          <p:spPr>
            <a:xfrm flipH="1">
              <a:off x="2640186" y="3500851"/>
              <a:ext cx="194281" cy="90671"/>
            </a:xfrm>
            <a:custGeom>
              <a:avLst/>
              <a:gdLst/>
              <a:ahLst/>
              <a:cxnLst/>
              <a:rect l="l" t="t" r="r" b="b"/>
              <a:pathLst>
                <a:path w="3859" h="1801" extrusionOk="0">
                  <a:moveTo>
                    <a:pt x="3063" y="1"/>
                  </a:moveTo>
                  <a:cubicBezTo>
                    <a:pt x="1277" y="1"/>
                    <a:pt x="0" y="1801"/>
                    <a:pt x="305" y="1801"/>
                  </a:cubicBezTo>
                  <a:cubicBezTo>
                    <a:pt x="319" y="1801"/>
                    <a:pt x="336" y="1797"/>
                    <a:pt x="356" y="1790"/>
                  </a:cubicBezTo>
                  <a:cubicBezTo>
                    <a:pt x="890" y="1590"/>
                    <a:pt x="3859" y="122"/>
                    <a:pt x="3859" y="122"/>
                  </a:cubicBezTo>
                  <a:cubicBezTo>
                    <a:pt x="3585" y="37"/>
                    <a:pt x="3319" y="1"/>
                    <a:pt x="3063" y="1"/>
                  </a:cubicBezTo>
                  <a:close/>
                </a:path>
              </a:pathLst>
            </a:custGeom>
            <a:solidFill>
              <a:srgbClr val="E2C5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80"/>
            <p:cNvSpPr/>
            <p:nvPr/>
          </p:nvSpPr>
          <p:spPr>
            <a:xfrm flipH="1">
              <a:off x="2117898" y="2890609"/>
              <a:ext cx="99129" cy="108594"/>
            </a:xfrm>
            <a:custGeom>
              <a:avLst/>
              <a:gdLst/>
              <a:ahLst/>
              <a:cxnLst/>
              <a:rect l="l" t="t" r="r" b="b"/>
              <a:pathLst>
                <a:path w="1969" h="2157" extrusionOk="0">
                  <a:moveTo>
                    <a:pt x="1969" y="1"/>
                  </a:moveTo>
                  <a:cubicBezTo>
                    <a:pt x="1968" y="1"/>
                    <a:pt x="901" y="334"/>
                    <a:pt x="501" y="868"/>
                  </a:cubicBezTo>
                  <a:cubicBezTo>
                    <a:pt x="501" y="868"/>
                    <a:pt x="601" y="1202"/>
                    <a:pt x="434" y="1569"/>
                  </a:cubicBezTo>
                  <a:cubicBezTo>
                    <a:pt x="234" y="1902"/>
                    <a:pt x="1" y="2136"/>
                    <a:pt x="1" y="2136"/>
                  </a:cubicBezTo>
                  <a:cubicBezTo>
                    <a:pt x="1" y="2136"/>
                    <a:pt x="94" y="2157"/>
                    <a:pt x="225" y="2157"/>
                  </a:cubicBezTo>
                  <a:cubicBezTo>
                    <a:pt x="461" y="2157"/>
                    <a:pt x="818" y="2088"/>
                    <a:pt x="968" y="1702"/>
                  </a:cubicBezTo>
                  <a:cubicBezTo>
                    <a:pt x="1201" y="1135"/>
                    <a:pt x="1168" y="801"/>
                    <a:pt x="1168" y="801"/>
                  </a:cubicBezTo>
                  <a:cubicBezTo>
                    <a:pt x="1168" y="801"/>
                    <a:pt x="1935" y="468"/>
                    <a:pt x="1969" y="1"/>
                  </a:cubicBezTo>
                  <a:close/>
                </a:path>
              </a:pathLst>
            </a:custGeom>
            <a:solidFill>
              <a:srgbClr val="CB85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80"/>
            <p:cNvSpPr/>
            <p:nvPr/>
          </p:nvSpPr>
          <p:spPr>
            <a:xfrm flipH="1">
              <a:off x="1793785" y="2223477"/>
              <a:ext cx="945529" cy="846904"/>
            </a:xfrm>
            <a:custGeom>
              <a:avLst/>
              <a:gdLst/>
              <a:ahLst/>
              <a:cxnLst/>
              <a:rect l="l" t="t" r="r" b="b"/>
              <a:pathLst>
                <a:path w="18781" h="16822" extrusionOk="0">
                  <a:moveTo>
                    <a:pt x="1735" y="3011"/>
                  </a:moveTo>
                  <a:lnTo>
                    <a:pt x="1735" y="3011"/>
                  </a:lnTo>
                  <a:cubicBezTo>
                    <a:pt x="1635" y="3178"/>
                    <a:pt x="1535" y="3345"/>
                    <a:pt x="1468" y="3478"/>
                  </a:cubicBezTo>
                  <a:cubicBezTo>
                    <a:pt x="1201" y="4012"/>
                    <a:pt x="1001" y="4879"/>
                    <a:pt x="901" y="5680"/>
                  </a:cubicBezTo>
                  <a:cubicBezTo>
                    <a:pt x="801" y="5446"/>
                    <a:pt x="701" y="4979"/>
                    <a:pt x="868" y="4312"/>
                  </a:cubicBezTo>
                  <a:cubicBezTo>
                    <a:pt x="1035" y="3712"/>
                    <a:pt x="1401" y="3278"/>
                    <a:pt x="1735" y="3011"/>
                  </a:cubicBezTo>
                  <a:close/>
                  <a:moveTo>
                    <a:pt x="4570" y="4079"/>
                  </a:moveTo>
                  <a:cubicBezTo>
                    <a:pt x="5638" y="7514"/>
                    <a:pt x="7706" y="8615"/>
                    <a:pt x="7706" y="8615"/>
                  </a:cubicBezTo>
                  <a:cubicBezTo>
                    <a:pt x="7706" y="8615"/>
                    <a:pt x="7658" y="8626"/>
                    <a:pt x="7571" y="8626"/>
                  </a:cubicBezTo>
                  <a:cubicBezTo>
                    <a:pt x="7287" y="8626"/>
                    <a:pt x="6588" y="8509"/>
                    <a:pt x="5771" y="7514"/>
                  </a:cubicBezTo>
                  <a:cubicBezTo>
                    <a:pt x="4704" y="6247"/>
                    <a:pt x="4570" y="4079"/>
                    <a:pt x="4570" y="4079"/>
                  </a:cubicBezTo>
                  <a:close/>
                  <a:moveTo>
                    <a:pt x="7762" y="0"/>
                  </a:moveTo>
                  <a:cubicBezTo>
                    <a:pt x="7577" y="0"/>
                    <a:pt x="7392" y="3"/>
                    <a:pt x="7206" y="9"/>
                  </a:cubicBezTo>
                  <a:cubicBezTo>
                    <a:pt x="5705" y="42"/>
                    <a:pt x="4504" y="543"/>
                    <a:pt x="3570" y="1177"/>
                  </a:cubicBezTo>
                  <a:cubicBezTo>
                    <a:pt x="2636" y="1510"/>
                    <a:pt x="1468" y="2044"/>
                    <a:pt x="868" y="3045"/>
                  </a:cubicBezTo>
                  <a:cubicBezTo>
                    <a:pt x="0" y="4512"/>
                    <a:pt x="601" y="5746"/>
                    <a:pt x="868" y="6180"/>
                  </a:cubicBezTo>
                  <a:cubicBezTo>
                    <a:pt x="834" y="6814"/>
                    <a:pt x="901" y="7348"/>
                    <a:pt x="1035" y="7681"/>
                  </a:cubicBezTo>
                  <a:cubicBezTo>
                    <a:pt x="1035" y="7681"/>
                    <a:pt x="2269" y="5113"/>
                    <a:pt x="3770" y="3945"/>
                  </a:cubicBezTo>
                  <a:cubicBezTo>
                    <a:pt x="3770" y="3945"/>
                    <a:pt x="3970" y="6647"/>
                    <a:pt x="5137" y="8048"/>
                  </a:cubicBezTo>
                  <a:cubicBezTo>
                    <a:pt x="5906" y="8997"/>
                    <a:pt x="6888" y="9150"/>
                    <a:pt x="7442" y="9150"/>
                  </a:cubicBezTo>
                  <a:cubicBezTo>
                    <a:pt x="7706" y="9150"/>
                    <a:pt x="7873" y="9116"/>
                    <a:pt x="7873" y="9116"/>
                  </a:cubicBezTo>
                  <a:cubicBezTo>
                    <a:pt x="7873" y="9116"/>
                    <a:pt x="8406" y="10016"/>
                    <a:pt x="9574" y="10316"/>
                  </a:cubicBezTo>
                  <a:cubicBezTo>
                    <a:pt x="10575" y="10594"/>
                    <a:pt x="10927" y="10618"/>
                    <a:pt x="11016" y="10618"/>
                  </a:cubicBezTo>
                  <a:cubicBezTo>
                    <a:pt x="11034" y="10618"/>
                    <a:pt x="11042" y="10617"/>
                    <a:pt x="11042" y="10617"/>
                  </a:cubicBezTo>
                  <a:lnTo>
                    <a:pt x="11042" y="10617"/>
                  </a:lnTo>
                  <a:cubicBezTo>
                    <a:pt x="11042" y="10617"/>
                    <a:pt x="10375" y="12485"/>
                    <a:pt x="10608" y="13552"/>
                  </a:cubicBezTo>
                  <a:cubicBezTo>
                    <a:pt x="10608" y="13552"/>
                    <a:pt x="11524" y="12545"/>
                    <a:pt x="12508" y="12545"/>
                  </a:cubicBezTo>
                  <a:cubicBezTo>
                    <a:pt x="12553" y="12545"/>
                    <a:pt x="12598" y="12547"/>
                    <a:pt x="12643" y="12551"/>
                  </a:cubicBezTo>
                  <a:cubicBezTo>
                    <a:pt x="13677" y="12651"/>
                    <a:pt x="12910" y="14353"/>
                    <a:pt x="11609" y="15387"/>
                  </a:cubicBezTo>
                  <a:cubicBezTo>
                    <a:pt x="10857" y="15970"/>
                    <a:pt x="10391" y="16097"/>
                    <a:pt x="10127" y="16097"/>
                  </a:cubicBezTo>
                  <a:cubicBezTo>
                    <a:pt x="9923" y="16097"/>
                    <a:pt x="9841" y="16020"/>
                    <a:pt x="9841" y="16020"/>
                  </a:cubicBezTo>
                  <a:lnTo>
                    <a:pt x="9707" y="16821"/>
                  </a:lnTo>
                  <a:cubicBezTo>
                    <a:pt x="9707" y="16821"/>
                    <a:pt x="12810" y="16054"/>
                    <a:pt x="14911" y="13552"/>
                  </a:cubicBezTo>
                  <a:cubicBezTo>
                    <a:pt x="17013" y="11084"/>
                    <a:pt x="16446" y="9416"/>
                    <a:pt x="16446" y="9416"/>
                  </a:cubicBezTo>
                  <a:cubicBezTo>
                    <a:pt x="16446" y="9416"/>
                    <a:pt x="16479" y="9316"/>
                    <a:pt x="16512" y="9149"/>
                  </a:cubicBezTo>
                  <a:cubicBezTo>
                    <a:pt x="16719" y="9071"/>
                    <a:pt x="16946" y="8994"/>
                    <a:pt x="17208" y="8994"/>
                  </a:cubicBezTo>
                  <a:cubicBezTo>
                    <a:pt x="17284" y="8994"/>
                    <a:pt x="17364" y="9000"/>
                    <a:pt x="17446" y="9015"/>
                  </a:cubicBezTo>
                  <a:cubicBezTo>
                    <a:pt x="18347" y="9182"/>
                    <a:pt x="18514" y="9549"/>
                    <a:pt x="18514" y="9549"/>
                  </a:cubicBezTo>
                  <a:lnTo>
                    <a:pt x="18781" y="9382"/>
                  </a:lnTo>
                  <a:cubicBezTo>
                    <a:pt x="18781" y="9382"/>
                    <a:pt x="17990" y="8644"/>
                    <a:pt x="16994" y="8644"/>
                  </a:cubicBezTo>
                  <a:cubicBezTo>
                    <a:pt x="16870" y="8644"/>
                    <a:pt x="16742" y="8656"/>
                    <a:pt x="16612" y="8682"/>
                  </a:cubicBezTo>
                  <a:cubicBezTo>
                    <a:pt x="17313" y="7848"/>
                    <a:pt x="17313" y="6514"/>
                    <a:pt x="17313" y="6514"/>
                  </a:cubicBezTo>
                  <a:lnTo>
                    <a:pt x="17079" y="6514"/>
                  </a:lnTo>
                  <a:cubicBezTo>
                    <a:pt x="17079" y="7181"/>
                    <a:pt x="16879" y="7681"/>
                    <a:pt x="16679" y="8048"/>
                  </a:cubicBezTo>
                  <a:cubicBezTo>
                    <a:pt x="16779" y="6847"/>
                    <a:pt x="16646" y="5013"/>
                    <a:pt x="15445" y="3411"/>
                  </a:cubicBezTo>
                  <a:cubicBezTo>
                    <a:pt x="13496" y="802"/>
                    <a:pt x="10777" y="0"/>
                    <a:pt x="7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80"/>
            <p:cNvSpPr/>
            <p:nvPr/>
          </p:nvSpPr>
          <p:spPr>
            <a:xfrm flipH="1">
              <a:off x="1926433" y="2734437"/>
              <a:ext cx="94095" cy="156221"/>
            </a:xfrm>
            <a:custGeom>
              <a:avLst/>
              <a:gdLst/>
              <a:ahLst/>
              <a:cxnLst/>
              <a:rect l="l" t="t" r="r" b="b"/>
              <a:pathLst>
                <a:path w="1869" h="3103" extrusionOk="0">
                  <a:moveTo>
                    <a:pt x="1435" y="1"/>
                  </a:moveTo>
                  <a:cubicBezTo>
                    <a:pt x="1435" y="1"/>
                    <a:pt x="1201" y="1735"/>
                    <a:pt x="0" y="3103"/>
                  </a:cubicBezTo>
                  <a:cubicBezTo>
                    <a:pt x="0" y="3103"/>
                    <a:pt x="1868" y="2236"/>
                    <a:pt x="1435" y="1"/>
                  </a:cubicBezTo>
                  <a:close/>
                </a:path>
              </a:pathLst>
            </a:custGeom>
            <a:solidFill>
              <a:srgbClr val="714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80"/>
            <p:cNvSpPr/>
            <p:nvPr/>
          </p:nvSpPr>
          <p:spPr>
            <a:xfrm flipH="1">
              <a:off x="2104456" y="2734437"/>
              <a:ext cx="85687" cy="107537"/>
            </a:xfrm>
            <a:custGeom>
              <a:avLst/>
              <a:gdLst/>
              <a:ahLst/>
              <a:cxnLst/>
              <a:rect l="l" t="t" r="r" b="b"/>
              <a:pathLst>
                <a:path w="1702" h="2136" extrusionOk="0">
                  <a:moveTo>
                    <a:pt x="1701" y="1"/>
                  </a:moveTo>
                  <a:cubicBezTo>
                    <a:pt x="0" y="901"/>
                    <a:pt x="434" y="2135"/>
                    <a:pt x="434" y="2135"/>
                  </a:cubicBezTo>
                  <a:cubicBezTo>
                    <a:pt x="567" y="1068"/>
                    <a:pt x="1701" y="1"/>
                    <a:pt x="1701" y="1"/>
                  </a:cubicBezTo>
                  <a:close/>
                </a:path>
              </a:pathLst>
            </a:custGeom>
            <a:solidFill>
              <a:srgbClr val="714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80"/>
            <p:cNvSpPr/>
            <p:nvPr/>
          </p:nvSpPr>
          <p:spPr>
            <a:xfrm flipH="1">
              <a:off x="3765362" y="3700119"/>
              <a:ext cx="55480" cy="99129"/>
            </a:xfrm>
            <a:custGeom>
              <a:avLst/>
              <a:gdLst/>
              <a:ahLst/>
              <a:cxnLst/>
              <a:rect l="l" t="t" r="r" b="b"/>
              <a:pathLst>
                <a:path w="1102" h="1969" extrusionOk="0">
                  <a:moveTo>
                    <a:pt x="1101" y="0"/>
                  </a:moveTo>
                  <a:cubicBezTo>
                    <a:pt x="0" y="334"/>
                    <a:pt x="301" y="1968"/>
                    <a:pt x="301" y="1968"/>
                  </a:cubicBezTo>
                  <a:lnTo>
                    <a:pt x="110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80"/>
            <p:cNvSpPr/>
            <p:nvPr/>
          </p:nvSpPr>
          <p:spPr>
            <a:xfrm flipH="1">
              <a:off x="1426025" y="2389367"/>
              <a:ext cx="2028702" cy="1781407"/>
            </a:xfrm>
            <a:custGeom>
              <a:avLst/>
              <a:gdLst/>
              <a:ahLst/>
              <a:cxnLst/>
              <a:rect l="l" t="t" r="r" b="b"/>
              <a:pathLst>
                <a:path w="40296" h="35384" extrusionOk="0">
                  <a:moveTo>
                    <a:pt x="34198" y="0"/>
                  </a:moveTo>
                  <a:cubicBezTo>
                    <a:pt x="33482" y="0"/>
                    <a:pt x="32809" y="220"/>
                    <a:pt x="32257" y="517"/>
                  </a:cubicBezTo>
                  <a:cubicBezTo>
                    <a:pt x="32257" y="517"/>
                    <a:pt x="28888" y="3586"/>
                    <a:pt x="25085" y="8756"/>
                  </a:cubicBezTo>
                  <a:cubicBezTo>
                    <a:pt x="24585" y="9456"/>
                    <a:pt x="24084" y="10157"/>
                    <a:pt x="23584" y="10891"/>
                  </a:cubicBezTo>
                  <a:cubicBezTo>
                    <a:pt x="21316" y="14293"/>
                    <a:pt x="18480" y="16995"/>
                    <a:pt x="15878" y="19030"/>
                  </a:cubicBezTo>
                  <a:cubicBezTo>
                    <a:pt x="13543" y="20865"/>
                    <a:pt x="11342" y="22166"/>
                    <a:pt x="9874" y="23000"/>
                  </a:cubicBezTo>
                  <a:cubicBezTo>
                    <a:pt x="7172" y="24501"/>
                    <a:pt x="1902" y="24034"/>
                    <a:pt x="0" y="25568"/>
                  </a:cubicBezTo>
                  <a:cubicBezTo>
                    <a:pt x="0" y="25568"/>
                    <a:pt x="2802" y="32673"/>
                    <a:pt x="8940" y="34508"/>
                  </a:cubicBezTo>
                  <a:cubicBezTo>
                    <a:pt x="11223" y="35174"/>
                    <a:pt x="13268" y="35384"/>
                    <a:pt x="14939" y="35384"/>
                  </a:cubicBezTo>
                  <a:cubicBezTo>
                    <a:pt x="17786" y="35384"/>
                    <a:pt x="19548" y="34775"/>
                    <a:pt x="19548" y="34775"/>
                  </a:cubicBezTo>
                  <a:cubicBezTo>
                    <a:pt x="19548" y="34775"/>
                    <a:pt x="26186" y="32940"/>
                    <a:pt x="31890" y="26035"/>
                  </a:cubicBezTo>
                  <a:cubicBezTo>
                    <a:pt x="37560" y="19097"/>
                    <a:pt x="40296" y="9423"/>
                    <a:pt x="38595" y="4420"/>
                  </a:cubicBezTo>
                  <a:cubicBezTo>
                    <a:pt x="37457" y="1008"/>
                    <a:pt x="35731" y="0"/>
                    <a:pt x="341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44" name="Google Shape;2944;p80"/>
            <p:cNvGrpSpPr/>
            <p:nvPr/>
          </p:nvGrpSpPr>
          <p:grpSpPr>
            <a:xfrm rot="1227770">
              <a:off x="2507630" y="1589022"/>
              <a:ext cx="175190" cy="426710"/>
              <a:chOff x="1921997" y="1347847"/>
              <a:chExt cx="175190" cy="426710"/>
            </a:xfrm>
          </p:grpSpPr>
          <p:sp>
            <p:nvSpPr>
              <p:cNvPr id="2945" name="Google Shape;2945;p80"/>
              <p:cNvSpPr/>
              <p:nvPr/>
            </p:nvSpPr>
            <p:spPr>
              <a:xfrm flipH="1">
                <a:off x="1986811" y="1708682"/>
                <a:ext cx="95049" cy="65876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1960" extrusionOk="0">
                    <a:moveTo>
                      <a:pt x="1398" y="1"/>
                    </a:moveTo>
                    <a:cubicBezTo>
                      <a:pt x="883" y="1"/>
                      <a:pt x="379" y="241"/>
                      <a:pt x="92" y="672"/>
                    </a:cubicBezTo>
                    <a:lnTo>
                      <a:pt x="62" y="702"/>
                    </a:lnTo>
                    <a:cubicBezTo>
                      <a:pt x="1" y="794"/>
                      <a:pt x="1" y="945"/>
                      <a:pt x="62" y="1037"/>
                    </a:cubicBezTo>
                    <a:cubicBezTo>
                      <a:pt x="153" y="1128"/>
                      <a:pt x="244" y="1219"/>
                      <a:pt x="335" y="1280"/>
                    </a:cubicBezTo>
                    <a:cubicBezTo>
                      <a:pt x="700" y="1553"/>
                      <a:pt x="1095" y="1766"/>
                      <a:pt x="1521" y="1918"/>
                    </a:cubicBezTo>
                    <a:cubicBezTo>
                      <a:pt x="1612" y="1946"/>
                      <a:pt x="1706" y="1960"/>
                      <a:pt x="1801" y="1960"/>
                    </a:cubicBezTo>
                    <a:cubicBezTo>
                      <a:pt x="2117" y="1960"/>
                      <a:pt x="2435" y="1810"/>
                      <a:pt x="2645" y="1553"/>
                    </a:cubicBezTo>
                    <a:cubicBezTo>
                      <a:pt x="2828" y="1219"/>
                      <a:pt x="2797" y="794"/>
                      <a:pt x="2524" y="490"/>
                    </a:cubicBezTo>
                    <a:cubicBezTo>
                      <a:pt x="2250" y="186"/>
                      <a:pt x="1885" y="34"/>
                      <a:pt x="1490" y="3"/>
                    </a:cubicBezTo>
                    <a:cubicBezTo>
                      <a:pt x="1460" y="2"/>
                      <a:pt x="1429" y="1"/>
                      <a:pt x="13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6" name="Google Shape;2946;p80"/>
              <p:cNvSpPr/>
              <p:nvPr/>
            </p:nvSpPr>
            <p:spPr>
              <a:xfrm flipH="1">
                <a:off x="2000155" y="1677020"/>
                <a:ext cx="97032" cy="88999"/>
              </a:xfrm>
              <a:custGeom>
                <a:avLst/>
                <a:gdLst/>
                <a:ahLst/>
                <a:cxnLst/>
                <a:rect l="l" t="t" r="r" b="b"/>
                <a:pathLst>
                  <a:path w="2887" h="2648" extrusionOk="0">
                    <a:moveTo>
                      <a:pt x="2717" y="0"/>
                    </a:moveTo>
                    <a:cubicBezTo>
                      <a:pt x="2713" y="0"/>
                      <a:pt x="2709" y="1"/>
                      <a:pt x="2706" y="3"/>
                    </a:cubicBezTo>
                    <a:cubicBezTo>
                      <a:pt x="2554" y="3"/>
                      <a:pt x="2615" y="945"/>
                      <a:pt x="1825" y="1675"/>
                    </a:cubicBezTo>
                    <a:cubicBezTo>
                      <a:pt x="1034" y="2404"/>
                      <a:pt x="1" y="2343"/>
                      <a:pt x="1" y="2495"/>
                    </a:cubicBezTo>
                    <a:cubicBezTo>
                      <a:pt x="1" y="2556"/>
                      <a:pt x="244" y="2647"/>
                      <a:pt x="669" y="2647"/>
                    </a:cubicBezTo>
                    <a:cubicBezTo>
                      <a:pt x="1217" y="2617"/>
                      <a:pt x="1764" y="2404"/>
                      <a:pt x="2189" y="2039"/>
                    </a:cubicBezTo>
                    <a:cubicBezTo>
                      <a:pt x="2584" y="1675"/>
                      <a:pt x="2828" y="1158"/>
                      <a:pt x="2858" y="611"/>
                    </a:cubicBezTo>
                    <a:cubicBezTo>
                      <a:pt x="2887" y="238"/>
                      <a:pt x="2780" y="0"/>
                      <a:pt x="27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7" name="Google Shape;2947;p80"/>
              <p:cNvSpPr/>
              <p:nvPr/>
            </p:nvSpPr>
            <p:spPr>
              <a:xfrm rot="-1941113" flipH="1">
                <a:off x="2010715" y="1454936"/>
                <a:ext cx="56229" cy="5330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586" extrusionOk="0">
                    <a:moveTo>
                      <a:pt x="853" y="1"/>
                    </a:moveTo>
                    <a:cubicBezTo>
                      <a:pt x="833" y="1"/>
                      <a:pt x="812" y="1"/>
                      <a:pt x="791" y="3"/>
                    </a:cubicBezTo>
                    <a:cubicBezTo>
                      <a:pt x="335" y="33"/>
                      <a:pt x="0" y="398"/>
                      <a:pt x="0" y="854"/>
                    </a:cubicBezTo>
                    <a:cubicBezTo>
                      <a:pt x="30" y="1261"/>
                      <a:pt x="393" y="1585"/>
                      <a:pt x="824" y="1585"/>
                    </a:cubicBezTo>
                    <a:cubicBezTo>
                      <a:pt x="843" y="1585"/>
                      <a:pt x="863" y="1584"/>
                      <a:pt x="882" y="1583"/>
                    </a:cubicBezTo>
                    <a:cubicBezTo>
                      <a:pt x="1307" y="1553"/>
                      <a:pt x="1672" y="1188"/>
                      <a:pt x="1672" y="732"/>
                    </a:cubicBezTo>
                    <a:cubicBezTo>
                      <a:pt x="1643" y="297"/>
                      <a:pt x="1282" y="1"/>
                      <a:pt x="8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8" name="Google Shape;2948;p80"/>
              <p:cNvSpPr/>
              <p:nvPr/>
            </p:nvSpPr>
            <p:spPr>
              <a:xfrm rot="-1941113" flipH="1">
                <a:off x="1924390" y="1377700"/>
                <a:ext cx="124657" cy="45104"/>
              </a:xfrm>
              <a:custGeom>
                <a:avLst/>
                <a:gdLst/>
                <a:ahLst/>
                <a:cxnLst/>
                <a:rect l="l" t="t" r="r" b="b"/>
                <a:pathLst>
                  <a:path w="3709" h="1342" extrusionOk="0">
                    <a:moveTo>
                      <a:pt x="2037" y="1"/>
                    </a:moveTo>
                    <a:cubicBezTo>
                      <a:pt x="1936" y="1"/>
                      <a:pt x="1834" y="7"/>
                      <a:pt x="1733" y="19"/>
                    </a:cubicBezTo>
                    <a:cubicBezTo>
                      <a:pt x="1216" y="110"/>
                      <a:pt x="730" y="353"/>
                      <a:pt x="365" y="718"/>
                    </a:cubicBezTo>
                    <a:cubicBezTo>
                      <a:pt x="92" y="1022"/>
                      <a:pt x="0" y="1265"/>
                      <a:pt x="61" y="1326"/>
                    </a:cubicBezTo>
                    <a:cubicBezTo>
                      <a:pt x="72" y="1336"/>
                      <a:pt x="86" y="1341"/>
                      <a:pt x="104" y="1341"/>
                    </a:cubicBezTo>
                    <a:cubicBezTo>
                      <a:pt x="295" y="1341"/>
                      <a:pt x="905" y="796"/>
                      <a:pt x="1794" y="657"/>
                    </a:cubicBezTo>
                    <a:cubicBezTo>
                      <a:pt x="1932" y="636"/>
                      <a:pt x="2066" y="628"/>
                      <a:pt x="2194" y="628"/>
                    </a:cubicBezTo>
                    <a:cubicBezTo>
                      <a:pt x="2866" y="628"/>
                      <a:pt x="3379" y="869"/>
                      <a:pt x="3573" y="869"/>
                    </a:cubicBezTo>
                    <a:cubicBezTo>
                      <a:pt x="3610" y="869"/>
                      <a:pt x="3635" y="861"/>
                      <a:pt x="3648" y="840"/>
                    </a:cubicBezTo>
                    <a:cubicBezTo>
                      <a:pt x="3709" y="779"/>
                      <a:pt x="3557" y="536"/>
                      <a:pt x="3222" y="323"/>
                    </a:cubicBezTo>
                    <a:cubicBezTo>
                      <a:pt x="2856" y="103"/>
                      <a:pt x="2450" y="1"/>
                      <a:pt x="20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49" name="Google Shape;2949;p80"/>
            <p:cNvGrpSpPr/>
            <p:nvPr/>
          </p:nvGrpSpPr>
          <p:grpSpPr>
            <a:xfrm rot="748834" flipH="1">
              <a:off x="2332391" y="2661665"/>
              <a:ext cx="350084" cy="292927"/>
              <a:chOff x="4710200" y="2959225"/>
              <a:chExt cx="301900" cy="236575"/>
            </a:xfrm>
          </p:grpSpPr>
          <p:sp>
            <p:nvSpPr>
              <p:cNvPr id="2950" name="Google Shape;2950;p80"/>
              <p:cNvSpPr/>
              <p:nvPr/>
            </p:nvSpPr>
            <p:spPr>
              <a:xfrm>
                <a:off x="4710200" y="3007750"/>
                <a:ext cx="54225" cy="48800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952" extrusionOk="0">
                    <a:moveTo>
                      <a:pt x="1073" y="0"/>
                    </a:moveTo>
                    <a:cubicBezTo>
                      <a:pt x="804" y="0"/>
                      <a:pt x="534" y="110"/>
                      <a:pt x="334" y="328"/>
                    </a:cubicBezTo>
                    <a:cubicBezTo>
                      <a:pt x="1" y="728"/>
                      <a:pt x="67" y="1329"/>
                      <a:pt x="468" y="1696"/>
                    </a:cubicBezTo>
                    <a:cubicBezTo>
                      <a:pt x="655" y="1867"/>
                      <a:pt x="886" y="1951"/>
                      <a:pt x="1116" y="1951"/>
                    </a:cubicBezTo>
                    <a:cubicBezTo>
                      <a:pt x="1378" y="1951"/>
                      <a:pt x="1640" y="1842"/>
                      <a:pt x="1835" y="1629"/>
                    </a:cubicBezTo>
                    <a:cubicBezTo>
                      <a:pt x="2169" y="1195"/>
                      <a:pt x="2102" y="595"/>
                      <a:pt x="1702" y="228"/>
                    </a:cubicBezTo>
                    <a:cubicBezTo>
                      <a:pt x="1520" y="76"/>
                      <a:pt x="1297" y="0"/>
                      <a:pt x="10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1" name="Google Shape;2951;p80"/>
              <p:cNvSpPr/>
              <p:nvPr/>
            </p:nvSpPr>
            <p:spPr>
              <a:xfrm>
                <a:off x="4745225" y="2959225"/>
                <a:ext cx="79250" cy="65100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2604" extrusionOk="0">
                    <a:moveTo>
                      <a:pt x="601" y="1"/>
                    </a:moveTo>
                    <a:cubicBezTo>
                      <a:pt x="201" y="1"/>
                      <a:pt x="1" y="101"/>
                      <a:pt x="1" y="201"/>
                    </a:cubicBezTo>
                    <a:cubicBezTo>
                      <a:pt x="1" y="368"/>
                      <a:pt x="935" y="401"/>
                      <a:pt x="1768" y="1068"/>
                    </a:cubicBezTo>
                    <a:cubicBezTo>
                      <a:pt x="2587" y="1723"/>
                      <a:pt x="2859" y="2603"/>
                      <a:pt x="3027" y="2603"/>
                    </a:cubicBezTo>
                    <a:cubicBezTo>
                      <a:pt x="3030" y="2603"/>
                      <a:pt x="3033" y="2603"/>
                      <a:pt x="3036" y="2602"/>
                    </a:cubicBezTo>
                    <a:cubicBezTo>
                      <a:pt x="3136" y="2602"/>
                      <a:pt x="3169" y="2336"/>
                      <a:pt x="3036" y="1935"/>
                    </a:cubicBezTo>
                    <a:cubicBezTo>
                      <a:pt x="2903" y="1368"/>
                      <a:pt x="2569" y="901"/>
                      <a:pt x="2102" y="568"/>
                    </a:cubicBezTo>
                    <a:cubicBezTo>
                      <a:pt x="1702" y="201"/>
                      <a:pt x="1168" y="1"/>
                      <a:pt x="6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2" name="Google Shape;2952;p80"/>
              <p:cNvSpPr/>
              <p:nvPr/>
            </p:nvSpPr>
            <p:spPr>
              <a:xfrm>
                <a:off x="4884500" y="3147150"/>
                <a:ext cx="54225" cy="48650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946" extrusionOk="0">
                    <a:moveTo>
                      <a:pt x="1053" y="0"/>
                    </a:moveTo>
                    <a:cubicBezTo>
                      <a:pt x="791" y="0"/>
                      <a:pt x="529" y="109"/>
                      <a:pt x="334" y="323"/>
                    </a:cubicBezTo>
                    <a:cubicBezTo>
                      <a:pt x="0" y="723"/>
                      <a:pt x="67" y="1357"/>
                      <a:pt x="467" y="1690"/>
                    </a:cubicBezTo>
                    <a:cubicBezTo>
                      <a:pt x="654" y="1862"/>
                      <a:pt x="885" y="1946"/>
                      <a:pt x="1115" y="1946"/>
                    </a:cubicBezTo>
                    <a:cubicBezTo>
                      <a:pt x="1378" y="1946"/>
                      <a:pt x="1639" y="1837"/>
                      <a:pt x="1835" y="1623"/>
                    </a:cubicBezTo>
                    <a:cubicBezTo>
                      <a:pt x="2168" y="1223"/>
                      <a:pt x="2102" y="589"/>
                      <a:pt x="1701" y="256"/>
                    </a:cubicBezTo>
                    <a:cubicBezTo>
                      <a:pt x="1514" y="84"/>
                      <a:pt x="1283" y="0"/>
                      <a:pt x="10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3" name="Google Shape;2953;p80"/>
              <p:cNvSpPr/>
              <p:nvPr/>
            </p:nvSpPr>
            <p:spPr>
              <a:xfrm>
                <a:off x="4932850" y="3106700"/>
                <a:ext cx="79250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2576" extrusionOk="0">
                    <a:moveTo>
                      <a:pt x="478" y="1"/>
                    </a:moveTo>
                    <a:cubicBezTo>
                      <a:pt x="160" y="1"/>
                      <a:pt x="1" y="113"/>
                      <a:pt x="1" y="173"/>
                    </a:cubicBezTo>
                    <a:cubicBezTo>
                      <a:pt x="1" y="373"/>
                      <a:pt x="935" y="406"/>
                      <a:pt x="1769" y="1040"/>
                    </a:cubicBezTo>
                    <a:cubicBezTo>
                      <a:pt x="2588" y="1695"/>
                      <a:pt x="2860" y="2575"/>
                      <a:pt x="3027" y="2575"/>
                    </a:cubicBezTo>
                    <a:cubicBezTo>
                      <a:pt x="3030" y="2575"/>
                      <a:pt x="3033" y="2575"/>
                      <a:pt x="3036" y="2574"/>
                    </a:cubicBezTo>
                    <a:cubicBezTo>
                      <a:pt x="3136" y="2574"/>
                      <a:pt x="3170" y="2307"/>
                      <a:pt x="3036" y="1907"/>
                    </a:cubicBezTo>
                    <a:cubicBezTo>
                      <a:pt x="2903" y="1373"/>
                      <a:pt x="2569" y="906"/>
                      <a:pt x="2136" y="573"/>
                    </a:cubicBezTo>
                    <a:cubicBezTo>
                      <a:pt x="1702" y="206"/>
                      <a:pt x="1168" y="6"/>
                      <a:pt x="601" y="6"/>
                    </a:cubicBezTo>
                    <a:cubicBezTo>
                      <a:pt x="558" y="2"/>
                      <a:pt x="517" y="1"/>
                      <a:pt x="47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4" name="Google Shape;2954;p80"/>
              <p:cNvSpPr/>
              <p:nvPr/>
            </p:nvSpPr>
            <p:spPr>
              <a:xfrm>
                <a:off x="4781143" y="3080296"/>
                <a:ext cx="57575" cy="68900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756" extrusionOk="0">
                    <a:moveTo>
                      <a:pt x="2241" y="0"/>
                    </a:moveTo>
                    <a:cubicBezTo>
                      <a:pt x="2135" y="0"/>
                      <a:pt x="1927" y="102"/>
                      <a:pt x="1635" y="288"/>
                    </a:cubicBezTo>
                    <a:cubicBezTo>
                      <a:pt x="1468" y="388"/>
                      <a:pt x="1235" y="521"/>
                      <a:pt x="1001" y="688"/>
                    </a:cubicBezTo>
                    <a:lnTo>
                      <a:pt x="668" y="921"/>
                    </a:lnTo>
                    <a:cubicBezTo>
                      <a:pt x="501" y="1021"/>
                      <a:pt x="368" y="1155"/>
                      <a:pt x="234" y="1255"/>
                    </a:cubicBezTo>
                    <a:cubicBezTo>
                      <a:pt x="101" y="1422"/>
                      <a:pt x="1" y="1655"/>
                      <a:pt x="34" y="1889"/>
                    </a:cubicBezTo>
                    <a:cubicBezTo>
                      <a:pt x="34" y="2055"/>
                      <a:pt x="134" y="2256"/>
                      <a:pt x="268" y="2389"/>
                    </a:cubicBezTo>
                    <a:cubicBezTo>
                      <a:pt x="368" y="2522"/>
                      <a:pt x="534" y="2623"/>
                      <a:pt x="668" y="2689"/>
                    </a:cubicBezTo>
                    <a:cubicBezTo>
                      <a:pt x="801" y="2723"/>
                      <a:pt x="935" y="2756"/>
                      <a:pt x="1068" y="2756"/>
                    </a:cubicBezTo>
                    <a:cubicBezTo>
                      <a:pt x="1535" y="2756"/>
                      <a:pt x="1769" y="2623"/>
                      <a:pt x="1769" y="2556"/>
                    </a:cubicBezTo>
                    <a:cubicBezTo>
                      <a:pt x="1769" y="2522"/>
                      <a:pt x="1502" y="2489"/>
                      <a:pt x="1101" y="2389"/>
                    </a:cubicBezTo>
                    <a:cubicBezTo>
                      <a:pt x="935" y="2356"/>
                      <a:pt x="735" y="2256"/>
                      <a:pt x="634" y="2089"/>
                    </a:cubicBezTo>
                    <a:cubicBezTo>
                      <a:pt x="568" y="2022"/>
                      <a:pt x="534" y="1922"/>
                      <a:pt x="501" y="1855"/>
                    </a:cubicBezTo>
                    <a:cubicBezTo>
                      <a:pt x="501" y="1755"/>
                      <a:pt x="568" y="1655"/>
                      <a:pt x="634" y="1588"/>
                    </a:cubicBezTo>
                    <a:cubicBezTo>
                      <a:pt x="701" y="1488"/>
                      <a:pt x="835" y="1422"/>
                      <a:pt x="935" y="1322"/>
                    </a:cubicBezTo>
                    <a:lnTo>
                      <a:pt x="1268" y="1055"/>
                    </a:lnTo>
                    <a:cubicBezTo>
                      <a:pt x="1502" y="888"/>
                      <a:pt x="1702" y="721"/>
                      <a:pt x="1835" y="588"/>
                    </a:cubicBezTo>
                    <a:cubicBezTo>
                      <a:pt x="2136" y="288"/>
                      <a:pt x="2302" y="87"/>
                      <a:pt x="2302" y="21"/>
                    </a:cubicBezTo>
                    <a:cubicBezTo>
                      <a:pt x="2289" y="7"/>
                      <a:pt x="2268" y="0"/>
                      <a:pt x="22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55" name="Google Shape;2955;p80"/>
            <p:cNvSpPr/>
            <p:nvPr/>
          </p:nvSpPr>
          <p:spPr>
            <a:xfrm rot="-3225588">
              <a:off x="2501949" y="2935744"/>
              <a:ext cx="94577" cy="105874"/>
            </a:xfrm>
            <a:custGeom>
              <a:avLst/>
              <a:gdLst/>
              <a:ahLst/>
              <a:cxnLst/>
              <a:rect l="l" t="t" r="r" b="b"/>
              <a:pathLst>
                <a:path w="3223" h="3608" extrusionOk="0">
                  <a:moveTo>
                    <a:pt x="366" y="1"/>
                  </a:moveTo>
                  <a:cubicBezTo>
                    <a:pt x="275" y="1"/>
                    <a:pt x="92" y="244"/>
                    <a:pt x="31" y="730"/>
                  </a:cubicBezTo>
                  <a:cubicBezTo>
                    <a:pt x="1" y="1399"/>
                    <a:pt x="214" y="2068"/>
                    <a:pt x="609" y="2554"/>
                  </a:cubicBezTo>
                  <a:cubicBezTo>
                    <a:pt x="1065" y="3101"/>
                    <a:pt x="1673" y="3466"/>
                    <a:pt x="2372" y="3588"/>
                  </a:cubicBezTo>
                  <a:cubicBezTo>
                    <a:pt x="2492" y="3602"/>
                    <a:pt x="2601" y="3608"/>
                    <a:pt x="2696" y="3608"/>
                  </a:cubicBezTo>
                  <a:cubicBezTo>
                    <a:pt x="3013" y="3608"/>
                    <a:pt x="3192" y="3543"/>
                    <a:pt x="3192" y="3496"/>
                  </a:cubicBezTo>
                  <a:cubicBezTo>
                    <a:pt x="3223" y="3344"/>
                    <a:pt x="1977" y="3223"/>
                    <a:pt x="1126" y="2189"/>
                  </a:cubicBezTo>
                  <a:cubicBezTo>
                    <a:pt x="305" y="1186"/>
                    <a:pt x="518" y="31"/>
                    <a:pt x="3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93DCC1DA-23C5-C1F2-2125-D06BD3718A12}"/>
              </a:ext>
            </a:extLst>
          </p:cNvPr>
          <p:cNvSpPr/>
          <p:nvPr/>
        </p:nvSpPr>
        <p:spPr>
          <a:xfrm>
            <a:off x="4259634" y="3029576"/>
            <a:ext cx="4749584" cy="15638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3600" dirty="0">
                <a:latin typeface="Amatic SC" panose="00000500000000000000" pitchFamily="2" charset="-79"/>
                <a:cs typeface="Amatic SC" panose="00000500000000000000" pitchFamily="2" charset="-79"/>
              </a:rPr>
              <a:t>Hiperbilirubinemia</a:t>
            </a:r>
            <a:endParaRPr lang="en-ID" sz="3600" dirty="0"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81958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234379-D1C7-877C-88E3-8BEDF35D1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Hiperbilirubinemia</a:t>
            </a:r>
            <a:endParaRPr lang="en-ID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4E46AFB-088E-A82E-DD74-E0A5F7CB65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7785" y="1017750"/>
            <a:ext cx="4735500" cy="2400300"/>
          </a:xfrm>
        </p:spPr>
        <p:txBody>
          <a:bodyPr/>
          <a:lstStyle/>
          <a:p>
            <a:pPr marL="114300" indent="0" algn="just">
              <a:buNone/>
            </a:pP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Hiperbilirubinemia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merupakan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suatu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kondisi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dimana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sklera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kulit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berwarna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kuning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akibat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perlekatan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bilirubin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tubuh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akumulasi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bilirubin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darah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lebih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5mg/dl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waktu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24 jam, yang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menandakan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adanya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gangguan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fungsional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pada lifer,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sistem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biliary,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sistem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hematologi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A5F43E-AD02-1BD7-101A-16219D175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50" y="1017750"/>
            <a:ext cx="2871465" cy="353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1149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234379-D1C7-877C-88E3-8BEDF35D1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Klasifikasi</a:t>
            </a:r>
            <a:r>
              <a:rPr lang="en-US" dirty="0"/>
              <a:t> </a:t>
            </a:r>
            <a:r>
              <a:rPr lang="en-US" dirty="0" err="1"/>
              <a:t>Fisiologis</a:t>
            </a:r>
            <a:endParaRPr lang="en-ID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4E46AFB-088E-A82E-DD74-E0A5F7CB65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017750"/>
            <a:ext cx="5904749" cy="2400300"/>
          </a:xfrm>
        </p:spPr>
        <p:txBody>
          <a:bodyPr/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lphaLcParenR"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Warna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kuning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kulit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sclera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timbul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ke-2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ke-3,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terlihat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jelas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5-6,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menghilang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ke-10. 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arenR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Bayi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terlihat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biasa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bisa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minum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menyusu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baik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berat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bisa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mengalami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peningkatan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baik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+mj-lt"/>
              <a:buAutoNum type="alphaLcParenR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Kadar bilirubin serum pada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bayi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cukup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bulantidak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mg/dL. Dan pada BBLR 10 mg/dL,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hilang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ke-14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setelah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kelahiran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A5F43E-AD02-1BD7-101A-16219D175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50" y="1017750"/>
            <a:ext cx="2871465" cy="353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2346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234379-D1C7-877C-88E3-8BEDF35D1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Klasifikasi</a:t>
            </a:r>
            <a:r>
              <a:rPr lang="en-US" dirty="0"/>
              <a:t> </a:t>
            </a:r>
            <a:r>
              <a:rPr lang="en-US" dirty="0" err="1"/>
              <a:t>Patologis</a:t>
            </a:r>
            <a:endParaRPr lang="en-ID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4E46AFB-088E-A82E-DD74-E0A5F7CB65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1017750"/>
            <a:ext cx="6644639" cy="2400300"/>
          </a:xfrm>
        </p:spPr>
        <p:txBody>
          <a:bodyPr/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lphaLcParenR"/>
            </a:pP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Ikterus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muncul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24 jam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pertama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kehidupan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serum bilirubin total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12 mg/dl. </a:t>
            </a:r>
            <a:endParaRPr lang="en-ID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arenR"/>
            </a:pP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Peningkatan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kadar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bilirubin 5 mg/dl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24 jam. </a:t>
            </a:r>
            <a:endParaRPr lang="en-ID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+mj-lt"/>
              <a:buAutoNum type="alphaLcParenR"/>
            </a:pP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Konsentrasi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bilirubin serum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melebihi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 mg/dl pada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bayi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≤ 37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minggu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(BBLR) dan 12,5 mg/dl pada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bayi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sudah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cukup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bulan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D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+mj-lt"/>
              <a:buAutoNum type="alphaLcParenR"/>
            </a:pP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Ikterus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disertai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proses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hemolisis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inkompatibilitas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darah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defisiensi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enzim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glukosa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6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fosfat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dehidrogenase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(G6PD), dan sepsis).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Ikterus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disertai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berat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bayi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lahir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kurang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2500 gram, masa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gestasi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kurang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dari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36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minggu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asfiksia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hipoksia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sindrom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gangguan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11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pernafasan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infeksi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hipoglikemia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hipokapnia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hiperosmolatitas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darah</a:t>
            </a:r>
            <a:endParaRPr lang="en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A5F43E-AD02-1BD7-101A-16219D175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7230" y="286230"/>
            <a:ext cx="2871465" cy="353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4267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7A2FFD-BCFF-C1DB-FC82-A06BCE332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9725" y="412092"/>
            <a:ext cx="4160100" cy="492900"/>
          </a:xfrm>
        </p:spPr>
        <p:txBody>
          <a:bodyPr/>
          <a:lstStyle/>
          <a:p>
            <a:r>
              <a:rPr lang="en-US" dirty="0" err="1"/>
              <a:t>Penilaian</a:t>
            </a:r>
            <a:r>
              <a:rPr lang="en-US" dirty="0"/>
              <a:t> </a:t>
            </a:r>
            <a:r>
              <a:rPr lang="en-US" dirty="0" err="1"/>
              <a:t>Ikterus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5BDFEB-16D8-8787-7A3B-C810E01B1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47857" y="1113169"/>
            <a:ext cx="5152305" cy="1674900"/>
          </a:xfrm>
        </p:spPr>
        <p:txBody>
          <a:bodyPr/>
          <a:lstStyle/>
          <a:p>
            <a:pPr marL="342900" lvl="0" indent="-342900" algn="just">
              <a:spcBef>
                <a:spcPts val="0"/>
              </a:spcBef>
              <a:buFont typeface="+mj-lt"/>
              <a:buAutoNum type="alphaLcPeriod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Kramer 1 :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warna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kuning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daerah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kepala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leher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en-ID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lphaLcPeriod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Kramer 2 :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warna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kuning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sampai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bagian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badan (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pusar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atas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endParaRPr lang="en-ID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lphaLcPeriod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Kramer 3 :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warna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kuning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badan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bagian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bawah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hingga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lutut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siku, </a:t>
            </a:r>
            <a:endParaRPr lang="en-ID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Kramer 4 :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warna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kuning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pergegelangan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kaki, </a:t>
            </a:r>
            <a:endParaRPr lang="en-ID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Kramer 5: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warna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kuning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pada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daerah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tangan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kaki </a:t>
            </a:r>
            <a:endParaRPr lang="en-ID" dirty="0"/>
          </a:p>
        </p:txBody>
      </p:sp>
      <p:pic>
        <p:nvPicPr>
          <p:cNvPr id="5122" name="image2.jpeg">
            <a:extLst>
              <a:ext uri="{FF2B5EF4-FFF2-40B4-BE49-F238E27FC236}">
                <a16:creationId xmlns:a16="http://schemas.microsoft.com/office/drawing/2014/main" id="{6B1BE630-3CFF-9920-E7FB-5ADCFAE47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8" r="13402" b="4968"/>
          <a:stretch>
            <a:fillRect/>
          </a:stretch>
        </p:blipFill>
        <p:spPr bwMode="auto">
          <a:xfrm>
            <a:off x="284480" y="314415"/>
            <a:ext cx="3210560" cy="4074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2009705-51C8-6ACB-7218-46EC65F4A4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816377"/>
              </p:ext>
            </p:extLst>
          </p:nvPr>
        </p:nvGraphicFramePr>
        <p:xfrm>
          <a:off x="4455795" y="3340374"/>
          <a:ext cx="4403725" cy="1391034"/>
        </p:xfrm>
        <a:graphic>
          <a:graphicData uri="http://schemas.openxmlformats.org/drawingml/2006/table">
            <a:tbl>
              <a:tblPr firstRow="1" firstCol="1" bandRow="1">
                <a:tableStyleId>{5EE003D4-2DEC-4569-8159-EF882245EB76}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val="3407645200"/>
                    </a:ext>
                  </a:extLst>
                </a:gridCol>
                <a:gridCol w="2070100">
                  <a:extLst>
                    <a:ext uri="{9D8B030D-6E8A-4147-A177-3AD203B41FA5}">
                      <a16:colId xmlns:a16="http://schemas.microsoft.com/office/drawing/2014/main" val="2762454652"/>
                    </a:ext>
                  </a:extLst>
                </a:gridCol>
                <a:gridCol w="1510665">
                  <a:extLst>
                    <a:ext uri="{9D8B030D-6E8A-4147-A177-3AD203B41FA5}">
                      <a16:colId xmlns:a16="http://schemas.microsoft.com/office/drawing/2014/main" val="18827222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Zona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Bagian Tubuh Yang Kuning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Rata-rata serum Bilirubin (umol/L)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09716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Kepala dan leher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100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52168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Pusat-leher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150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27624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Pusat-paha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200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75281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Lengan dan tungkai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250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59447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Tangan dan kaki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&gt;250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85628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94633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927E67-8034-8B39-7B6E-82071B469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5545" y="548640"/>
            <a:ext cx="7717500" cy="3577110"/>
          </a:xfrm>
        </p:spPr>
        <p:txBody>
          <a:bodyPr/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Mulai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sinar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fototerapi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bila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ikterus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diklasifikasikan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ikterus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berat</a:t>
            </a:r>
            <a:endParaRPr lang="en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Tentukan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apakah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bayi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memiliki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faktor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faktor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kehamilan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37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minggu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hemolisis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sepsis. </a:t>
            </a:r>
            <a:endParaRPr lang="en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Ambil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contoh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darah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periksalah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kadar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bilirubin serum dan hemoglobin,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tentukan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golongan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darah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bayi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dan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lakukan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tes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coombs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Bila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kadar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bilirubin serum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dibawah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nilai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di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butuhkannya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maka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hentikan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pemberian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sinar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fototerapi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Bila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kadar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bilirubin serum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berada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atas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nilai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dibutuhkannya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sinar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fototerapi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maka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lakukan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sinar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fototerapi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Bila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faktor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rhesus dan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golongan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darah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AB-O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bukan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penyebab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hemolisis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bila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memungkinkan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Tentukan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diagnosis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hiperbilirubinemia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D4D3C4C-BB81-2D01-24C1-BA1DDE6CB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545" y="158700"/>
            <a:ext cx="7717500" cy="572700"/>
          </a:xfrm>
        </p:spPr>
        <p:txBody>
          <a:bodyPr/>
          <a:lstStyle/>
          <a:p>
            <a:r>
              <a:rPr lang="en-US" dirty="0" err="1"/>
              <a:t>Penatalaksanaan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97684316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3" name="Google Shape;2903;p80"/>
          <p:cNvSpPr txBox="1">
            <a:spLocks noGrp="1"/>
          </p:cNvSpPr>
          <p:nvPr>
            <p:ph type="title"/>
          </p:nvPr>
        </p:nvSpPr>
        <p:spPr>
          <a:xfrm>
            <a:off x="4294981" y="1527592"/>
            <a:ext cx="4417088" cy="16849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BAYI RESIKO TINGGI DAN PENATALAKSANAANNYA</a:t>
            </a:r>
            <a:endParaRPr sz="2800" dirty="0"/>
          </a:p>
        </p:txBody>
      </p:sp>
      <p:grpSp>
        <p:nvGrpSpPr>
          <p:cNvPr id="2918" name="Google Shape;2918;p80"/>
          <p:cNvGrpSpPr/>
          <p:nvPr/>
        </p:nvGrpSpPr>
        <p:grpSpPr>
          <a:xfrm>
            <a:off x="484632" y="910987"/>
            <a:ext cx="3737518" cy="4232555"/>
            <a:chOff x="1273175" y="825425"/>
            <a:chExt cx="3432695" cy="3887357"/>
          </a:xfrm>
        </p:grpSpPr>
        <p:sp>
          <p:nvSpPr>
            <p:cNvPr id="2919" name="Google Shape;2919;p80"/>
            <p:cNvSpPr/>
            <p:nvPr/>
          </p:nvSpPr>
          <p:spPr>
            <a:xfrm flipH="1">
              <a:off x="2017117" y="1175530"/>
              <a:ext cx="846450" cy="1048435"/>
            </a:xfrm>
            <a:custGeom>
              <a:avLst/>
              <a:gdLst/>
              <a:ahLst/>
              <a:cxnLst/>
              <a:rect l="l" t="t" r="r" b="b"/>
              <a:pathLst>
                <a:path w="16813" h="20825" extrusionOk="0">
                  <a:moveTo>
                    <a:pt x="4916" y="0"/>
                  </a:moveTo>
                  <a:cubicBezTo>
                    <a:pt x="2075" y="0"/>
                    <a:pt x="0" y="1979"/>
                    <a:pt x="200" y="4179"/>
                  </a:cubicBezTo>
                  <a:cubicBezTo>
                    <a:pt x="200" y="4179"/>
                    <a:pt x="600" y="7081"/>
                    <a:pt x="1501" y="11284"/>
                  </a:cubicBezTo>
                  <a:cubicBezTo>
                    <a:pt x="1501" y="11284"/>
                    <a:pt x="1334" y="12585"/>
                    <a:pt x="801" y="13419"/>
                  </a:cubicBezTo>
                  <a:cubicBezTo>
                    <a:pt x="367" y="14119"/>
                    <a:pt x="1067" y="14520"/>
                    <a:pt x="2001" y="14586"/>
                  </a:cubicBezTo>
                  <a:cubicBezTo>
                    <a:pt x="3202" y="18642"/>
                    <a:pt x="5684" y="19603"/>
                    <a:pt x="7363" y="19603"/>
                  </a:cubicBezTo>
                  <a:cubicBezTo>
                    <a:pt x="7783" y="19603"/>
                    <a:pt x="8153" y="19543"/>
                    <a:pt x="8439" y="19456"/>
                  </a:cubicBezTo>
                  <a:cubicBezTo>
                    <a:pt x="9874" y="19023"/>
                    <a:pt x="10241" y="18856"/>
                    <a:pt x="10241" y="18856"/>
                  </a:cubicBezTo>
                  <a:lnTo>
                    <a:pt x="11141" y="20824"/>
                  </a:lnTo>
                  <a:lnTo>
                    <a:pt x="15745" y="15587"/>
                  </a:lnTo>
                  <a:lnTo>
                    <a:pt x="14911" y="12652"/>
                  </a:lnTo>
                  <a:cubicBezTo>
                    <a:pt x="14911" y="12652"/>
                    <a:pt x="16812" y="9149"/>
                    <a:pt x="15511" y="6447"/>
                  </a:cubicBezTo>
                  <a:cubicBezTo>
                    <a:pt x="14722" y="4850"/>
                    <a:pt x="13444" y="4523"/>
                    <a:pt x="12530" y="4523"/>
                  </a:cubicBezTo>
                  <a:cubicBezTo>
                    <a:pt x="11899" y="4523"/>
                    <a:pt x="11442" y="4679"/>
                    <a:pt x="11442" y="4679"/>
                  </a:cubicBezTo>
                  <a:cubicBezTo>
                    <a:pt x="11442" y="4679"/>
                    <a:pt x="9974" y="1043"/>
                    <a:pt x="6405" y="176"/>
                  </a:cubicBezTo>
                  <a:cubicBezTo>
                    <a:pt x="5892" y="56"/>
                    <a:pt x="5393" y="0"/>
                    <a:pt x="49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80"/>
            <p:cNvSpPr/>
            <p:nvPr/>
          </p:nvSpPr>
          <p:spPr>
            <a:xfrm flipH="1">
              <a:off x="1753485" y="3901200"/>
              <a:ext cx="2760970" cy="808239"/>
            </a:xfrm>
            <a:custGeom>
              <a:avLst/>
              <a:gdLst/>
              <a:ahLst/>
              <a:cxnLst/>
              <a:rect l="l" t="t" r="r" b="b"/>
              <a:pathLst>
                <a:path w="54841" h="16054" extrusionOk="0">
                  <a:moveTo>
                    <a:pt x="12207" y="1"/>
                  </a:moveTo>
                  <a:cubicBezTo>
                    <a:pt x="6724" y="1"/>
                    <a:pt x="2496" y="939"/>
                    <a:pt x="601" y="6213"/>
                  </a:cubicBezTo>
                  <a:cubicBezTo>
                    <a:pt x="335" y="6981"/>
                    <a:pt x="168" y="7781"/>
                    <a:pt x="134" y="8615"/>
                  </a:cubicBezTo>
                  <a:cubicBezTo>
                    <a:pt x="1" y="11184"/>
                    <a:pt x="868" y="13952"/>
                    <a:pt x="1769" y="16054"/>
                  </a:cubicBezTo>
                  <a:lnTo>
                    <a:pt x="54840" y="16054"/>
                  </a:lnTo>
                  <a:cubicBezTo>
                    <a:pt x="54707" y="16020"/>
                    <a:pt x="54540" y="15987"/>
                    <a:pt x="54373" y="15920"/>
                  </a:cubicBezTo>
                  <a:cubicBezTo>
                    <a:pt x="49736" y="14719"/>
                    <a:pt x="41664" y="11751"/>
                    <a:pt x="36360" y="8715"/>
                  </a:cubicBezTo>
                  <a:cubicBezTo>
                    <a:pt x="36327" y="8715"/>
                    <a:pt x="36327" y="8682"/>
                    <a:pt x="36294" y="8682"/>
                  </a:cubicBezTo>
                  <a:cubicBezTo>
                    <a:pt x="35893" y="8448"/>
                    <a:pt x="35493" y="8215"/>
                    <a:pt x="35126" y="7981"/>
                  </a:cubicBezTo>
                  <a:cubicBezTo>
                    <a:pt x="34826" y="7781"/>
                    <a:pt x="34526" y="7581"/>
                    <a:pt x="34225" y="7381"/>
                  </a:cubicBezTo>
                  <a:cubicBezTo>
                    <a:pt x="34192" y="7347"/>
                    <a:pt x="34159" y="7347"/>
                    <a:pt x="34092" y="7314"/>
                  </a:cubicBezTo>
                  <a:cubicBezTo>
                    <a:pt x="33658" y="7014"/>
                    <a:pt x="33258" y="6747"/>
                    <a:pt x="32858" y="6480"/>
                  </a:cubicBezTo>
                  <a:cubicBezTo>
                    <a:pt x="32291" y="6113"/>
                    <a:pt x="31757" y="5813"/>
                    <a:pt x="31290" y="5546"/>
                  </a:cubicBezTo>
                  <a:cubicBezTo>
                    <a:pt x="31056" y="5413"/>
                    <a:pt x="30823" y="5313"/>
                    <a:pt x="30623" y="5179"/>
                  </a:cubicBezTo>
                  <a:cubicBezTo>
                    <a:pt x="28788" y="4212"/>
                    <a:pt x="27487" y="3812"/>
                    <a:pt x="26620" y="3645"/>
                  </a:cubicBezTo>
                  <a:cubicBezTo>
                    <a:pt x="26220" y="3559"/>
                    <a:pt x="25911" y="3535"/>
                    <a:pt x="25690" y="3535"/>
                  </a:cubicBezTo>
                  <a:cubicBezTo>
                    <a:pt x="25394" y="3535"/>
                    <a:pt x="25252" y="3578"/>
                    <a:pt x="25252" y="3578"/>
                  </a:cubicBezTo>
                  <a:cubicBezTo>
                    <a:pt x="25252" y="3578"/>
                    <a:pt x="25186" y="3545"/>
                    <a:pt x="25119" y="3478"/>
                  </a:cubicBezTo>
                  <a:cubicBezTo>
                    <a:pt x="25019" y="3445"/>
                    <a:pt x="24952" y="3411"/>
                    <a:pt x="24852" y="3345"/>
                  </a:cubicBezTo>
                  <a:cubicBezTo>
                    <a:pt x="24785" y="3311"/>
                    <a:pt x="24719" y="3278"/>
                    <a:pt x="24619" y="3245"/>
                  </a:cubicBezTo>
                  <a:cubicBezTo>
                    <a:pt x="24018" y="2944"/>
                    <a:pt x="23017" y="2444"/>
                    <a:pt x="21783" y="1977"/>
                  </a:cubicBezTo>
                  <a:cubicBezTo>
                    <a:pt x="19815" y="1176"/>
                    <a:pt x="17247" y="342"/>
                    <a:pt x="14578" y="109"/>
                  </a:cubicBezTo>
                  <a:cubicBezTo>
                    <a:pt x="14111" y="42"/>
                    <a:pt x="13644" y="9"/>
                    <a:pt x="13144" y="9"/>
                  </a:cubicBezTo>
                  <a:cubicBezTo>
                    <a:pt x="12828" y="4"/>
                    <a:pt x="12516" y="1"/>
                    <a:pt x="122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80"/>
            <p:cNvSpPr/>
            <p:nvPr/>
          </p:nvSpPr>
          <p:spPr>
            <a:xfrm flipH="1">
              <a:off x="3160832" y="2991150"/>
              <a:ext cx="1545038" cy="912553"/>
            </a:xfrm>
            <a:custGeom>
              <a:avLst/>
              <a:gdLst/>
              <a:ahLst/>
              <a:cxnLst/>
              <a:rect l="l" t="t" r="r" b="b"/>
              <a:pathLst>
                <a:path w="30689" h="18126" extrusionOk="0">
                  <a:moveTo>
                    <a:pt x="9497" y="0"/>
                  </a:moveTo>
                  <a:cubicBezTo>
                    <a:pt x="9467" y="0"/>
                    <a:pt x="9437" y="2"/>
                    <a:pt x="9407" y="5"/>
                  </a:cubicBezTo>
                  <a:lnTo>
                    <a:pt x="834" y="639"/>
                  </a:lnTo>
                  <a:cubicBezTo>
                    <a:pt x="300" y="672"/>
                    <a:pt x="0" y="1239"/>
                    <a:pt x="267" y="1673"/>
                  </a:cubicBezTo>
                  <a:lnTo>
                    <a:pt x="9073" y="17118"/>
                  </a:lnTo>
                  <a:cubicBezTo>
                    <a:pt x="9414" y="17736"/>
                    <a:pt x="10070" y="18125"/>
                    <a:pt x="10802" y="18125"/>
                  </a:cubicBezTo>
                  <a:cubicBezTo>
                    <a:pt x="10859" y="18125"/>
                    <a:pt x="10917" y="18123"/>
                    <a:pt x="10975" y="18118"/>
                  </a:cubicBezTo>
                  <a:lnTo>
                    <a:pt x="30689" y="16450"/>
                  </a:lnTo>
                  <a:lnTo>
                    <a:pt x="30689" y="14516"/>
                  </a:lnTo>
                  <a:lnTo>
                    <a:pt x="17479" y="14682"/>
                  </a:lnTo>
                  <a:lnTo>
                    <a:pt x="10107" y="372"/>
                  </a:lnTo>
                  <a:cubicBezTo>
                    <a:pt x="9988" y="132"/>
                    <a:pt x="9760" y="0"/>
                    <a:pt x="94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80"/>
            <p:cNvSpPr/>
            <p:nvPr/>
          </p:nvSpPr>
          <p:spPr>
            <a:xfrm flipH="1">
              <a:off x="1273175" y="1993850"/>
              <a:ext cx="1980019" cy="2718932"/>
            </a:xfrm>
            <a:custGeom>
              <a:avLst/>
              <a:gdLst/>
              <a:ahLst/>
              <a:cxnLst/>
              <a:rect l="l" t="t" r="r" b="b"/>
              <a:pathLst>
                <a:path w="39329" h="54006" extrusionOk="0">
                  <a:moveTo>
                    <a:pt x="29788" y="0"/>
                  </a:moveTo>
                  <a:cubicBezTo>
                    <a:pt x="29788" y="0"/>
                    <a:pt x="23250" y="1701"/>
                    <a:pt x="19581" y="3769"/>
                  </a:cubicBezTo>
                  <a:cubicBezTo>
                    <a:pt x="19281" y="3936"/>
                    <a:pt x="19014" y="4103"/>
                    <a:pt x="18747" y="4270"/>
                  </a:cubicBezTo>
                  <a:cubicBezTo>
                    <a:pt x="18613" y="4370"/>
                    <a:pt x="18480" y="4470"/>
                    <a:pt x="18347" y="4570"/>
                  </a:cubicBezTo>
                  <a:cubicBezTo>
                    <a:pt x="17913" y="4904"/>
                    <a:pt x="17579" y="5237"/>
                    <a:pt x="17379" y="5571"/>
                  </a:cubicBezTo>
                  <a:cubicBezTo>
                    <a:pt x="17313" y="5671"/>
                    <a:pt x="17246" y="5771"/>
                    <a:pt x="17179" y="5871"/>
                  </a:cubicBezTo>
                  <a:cubicBezTo>
                    <a:pt x="16512" y="7005"/>
                    <a:pt x="16212" y="8173"/>
                    <a:pt x="16045" y="9540"/>
                  </a:cubicBezTo>
                  <a:cubicBezTo>
                    <a:pt x="16012" y="9774"/>
                    <a:pt x="15978" y="9974"/>
                    <a:pt x="15978" y="10207"/>
                  </a:cubicBezTo>
                  <a:cubicBezTo>
                    <a:pt x="15945" y="10508"/>
                    <a:pt x="15912" y="10774"/>
                    <a:pt x="15878" y="11075"/>
                  </a:cubicBezTo>
                  <a:cubicBezTo>
                    <a:pt x="15878" y="11342"/>
                    <a:pt x="15845" y="11608"/>
                    <a:pt x="15845" y="11909"/>
                  </a:cubicBezTo>
                  <a:cubicBezTo>
                    <a:pt x="15811" y="12242"/>
                    <a:pt x="15778" y="12642"/>
                    <a:pt x="15745" y="13043"/>
                  </a:cubicBezTo>
                  <a:cubicBezTo>
                    <a:pt x="15678" y="14144"/>
                    <a:pt x="15611" y="15378"/>
                    <a:pt x="15445" y="16745"/>
                  </a:cubicBezTo>
                  <a:cubicBezTo>
                    <a:pt x="15344" y="17613"/>
                    <a:pt x="15044" y="18747"/>
                    <a:pt x="14644" y="20081"/>
                  </a:cubicBezTo>
                  <a:cubicBezTo>
                    <a:pt x="14611" y="20215"/>
                    <a:pt x="14544" y="20348"/>
                    <a:pt x="14511" y="20481"/>
                  </a:cubicBezTo>
                  <a:cubicBezTo>
                    <a:pt x="14410" y="20782"/>
                    <a:pt x="14344" y="21048"/>
                    <a:pt x="14244" y="21349"/>
                  </a:cubicBezTo>
                  <a:cubicBezTo>
                    <a:pt x="14177" y="21482"/>
                    <a:pt x="14144" y="21616"/>
                    <a:pt x="14077" y="21749"/>
                  </a:cubicBezTo>
                  <a:cubicBezTo>
                    <a:pt x="14010" y="21983"/>
                    <a:pt x="13910" y="22249"/>
                    <a:pt x="13810" y="22483"/>
                  </a:cubicBezTo>
                  <a:cubicBezTo>
                    <a:pt x="13343" y="23817"/>
                    <a:pt x="12743" y="25252"/>
                    <a:pt x="12142" y="26686"/>
                  </a:cubicBezTo>
                  <a:cubicBezTo>
                    <a:pt x="12109" y="26719"/>
                    <a:pt x="12109" y="26753"/>
                    <a:pt x="12075" y="26786"/>
                  </a:cubicBezTo>
                  <a:cubicBezTo>
                    <a:pt x="12042" y="26919"/>
                    <a:pt x="11975" y="27019"/>
                    <a:pt x="11942" y="27153"/>
                  </a:cubicBezTo>
                  <a:lnTo>
                    <a:pt x="11909" y="27153"/>
                  </a:lnTo>
                  <a:cubicBezTo>
                    <a:pt x="11475" y="28120"/>
                    <a:pt x="11041" y="29121"/>
                    <a:pt x="10541" y="30055"/>
                  </a:cubicBezTo>
                  <a:cubicBezTo>
                    <a:pt x="10374" y="30422"/>
                    <a:pt x="10207" y="30755"/>
                    <a:pt x="10041" y="31089"/>
                  </a:cubicBezTo>
                  <a:cubicBezTo>
                    <a:pt x="10007" y="31156"/>
                    <a:pt x="9974" y="31222"/>
                    <a:pt x="9941" y="31256"/>
                  </a:cubicBezTo>
                  <a:cubicBezTo>
                    <a:pt x="9807" y="31556"/>
                    <a:pt x="9640" y="31823"/>
                    <a:pt x="9507" y="32090"/>
                  </a:cubicBezTo>
                  <a:cubicBezTo>
                    <a:pt x="9273" y="32523"/>
                    <a:pt x="9040" y="32924"/>
                    <a:pt x="8806" y="33324"/>
                  </a:cubicBezTo>
                  <a:cubicBezTo>
                    <a:pt x="8540" y="33791"/>
                    <a:pt x="8306" y="34225"/>
                    <a:pt x="8039" y="34625"/>
                  </a:cubicBezTo>
                  <a:cubicBezTo>
                    <a:pt x="7706" y="35159"/>
                    <a:pt x="7372" y="35692"/>
                    <a:pt x="7039" y="36126"/>
                  </a:cubicBezTo>
                  <a:cubicBezTo>
                    <a:pt x="6805" y="36460"/>
                    <a:pt x="6572" y="36726"/>
                    <a:pt x="6371" y="36993"/>
                  </a:cubicBezTo>
                  <a:cubicBezTo>
                    <a:pt x="5571" y="37961"/>
                    <a:pt x="4837" y="38561"/>
                    <a:pt x="4237" y="38628"/>
                  </a:cubicBezTo>
                  <a:cubicBezTo>
                    <a:pt x="3536" y="38694"/>
                    <a:pt x="2969" y="38828"/>
                    <a:pt x="2469" y="39061"/>
                  </a:cubicBezTo>
                  <a:cubicBezTo>
                    <a:pt x="2469" y="39061"/>
                    <a:pt x="2435" y="39095"/>
                    <a:pt x="2402" y="39095"/>
                  </a:cubicBezTo>
                  <a:cubicBezTo>
                    <a:pt x="2268" y="39161"/>
                    <a:pt x="2135" y="39228"/>
                    <a:pt x="2002" y="39295"/>
                  </a:cubicBezTo>
                  <a:cubicBezTo>
                    <a:pt x="1902" y="39362"/>
                    <a:pt x="1835" y="39395"/>
                    <a:pt x="1735" y="39462"/>
                  </a:cubicBezTo>
                  <a:cubicBezTo>
                    <a:pt x="1401" y="39662"/>
                    <a:pt x="1134" y="39929"/>
                    <a:pt x="901" y="40162"/>
                  </a:cubicBezTo>
                  <a:cubicBezTo>
                    <a:pt x="734" y="40329"/>
                    <a:pt x="601" y="40496"/>
                    <a:pt x="467" y="40663"/>
                  </a:cubicBezTo>
                  <a:cubicBezTo>
                    <a:pt x="300" y="40896"/>
                    <a:pt x="200" y="41063"/>
                    <a:pt x="134" y="41230"/>
                  </a:cubicBezTo>
                  <a:cubicBezTo>
                    <a:pt x="100" y="41263"/>
                    <a:pt x="67" y="41330"/>
                    <a:pt x="67" y="41363"/>
                  </a:cubicBezTo>
                  <a:cubicBezTo>
                    <a:pt x="34" y="41430"/>
                    <a:pt x="0" y="41463"/>
                    <a:pt x="0" y="41463"/>
                  </a:cubicBezTo>
                  <a:cubicBezTo>
                    <a:pt x="667" y="41463"/>
                    <a:pt x="1535" y="41697"/>
                    <a:pt x="2502" y="42164"/>
                  </a:cubicBezTo>
                  <a:cubicBezTo>
                    <a:pt x="3569" y="42631"/>
                    <a:pt x="4804" y="43364"/>
                    <a:pt x="6071" y="44232"/>
                  </a:cubicBezTo>
                  <a:cubicBezTo>
                    <a:pt x="6171" y="44298"/>
                    <a:pt x="6305" y="44365"/>
                    <a:pt x="6405" y="44465"/>
                  </a:cubicBezTo>
                  <a:cubicBezTo>
                    <a:pt x="6838" y="44732"/>
                    <a:pt x="7239" y="45032"/>
                    <a:pt x="7639" y="45333"/>
                  </a:cubicBezTo>
                  <a:cubicBezTo>
                    <a:pt x="8306" y="45833"/>
                    <a:pt x="8940" y="46333"/>
                    <a:pt x="9574" y="46834"/>
                  </a:cubicBezTo>
                  <a:cubicBezTo>
                    <a:pt x="9874" y="47067"/>
                    <a:pt x="10141" y="47301"/>
                    <a:pt x="10408" y="47534"/>
                  </a:cubicBezTo>
                  <a:cubicBezTo>
                    <a:pt x="10441" y="47567"/>
                    <a:pt x="10474" y="47567"/>
                    <a:pt x="10508" y="47601"/>
                  </a:cubicBezTo>
                  <a:cubicBezTo>
                    <a:pt x="10808" y="47868"/>
                    <a:pt x="11108" y="48135"/>
                    <a:pt x="11375" y="48368"/>
                  </a:cubicBezTo>
                  <a:cubicBezTo>
                    <a:pt x="11775" y="48735"/>
                    <a:pt x="12242" y="49102"/>
                    <a:pt x="12776" y="49502"/>
                  </a:cubicBezTo>
                  <a:cubicBezTo>
                    <a:pt x="14877" y="51070"/>
                    <a:pt x="17946" y="52771"/>
                    <a:pt x="21182" y="53939"/>
                  </a:cubicBezTo>
                  <a:lnTo>
                    <a:pt x="29788" y="53939"/>
                  </a:lnTo>
                  <a:cubicBezTo>
                    <a:pt x="29888" y="53972"/>
                    <a:pt x="29988" y="53972"/>
                    <a:pt x="30055" y="54005"/>
                  </a:cubicBezTo>
                  <a:lnTo>
                    <a:pt x="33090" y="54005"/>
                  </a:lnTo>
                  <a:cubicBezTo>
                    <a:pt x="33124" y="53972"/>
                    <a:pt x="33157" y="53972"/>
                    <a:pt x="33191" y="53939"/>
                  </a:cubicBezTo>
                  <a:cubicBezTo>
                    <a:pt x="38027" y="50536"/>
                    <a:pt x="38995" y="40496"/>
                    <a:pt x="39161" y="30155"/>
                  </a:cubicBezTo>
                  <a:cubicBezTo>
                    <a:pt x="39328" y="18480"/>
                    <a:pt x="35459" y="7072"/>
                    <a:pt x="35492" y="7072"/>
                  </a:cubicBezTo>
                  <a:cubicBezTo>
                    <a:pt x="34725" y="5070"/>
                    <a:pt x="33457" y="3436"/>
                    <a:pt x="32323" y="2202"/>
                  </a:cubicBezTo>
                  <a:cubicBezTo>
                    <a:pt x="30989" y="801"/>
                    <a:pt x="29788" y="0"/>
                    <a:pt x="297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80"/>
            <p:cNvSpPr/>
            <p:nvPr/>
          </p:nvSpPr>
          <p:spPr>
            <a:xfrm flipH="1">
              <a:off x="2798074" y="4428975"/>
              <a:ext cx="413131" cy="280472"/>
            </a:xfrm>
            <a:custGeom>
              <a:avLst/>
              <a:gdLst/>
              <a:ahLst/>
              <a:cxnLst/>
              <a:rect l="l" t="t" r="r" b="b"/>
              <a:pathLst>
                <a:path w="8206" h="5571" extrusionOk="0">
                  <a:moveTo>
                    <a:pt x="1735" y="0"/>
                  </a:moveTo>
                  <a:cubicBezTo>
                    <a:pt x="1735" y="0"/>
                    <a:pt x="1601" y="200"/>
                    <a:pt x="1401" y="500"/>
                  </a:cubicBezTo>
                  <a:lnTo>
                    <a:pt x="1268" y="734"/>
                  </a:lnTo>
                  <a:cubicBezTo>
                    <a:pt x="1134" y="934"/>
                    <a:pt x="967" y="1168"/>
                    <a:pt x="834" y="1401"/>
                  </a:cubicBezTo>
                  <a:lnTo>
                    <a:pt x="801" y="1468"/>
                  </a:lnTo>
                  <a:cubicBezTo>
                    <a:pt x="467" y="2001"/>
                    <a:pt x="167" y="2502"/>
                    <a:pt x="134" y="2735"/>
                  </a:cubicBezTo>
                  <a:cubicBezTo>
                    <a:pt x="0" y="3236"/>
                    <a:pt x="300" y="3803"/>
                    <a:pt x="1134" y="4503"/>
                  </a:cubicBezTo>
                  <a:cubicBezTo>
                    <a:pt x="1468" y="4770"/>
                    <a:pt x="2002" y="5170"/>
                    <a:pt x="2535" y="5571"/>
                  </a:cubicBezTo>
                  <a:lnTo>
                    <a:pt x="7572" y="5571"/>
                  </a:lnTo>
                  <a:cubicBezTo>
                    <a:pt x="7572" y="5504"/>
                    <a:pt x="7572" y="5471"/>
                    <a:pt x="7572" y="5471"/>
                  </a:cubicBezTo>
                  <a:cubicBezTo>
                    <a:pt x="7572" y="5471"/>
                    <a:pt x="7625" y="5479"/>
                    <a:pt x="7699" y="5479"/>
                  </a:cubicBezTo>
                  <a:cubicBezTo>
                    <a:pt x="7828" y="5479"/>
                    <a:pt x="8021" y="5452"/>
                    <a:pt x="8106" y="5304"/>
                  </a:cubicBezTo>
                  <a:cubicBezTo>
                    <a:pt x="8206" y="5070"/>
                    <a:pt x="8073" y="4803"/>
                    <a:pt x="7772" y="4637"/>
                  </a:cubicBezTo>
                  <a:cubicBezTo>
                    <a:pt x="7505" y="4437"/>
                    <a:pt x="7038" y="4236"/>
                    <a:pt x="7038" y="4236"/>
                  </a:cubicBezTo>
                  <a:lnTo>
                    <a:pt x="5004" y="2669"/>
                  </a:lnTo>
                  <a:lnTo>
                    <a:pt x="5070" y="2569"/>
                  </a:lnTo>
                  <a:lnTo>
                    <a:pt x="5271" y="2335"/>
                  </a:lnTo>
                  <a:lnTo>
                    <a:pt x="5304" y="2335"/>
                  </a:lnTo>
                  <a:lnTo>
                    <a:pt x="5504" y="2068"/>
                  </a:lnTo>
                  <a:lnTo>
                    <a:pt x="5471" y="2068"/>
                  </a:lnTo>
                  <a:lnTo>
                    <a:pt x="1735" y="0"/>
                  </a:lnTo>
                  <a:close/>
                </a:path>
              </a:pathLst>
            </a:custGeom>
            <a:solidFill>
              <a:srgbClr val="FBB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80"/>
            <p:cNvSpPr/>
            <p:nvPr/>
          </p:nvSpPr>
          <p:spPr>
            <a:xfrm flipH="1">
              <a:off x="2594834" y="3636281"/>
              <a:ext cx="785986" cy="911949"/>
            </a:xfrm>
            <a:custGeom>
              <a:avLst/>
              <a:gdLst/>
              <a:ahLst/>
              <a:cxnLst/>
              <a:rect l="l" t="t" r="r" b="b"/>
              <a:pathLst>
                <a:path w="15612" h="18114" extrusionOk="0">
                  <a:moveTo>
                    <a:pt x="2168" y="0"/>
                  </a:moveTo>
                  <a:cubicBezTo>
                    <a:pt x="2168" y="0"/>
                    <a:pt x="0" y="5071"/>
                    <a:pt x="1701" y="7906"/>
                  </a:cubicBezTo>
                  <a:cubicBezTo>
                    <a:pt x="3436" y="10775"/>
                    <a:pt x="6538" y="11309"/>
                    <a:pt x="6538" y="11309"/>
                  </a:cubicBezTo>
                  <a:cubicBezTo>
                    <a:pt x="6538" y="11309"/>
                    <a:pt x="4770" y="14344"/>
                    <a:pt x="4236" y="15712"/>
                  </a:cubicBezTo>
                  <a:cubicBezTo>
                    <a:pt x="4236" y="15712"/>
                    <a:pt x="5938" y="17880"/>
                    <a:pt x="9173" y="18113"/>
                  </a:cubicBezTo>
                  <a:cubicBezTo>
                    <a:pt x="9173" y="18113"/>
                    <a:pt x="13877" y="14978"/>
                    <a:pt x="14744" y="12176"/>
                  </a:cubicBezTo>
                  <a:cubicBezTo>
                    <a:pt x="15611" y="9374"/>
                    <a:pt x="9907" y="5071"/>
                    <a:pt x="8940" y="4404"/>
                  </a:cubicBezTo>
                  <a:cubicBezTo>
                    <a:pt x="7972" y="3736"/>
                    <a:pt x="5637" y="1635"/>
                    <a:pt x="5637" y="1635"/>
                  </a:cubicBezTo>
                  <a:lnTo>
                    <a:pt x="21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80"/>
            <p:cNvSpPr/>
            <p:nvPr/>
          </p:nvSpPr>
          <p:spPr>
            <a:xfrm flipH="1">
              <a:off x="3029827" y="3546766"/>
              <a:ext cx="1170572" cy="531240"/>
            </a:xfrm>
            <a:custGeom>
              <a:avLst/>
              <a:gdLst/>
              <a:ahLst/>
              <a:cxnLst/>
              <a:rect l="l" t="t" r="r" b="b"/>
              <a:pathLst>
                <a:path w="23251" h="10552" extrusionOk="0">
                  <a:moveTo>
                    <a:pt x="2194" y="0"/>
                  </a:moveTo>
                  <a:cubicBezTo>
                    <a:pt x="1413" y="0"/>
                    <a:pt x="828" y="605"/>
                    <a:pt x="735" y="978"/>
                  </a:cubicBezTo>
                  <a:cubicBezTo>
                    <a:pt x="711" y="1107"/>
                    <a:pt x="795" y="1157"/>
                    <a:pt x="935" y="1157"/>
                  </a:cubicBezTo>
                  <a:cubicBezTo>
                    <a:pt x="1193" y="1157"/>
                    <a:pt x="1644" y="984"/>
                    <a:pt x="1969" y="811"/>
                  </a:cubicBezTo>
                  <a:cubicBezTo>
                    <a:pt x="1969" y="811"/>
                    <a:pt x="2903" y="1045"/>
                    <a:pt x="3303" y="1311"/>
                  </a:cubicBezTo>
                  <a:lnTo>
                    <a:pt x="3270" y="1412"/>
                  </a:lnTo>
                  <a:cubicBezTo>
                    <a:pt x="3059" y="1321"/>
                    <a:pt x="2415" y="1068"/>
                    <a:pt x="1752" y="1068"/>
                  </a:cubicBezTo>
                  <a:cubicBezTo>
                    <a:pt x="1680" y="1068"/>
                    <a:pt x="1607" y="1071"/>
                    <a:pt x="1535" y="1078"/>
                  </a:cubicBezTo>
                  <a:cubicBezTo>
                    <a:pt x="701" y="1145"/>
                    <a:pt x="168" y="1912"/>
                    <a:pt x="134" y="2312"/>
                  </a:cubicBezTo>
                  <a:cubicBezTo>
                    <a:pt x="134" y="2427"/>
                    <a:pt x="194" y="2473"/>
                    <a:pt x="290" y="2473"/>
                  </a:cubicBezTo>
                  <a:cubicBezTo>
                    <a:pt x="529" y="2473"/>
                    <a:pt x="992" y="2184"/>
                    <a:pt x="1302" y="1945"/>
                  </a:cubicBezTo>
                  <a:cubicBezTo>
                    <a:pt x="1302" y="1945"/>
                    <a:pt x="2469" y="2012"/>
                    <a:pt x="2836" y="2212"/>
                  </a:cubicBezTo>
                  <a:cubicBezTo>
                    <a:pt x="2869" y="2212"/>
                    <a:pt x="2869" y="2212"/>
                    <a:pt x="2903" y="2245"/>
                  </a:cubicBezTo>
                  <a:lnTo>
                    <a:pt x="2869" y="2312"/>
                  </a:lnTo>
                  <a:cubicBezTo>
                    <a:pt x="2572" y="2223"/>
                    <a:pt x="2114" y="2107"/>
                    <a:pt x="1663" y="2107"/>
                  </a:cubicBezTo>
                  <a:cubicBezTo>
                    <a:pt x="1609" y="2107"/>
                    <a:pt x="1555" y="2108"/>
                    <a:pt x="1502" y="2112"/>
                  </a:cubicBezTo>
                  <a:cubicBezTo>
                    <a:pt x="635" y="2179"/>
                    <a:pt x="101" y="2946"/>
                    <a:pt x="101" y="3346"/>
                  </a:cubicBezTo>
                  <a:cubicBezTo>
                    <a:pt x="101" y="3461"/>
                    <a:pt x="161" y="3507"/>
                    <a:pt x="256" y="3507"/>
                  </a:cubicBezTo>
                  <a:cubicBezTo>
                    <a:pt x="496" y="3507"/>
                    <a:pt x="959" y="3218"/>
                    <a:pt x="1268" y="2979"/>
                  </a:cubicBezTo>
                  <a:cubicBezTo>
                    <a:pt x="1268" y="2979"/>
                    <a:pt x="2036" y="3013"/>
                    <a:pt x="2536" y="3146"/>
                  </a:cubicBezTo>
                  <a:lnTo>
                    <a:pt x="2469" y="3280"/>
                  </a:lnTo>
                  <a:cubicBezTo>
                    <a:pt x="2202" y="3213"/>
                    <a:pt x="1935" y="3179"/>
                    <a:pt x="1702" y="3179"/>
                  </a:cubicBezTo>
                  <a:cubicBezTo>
                    <a:pt x="868" y="3179"/>
                    <a:pt x="1" y="3980"/>
                    <a:pt x="334" y="4214"/>
                  </a:cubicBezTo>
                  <a:cubicBezTo>
                    <a:pt x="402" y="4266"/>
                    <a:pt x="492" y="4287"/>
                    <a:pt x="591" y="4287"/>
                  </a:cubicBezTo>
                  <a:cubicBezTo>
                    <a:pt x="929" y="4287"/>
                    <a:pt x="1368" y="4047"/>
                    <a:pt x="1368" y="4047"/>
                  </a:cubicBezTo>
                  <a:cubicBezTo>
                    <a:pt x="1368" y="4047"/>
                    <a:pt x="2536" y="4214"/>
                    <a:pt x="3236" y="4547"/>
                  </a:cubicBezTo>
                  <a:cubicBezTo>
                    <a:pt x="3737" y="4947"/>
                    <a:pt x="4771" y="5748"/>
                    <a:pt x="5638" y="6215"/>
                  </a:cubicBezTo>
                  <a:cubicBezTo>
                    <a:pt x="6806" y="6815"/>
                    <a:pt x="7773" y="6982"/>
                    <a:pt x="7773" y="6982"/>
                  </a:cubicBezTo>
                  <a:cubicBezTo>
                    <a:pt x="7773" y="6982"/>
                    <a:pt x="9074" y="7349"/>
                    <a:pt x="13777" y="8550"/>
                  </a:cubicBezTo>
                  <a:cubicBezTo>
                    <a:pt x="15112" y="8917"/>
                    <a:pt x="16479" y="9217"/>
                    <a:pt x="17713" y="9484"/>
                  </a:cubicBezTo>
                  <a:cubicBezTo>
                    <a:pt x="19014" y="9784"/>
                    <a:pt x="20182" y="10018"/>
                    <a:pt x="21116" y="10184"/>
                  </a:cubicBezTo>
                  <a:cubicBezTo>
                    <a:pt x="22417" y="10418"/>
                    <a:pt x="23251" y="10551"/>
                    <a:pt x="23251" y="10551"/>
                  </a:cubicBezTo>
                  <a:lnTo>
                    <a:pt x="16112" y="2412"/>
                  </a:lnTo>
                  <a:cubicBezTo>
                    <a:pt x="15812" y="2479"/>
                    <a:pt x="15478" y="2512"/>
                    <a:pt x="15112" y="2546"/>
                  </a:cubicBezTo>
                  <a:cubicBezTo>
                    <a:pt x="14745" y="2612"/>
                    <a:pt x="14344" y="2646"/>
                    <a:pt x="13944" y="2679"/>
                  </a:cubicBezTo>
                  <a:cubicBezTo>
                    <a:pt x="12622" y="2778"/>
                    <a:pt x="11252" y="2806"/>
                    <a:pt x="10230" y="2806"/>
                  </a:cubicBezTo>
                  <a:cubicBezTo>
                    <a:pt x="9525" y="2806"/>
                    <a:pt x="8985" y="2793"/>
                    <a:pt x="8740" y="2779"/>
                  </a:cubicBezTo>
                  <a:cubicBezTo>
                    <a:pt x="8740" y="2779"/>
                    <a:pt x="7206" y="1178"/>
                    <a:pt x="5305" y="711"/>
                  </a:cubicBezTo>
                  <a:cubicBezTo>
                    <a:pt x="4408" y="503"/>
                    <a:pt x="3981" y="463"/>
                    <a:pt x="3786" y="463"/>
                  </a:cubicBezTo>
                  <a:cubicBezTo>
                    <a:pt x="3670" y="463"/>
                    <a:pt x="3637" y="478"/>
                    <a:pt x="3637" y="478"/>
                  </a:cubicBezTo>
                  <a:cubicBezTo>
                    <a:pt x="3470" y="377"/>
                    <a:pt x="3303" y="277"/>
                    <a:pt x="3070" y="211"/>
                  </a:cubicBezTo>
                  <a:cubicBezTo>
                    <a:pt x="2836" y="111"/>
                    <a:pt x="2603" y="44"/>
                    <a:pt x="2369" y="11"/>
                  </a:cubicBezTo>
                  <a:cubicBezTo>
                    <a:pt x="2310" y="4"/>
                    <a:pt x="2251" y="0"/>
                    <a:pt x="21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80"/>
            <p:cNvSpPr/>
            <p:nvPr/>
          </p:nvSpPr>
          <p:spPr>
            <a:xfrm flipH="1">
              <a:off x="2383232" y="2998098"/>
              <a:ext cx="890150" cy="779290"/>
            </a:xfrm>
            <a:custGeom>
              <a:avLst/>
              <a:gdLst/>
              <a:ahLst/>
              <a:cxnLst/>
              <a:rect l="l" t="t" r="r" b="b"/>
              <a:pathLst>
                <a:path w="17681" h="15479" extrusionOk="0">
                  <a:moveTo>
                    <a:pt x="11276" y="1"/>
                  </a:moveTo>
                  <a:cubicBezTo>
                    <a:pt x="11276" y="1"/>
                    <a:pt x="8941" y="701"/>
                    <a:pt x="5305" y="3637"/>
                  </a:cubicBezTo>
                  <a:cubicBezTo>
                    <a:pt x="1702" y="6539"/>
                    <a:pt x="101" y="10642"/>
                    <a:pt x="34" y="12676"/>
                  </a:cubicBezTo>
                  <a:cubicBezTo>
                    <a:pt x="1" y="14678"/>
                    <a:pt x="4271" y="15478"/>
                    <a:pt x="4271" y="15478"/>
                  </a:cubicBezTo>
                  <a:cubicBezTo>
                    <a:pt x="4271" y="15478"/>
                    <a:pt x="12577" y="10341"/>
                    <a:pt x="15078" y="7039"/>
                  </a:cubicBezTo>
                  <a:cubicBezTo>
                    <a:pt x="17613" y="3770"/>
                    <a:pt x="17680" y="2669"/>
                    <a:pt x="17680" y="2669"/>
                  </a:cubicBezTo>
                  <a:lnTo>
                    <a:pt x="112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80"/>
            <p:cNvSpPr/>
            <p:nvPr/>
          </p:nvSpPr>
          <p:spPr>
            <a:xfrm flipH="1">
              <a:off x="2426923" y="3072307"/>
              <a:ext cx="266526" cy="275186"/>
            </a:xfrm>
            <a:custGeom>
              <a:avLst/>
              <a:gdLst/>
              <a:ahLst/>
              <a:cxnLst/>
              <a:rect l="l" t="t" r="r" b="b"/>
              <a:pathLst>
                <a:path w="5294" h="5466" extrusionOk="0">
                  <a:moveTo>
                    <a:pt x="1649" y="0"/>
                  </a:moveTo>
                  <a:cubicBezTo>
                    <a:pt x="1468" y="0"/>
                    <a:pt x="1368" y="57"/>
                    <a:pt x="1391" y="195"/>
                  </a:cubicBezTo>
                  <a:cubicBezTo>
                    <a:pt x="1552" y="967"/>
                    <a:pt x="2364" y="2235"/>
                    <a:pt x="1764" y="2235"/>
                  </a:cubicBezTo>
                  <a:cubicBezTo>
                    <a:pt x="1742" y="2235"/>
                    <a:pt x="1718" y="2233"/>
                    <a:pt x="1691" y="2229"/>
                  </a:cubicBezTo>
                  <a:cubicBezTo>
                    <a:pt x="1613" y="2219"/>
                    <a:pt x="1531" y="2214"/>
                    <a:pt x="1449" y="2214"/>
                  </a:cubicBezTo>
                  <a:cubicBezTo>
                    <a:pt x="762" y="2214"/>
                    <a:pt x="1" y="2558"/>
                    <a:pt x="90" y="2796"/>
                  </a:cubicBezTo>
                  <a:cubicBezTo>
                    <a:pt x="190" y="3030"/>
                    <a:pt x="757" y="5465"/>
                    <a:pt x="757" y="5465"/>
                  </a:cubicBezTo>
                  <a:cubicBezTo>
                    <a:pt x="2092" y="4998"/>
                    <a:pt x="5294" y="1329"/>
                    <a:pt x="5294" y="1329"/>
                  </a:cubicBezTo>
                  <a:cubicBezTo>
                    <a:pt x="5294" y="1329"/>
                    <a:pt x="2523" y="0"/>
                    <a:pt x="16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80"/>
            <p:cNvSpPr/>
            <p:nvPr/>
          </p:nvSpPr>
          <p:spPr>
            <a:xfrm flipH="1">
              <a:off x="2215327" y="3488516"/>
              <a:ext cx="742287" cy="287923"/>
            </a:xfrm>
            <a:custGeom>
              <a:avLst/>
              <a:gdLst/>
              <a:ahLst/>
              <a:cxnLst/>
              <a:rect l="l" t="t" r="r" b="b"/>
              <a:pathLst>
                <a:path w="14744" h="5719" extrusionOk="0">
                  <a:moveTo>
                    <a:pt x="1568" y="0"/>
                  </a:moveTo>
                  <a:lnTo>
                    <a:pt x="0" y="1168"/>
                  </a:lnTo>
                  <a:cubicBezTo>
                    <a:pt x="0" y="1168"/>
                    <a:pt x="167" y="3136"/>
                    <a:pt x="2068" y="4837"/>
                  </a:cubicBezTo>
                  <a:cubicBezTo>
                    <a:pt x="2820" y="5510"/>
                    <a:pt x="4203" y="5718"/>
                    <a:pt x="5644" y="5718"/>
                  </a:cubicBezTo>
                  <a:cubicBezTo>
                    <a:pt x="7847" y="5718"/>
                    <a:pt x="10184" y="5231"/>
                    <a:pt x="10608" y="5170"/>
                  </a:cubicBezTo>
                  <a:cubicBezTo>
                    <a:pt x="10647" y="5164"/>
                    <a:pt x="10691" y="5162"/>
                    <a:pt x="10738" y="5162"/>
                  </a:cubicBezTo>
                  <a:cubicBezTo>
                    <a:pt x="11316" y="5162"/>
                    <a:pt x="12392" y="5583"/>
                    <a:pt x="13161" y="5583"/>
                  </a:cubicBezTo>
                  <a:cubicBezTo>
                    <a:pt x="13373" y="5583"/>
                    <a:pt x="13561" y="5552"/>
                    <a:pt x="13710" y="5471"/>
                  </a:cubicBezTo>
                  <a:cubicBezTo>
                    <a:pt x="14444" y="5070"/>
                    <a:pt x="14744" y="3869"/>
                    <a:pt x="14744" y="3869"/>
                  </a:cubicBezTo>
                  <a:cubicBezTo>
                    <a:pt x="14744" y="3869"/>
                    <a:pt x="5671" y="3869"/>
                    <a:pt x="4537" y="3169"/>
                  </a:cubicBezTo>
                  <a:cubicBezTo>
                    <a:pt x="3436" y="2468"/>
                    <a:pt x="1568" y="0"/>
                    <a:pt x="1568" y="0"/>
                  </a:cubicBezTo>
                  <a:close/>
                </a:path>
              </a:pathLst>
            </a:custGeom>
            <a:solidFill>
              <a:srgbClr val="DA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80"/>
            <p:cNvSpPr/>
            <p:nvPr/>
          </p:nvSpPr>
          <p:spPr>
            <a:xfrm flipH="1">
              <a:off x="1867692" y="2287467"/>
              <a:ext cx="886726" cy="853297"/>
            </a:xfrm>
            <a:custGeom>
              <a:avLst/>
              <a:gdLst/>
              <a:ahLst/>
              <a:cxnLst/>
              <a:rect l="l" t="t" r="r" b="b"/>
              <a:pathLst>
                <a:path w="17613" h="16949" extrusionOk="0">
                  <a:moveTo>
                    <a:pt x="8069" y="0"/>
                  </a:moveTo>
                  <a:cubicBezTo>
                    <a:pt x="5358" y="0"/>
                    <a:pt x="3316" y="786"/>
                    <a:pt x="2602" y="1807"/>
                  </a:cubicBezTo>
                  <a:cubicBezTo>
                    <a:pt x="2602" y="1807"/>
                    <a:pt x="1601" y="4175"/>
                    <a:pt x="1268" y="6810"/>
                  </a:cubicBezTo>
                  <a:cubicBezTo>
                    <a:pt x="968" y="9412"/>
                    <a:pt x="0" y="11380"/>
                    <a:pt x="868" y="13849"/>
                  </a:cubicBezTo>
                  <a:cubicBezTo>
                    <a:pt x="1515" y="15791"/>
                    <a:pt x="3609" y="16949"/>
                    <a:pt x="5824" y="16949"/>
                  </a:cubicBezTo>
                  <a:cubicBezTo>
                    <a:pt x="6463" y="16949"/>
                    <a:pt x="7112" y="16852"/>
                    <a:pt x="7739" y="16651"/>
                  </a:cubicBezTo>
                  <a:cubicBezTo>
                    <a:pt x="10574" y="15784"/>
                    <a:pt x="14377" y="12248"/>
                    <a:pt x="16012" y="9012"/>
                  </a:cubicBezTo>
                  <a:cubicBezTo>
                    <a:pt x="17613" y="5776"/>
                    <a:pt x="14711" y="906"/>
                    <a:pt x="10741" y="239"/>
                  </a:cubicBezTo>
                  <a:cubicBezTo>
                    <a:pt x="9800" y="74"/>
                    <a:pt x="8903" y="0"/>
                    <a:pt x="8069" y="0"/>
                  </a:cubicBezTo>
                  <a:close/>
                </a:path>
              </a:pathLst>
            </a:custGeom>
            <a:solidFill>
              <a:srgbClr val="FBB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80"/>
            <p:cNvSpPr/>
            <p:nvPr/>
          </p:nvSpPr>
          <p:spPr>
            <a:xfrm flipH="1">
              <a:off x="2111154" y="3547270"/>
              <a:ext cx="275488" cy="202236"/>
            </a:xfrm>
            <a:custGeom>
              <a:avLst/>
              <a:gdLst/>
              <a:ahLst/>
              <a:cxnLst/>
              <a:rect l="l" t="t" r="r" b="b"/>
              <a:pathLst>
                <a:path w="5472" h="4017" extrusionOk="0">
                  <a:moveTo>
                    <a:pt x="3136" y="1"/>
                  </a:moveTo>
                  <a:cubicBezTo>
                    <a:pt x="2235" y="1"/>
                    <a:pt x="734" y="267"/>
                    <a:pt x="734" y="267"/>
                  </a:cubicBezTo>
                  <a:lnTo>
                    <a:pt x="0" y="134"/>
                  </a:lnTo>
                  <a:lnTo>
                    <a:pt x="67" y="2936"/>
                  </a:lnTo>
                  <a:lnTo>
                    <a:pt x="634" y="2969"/>
                  </a:lnTo>
                  <a:cubicBezTo>
                    <a:pt x="634" y="2969"/>
                    <a:pt x="801" y="3203"/>
                    <a:pt x="1268" y="3403"/>
                  </a:cubicBezTo>
                  <a:cubicBezTo>
                    <a:pt x="1735" y="3603"/>
                    <a:pt x="3203" y="3903"/>
                    <a:pt x="3370" y="4003"/>
                  </a:cubicBezTo>
                  <a:cubicBezTo>
                    <a:pt x="3396" y="4012"/>
                    <a:pt x="3423" y="4016"/>
                    <a:pt x="3450" y="4016"/>
                  </a:cubicBezTo>
                  <a:cubicBezTo>
                    <a:pt x="3628" y="4016"/>
                    <a:pt x="3803" y="3839"/>
                    <a:pt x="3803" y="3636"/>
                  </a:cubicBezTo>
                  <a:cubicBezTo>
                    <a:pt x="3803" y="3403"/>
                    <a:pt x="3236" y="3069"/>
                    <a:pt x="3236" y="3069"/>
                  </a:cubicBezTo>
                  <a:lnTo>
                    <a:pt x="3236" y="3069"/>
                  </a:lnTo>
                  <a:cubicBezTo>
                    <a:pt x="3236" y="3069"/>
                    <a:pt x="4003" y="3370"/>
                    <a:pt x="4203" y="3403"/>
                  </a:cubicBezTo>
                  <a:cubicBezTo>
                    <a:pt x="4262" y="3411"/>
                    <a:pt x="4320" y="3418"/>
                    <a:pt x="4375" y="3418"/>
                  </a:cubicBezTo>
                  <a:cubicBezTo>
                    <a:pt x="4539" y="3418"/>
                    <a:pt x="4670" y="3361"/>
                    <a:pt x="4670" y="3136"/>
                  </a:cubicBezTo>
                  <a:cubicBezTo>
                    <a:pt x="4637" y="2803"/>
                    <a:pt x="3737" y="2469"/>
                    <a:pt x="3736" y="2469"/>
                  </a:cubicBezTo>
                  <a:lnTo>
                    <a:pt x="3736" y="2469"/>
                  </a:lnTo>
                  <a:cubicBezTo>
                    <a:pt x="3737" y="2469"/>
                    <a:pt x="4705" y="2772"/>
                    <a:pt x="4970" y="2772"/>
                  </a:cubicBezTo>
                  <a:cubicBezTo>
                    <a:pt x="4983" y="2772"/>
                    <a:pt x="4995" y="2771"/>
                    <a:pt x="5004" y="2769"/>
                  </a:cubicBezTo>
                  <a:cubicBezTo>
                    <a:pt x="5238" y="2769"/>
                    <a:pt x="5471" y="2502"/>
                    <a:pt x="5304" y="2269"/>
                  </a:cubicBezTo>
                  <a:cubicBezTo>
                    <a:pt x="5171" y="2035"/>
                    <a:pt x="3870" y="1668"/>
                    <a:pt x="3870" y="1668"/>
                  </a:cubicBezTo>
                  <a:lnTo>
                    <a:pt x="3870" y="1668"/>
                  </a:lnTo>
                  <a:cubicBezTo>
                    <a:pt x="3870" y="1668"/>
                    <a:pt x="4535" y="1768"/>
                    <a:pt x="4961" y="1768"/>
                  </a:cubicBezTo>
                  <a:cubicBezTo>
                    <a:pt x="5139" y="1768"/>
                    <a:pt x="5275" y="1751"/>
                    <a:pt x="5304" y="1702"/>
                  </a:cubicBezTo>
                  <a:cubicBezTo>
                    <a:pt x="5438" y="1568"/>
                    <a:pt x="5471" y="1301"/>
                    <a:pt x="4871" y="1101"/>
                  </a:cubicBezTo>
                  <a:cubicBezTo>
                    <a:pt x="4270" y="935"/>
                    <a:pt x="2936" y="834"/>
                    <a:pt x="2936" y="834"/>
                  </a:cubicBezTo>
                  <a:cubicBezTo>
                    <a:pt x="2936" y="834"/>
                    <a:pt x="3837" y="634"/>
                    <a:pt x="3903" y="434"/>
                  </a:cubicBezTo>
                  <a:cubicBezTo>
                    <a:pt x="3970" y="234"/>
                    <a:pt x="4037" y="1"/>
                    <a:pt x="3136" y="1"/>
                  </a:cubicBezTo>
                  <a:close/>
                </a:path>
              </a:pathLst>
            </a:custGeom>
            <a:solidFill>
              <a:srgbClr val="E3A6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80"/>
            <p:cNvSpPr/>
            <p:nvPr/>
          </p:nvSpPr>
          <p:spPr>
            <a:xfrm flipH="1">
              <a:off x="2373158" y="3123308"/>
              <a:ext cx="574386" cy="595279"/>
            </a:xfrm>
            <a:custGeom>
              <a:avLst/>
              <a:gdLst/>
              <a:ahLst/>
              <a:cxnLst/>
              <a:rect l="l" t="t" r="r" b="b"/>
              <a:pathLst>
                <a:path w="11409" h="11824" extrusionOk="0">
                  <a:moveTo>
                    <a:pt x="2902" y="1"/>
                  </a:moveTo>
                  <a:cubicBezTo>
                    <a:pt x="1673" y="1"/>
                    <a:pt x="496" y="977"/>
                    <a:pt x="0" y="2984"/>
                  </a:cubicBezTo>
                  <a:cubicBezTo>
                    <a:pt x="0" y="2984"/>
                    <a:pt x="100" y="8121"/>
                    <a:pt x="2202" y="10456"/>
                  </a:cubicBezTo>
                  <a:cubicBezTo>
                    <a:pt x="3188" y="11537"/>
                    <a:pt x="5233" y="11823"/>
                    <a:pt x="7125" y="11823"/>
                  </a:cubicBezTo>
                  <a:cubicBezTo>
                    <a:pt x="9264" y="11823"/>
                    <a:pt x="11208" y="11457"/>
                    <a:pt x="11208" y="11457"/>
                  </a:cubicBezTo>
                  <a:lnTo>
                    <a:pt x="11408" y="8121"/>
                  </a:lnTo>
                  <a:lnTo>
                    <a:pt x="6171" y="7387"/>
                  </a:lnTo>
                  <a:cubicBezTo>
                    <a:pt x="6171" y="7387"/>
                    <a:pt x="5771" y="1250"/>
                    <a:pt x="4170" y="349"/>
                  </a:cubicBezTo>
                  <a:cubicBezTo>
                    <a:pt x="3758" y="118"/>
                    <a:pt x="3327" y="1"/>
                    <a:pt x="29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80"/>
            <p:cNvSpPr/>
            <p:nvPr/>
          </p:nvSpPr>
          <p:spPr>
            <a:xfrm flipH="1">
              <a:off x="2551175" y="1526792"/>
              <a:ext cx="178070" cy="77028"/>
            </a:xfrm>
            <a:custGeom>
              <a:avLst/>
              <a:gdLst/>
              <a:ahLst/>
              <a:cxnLst/>
              <a:rect l="l" t="t" r="r" b="b"/>
              <a:pathLst>
                <a:path w="3537" h="1530" extrusionOk="0">
                  <a:moveTo>
                    <a:pt x="1981" y="1"/>
                  </a:moveTo>
                  <a:cubicBezTo>
                    <a:pt x="1743" y="1"/>
                    <a:pt x="1490" y="31"/>
                    <a:pt x="1235" y="104"/>
                  </a:cubicBezTo>
                  <a:cubicBezTo>
                    <a:pt x="34" y="471"/>
                    <a:pt x="1" y="1371"/>
                    <a:pt x="1" y="1371"/>
                  </a:cubicBezTo>
                  <a:cubicBezTo>
                    <a:pt x="53" y="1485"/>
                    <a:pt x="119" y="1530"/>
                    <a:pt x="199" y="1530"/>
                  </a:cubicBezTo>
                  <a:cubicBezTo>
                    <a:pt x="428" y="1530"/>
                    <a:pt x="775" y="1168"/>
                    <a:pt x="1268" y="971"/>
                  </a:cubicBezTo>
                  <a:cubicBezTo>
                    <a:pt x="1969" y="704"/>
                    <a:pt x="3536" y="771"/>
                    <a:pt x="3503" y="538"/>
                  </a:cubicBezTo>
                  <a:cubicBezTo>
                    <a:pt x="3503" y="381"/>
                    <a:pt x="2832" y="1"/>
                    <a:pt x="19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80"/>
            <p:cNvSpPr/>
            <p:nvPr/>
          </p:nvSpPr>
          <p:spPr>
            <a:xfrm flipH="1">
              <a:off x="1486483" y="825425"/>
              <a:ext cx="1523138" cy="1511206"/>
            </a:xfrm>
            <a:custGeom>
              <a:avLst/>
              <a:gdLst/>
              <a:ahLst/>
              <a:cxnLst/>
              <a:rect l="l" t="t" r="r" b="b"/>
              <a:pathLst>
                <a:path w="30254" h="30017" extrusionOk="0">
                  <a:moveTo>
                    <a:pt x="6871" y="1426"/>
                  </a:moveTo>
                  <a:lnTo>
                    <a:pt x="6871" y="1426"/>
                  </a:lnTo>
                  <a:cubicBezTo>
                    <a:pt x="4569" y="2527"/>
                    <a:pt x="2968" y="4128"/>
                    <a:pt x="1934" y="5762"/>
                  </a:cubicBezTo>
                  <a:cubicBezTo>
                    <a:pt x="2167" y="4995"/>
                    <a:pt x="2701" y="3928"/>
                    <a:pt x="3868" y="2960"/>
                  </a:cubicBezTo>
                  <a:cubicBezTo>
                    <a:pt x="4869" y="2126"/>
                    <a:pt x="5970" y="1659"/>
                    <a:pt x="6871" y="1426"/>
                  </a:cubicBezTo>
                  <a:close/>
                  <a:moveTo>
                    <a:pt x="26318" y="26210"/>
                  </a:moveTo>
                  <a:lnTo>
                    <a:pt x="26318" y="26210"/>
                  </a:lnTo>
                  <a:cubicBezTo>
                    <a:pt x="26051" y="27311"/>
                    <a:pt x="25450" y="28479"/>
                    <a:pt x="24049" y="29046"/>
                  </a:cubicBezTo>
                  <a:cubicBezTo>
                    <a:pt x="23228" y="29374"/>
                    <a:pt x="22546" y="29488"/>
                    <a:pt x="21995" y="29488"/>
                  </a:cubicBezTo>
                  <a:cubicBezTo>
                    <a:pt x="21651" y="29488"/>
                    <a:pt x="21358" y="29443"/>
                    <a:pt x="21114" y="29379"/>
                  </a:cubicBezTo>
                  <a:cubicBezTo>
                    <a:pt x="21981" y="29279"/>
                    <a:pt x="22882" y="29012"/>
                    <a:pt x="23749" y="28545"/>
                  </a:cubicBezTo>
                  <a:cubicBezTo>
                    <a:pt x="24917" y="27911"/>
                    <a:pt x="25751" y="27044"/>
                    <a:pt x="26318" y="26210"/>
                  </a:cubicBezTo>
                  <a:close/>
                  <a:moveTo>
                    <a:pt x="12765" y="1"/>
                  </a:moveTo>
                  <a:cubicBezTo>
                    <a:pt x="12103" y="1"/>
                    <a:pt x="11394" y="57"/>
                    <a:pt x="10640" y="192"/>
                  </a:cubicBezTo>
                  <a:cubicBezTo>
                    <a:pt x="10569" y="190"/>
                    <a:pt x="10495" y="189"/>
                    <a:pt x="10416" y="189"/>
                  </a:cubicBezTo>
                  <a:cubicBezTo>
                    <a:pt x="9080" y="189"/>
                    <a:pt x="6602" y="486"/>
                    <a:pt x="4302" y="2093"/>
                  </a:cubicBezTo>
                  <a:cubicBezTo>
                    <a:pt x="1834" y="3828"/>
                    <a:pt x="1367" y="5962"/>
                    <a:pt x="1300" y="6963"/>
                  </a:cubicBezTo>
                  <a:cubicBezTo>
                    <a:pt x="866" y="7897"/>
                    <a:pt x="599" y="8798"/>
                    <a:pt x="466" y="9665"/>
                  </a:cubicBezTo>
                  <a:cubicBezTo>
                    <a:pt x="0" y="12584"/>
                    <a:pt x="2424" y="14433"/>
                    <a:pt x="5075" y="14433"/>
                  </a:cubicBezTo>
                  <a:cubicBezTo>
                    <a:pt x="5273" y="14433"/>
                    <a:pt x="5471" y="14423"/>
                    <a:pt x="5670" y="14402"/>
                  </a:cubicBezTo>
                  <a:cubicBezTo>
                    <a:pt x="5670" y="14402"/>
                    <a:pt x="4202" y="11300"/>
                    <a:pt x="4969" y="9265"/>
                  </a:cubicBezTo>
                  <a:lnTo>
                    <a:pt x="4969" y="9265"/>
                  </a:lnTo>
                  <a:cubicBezTo>
                    <a:pt x="4969" y="9265"/>
                    <a:pt x="4869" y="12067"/>
                    <a:pt x="7104" y="13201"/>
                  </a:cubicBezTo>
                  <a:cubicBezTo>
                    <a:pt x="8006" y="13639"/>
                    <a:pt x="8823" y="13770"/>
                    <a:pt x="9481" y="13770"/>
                  </a:cubicBezTo>
                  <a:cubicBezTo>
                    <a:pt x="10477" y="13770"/>
                    <a:pt x="11107" y="13468"/>
                    <a:pt x="11107" y="13468"/>
                  </a:cubicBezTo>
                  <a:lnTo>
                    <a:pt x="10607" y="10399"/>
                  </a:lnTo>
                  <a:lnTo>
                    <a:pt x="10607" y="10399"/>
                  </a:lnTo>
                  <a:cubicBezTo>
                    <a:pt x="10607" y="10399"/>
                    <a:pt x="11641" y="12300"/>
                    <a:pt x="12241" y="12734"/>
                  </a:cubicBezTo>
                  <a:cubicBezTo>
                    <a:pt x="12808" y="13134"/>
                    <a:pt x="13375" y="15936"/>
                    <a:pt x="13375" y="15936"/>
                  </a:cubicBezTo>
                  <a:cubicBezTo>
                    <a:pt x="13375" y="15936"/>
                    <a:pt x="13703" y="16722"/>
                    <a:pt x="14322" y="16722"/>
                  </a:cubicBezTo>
                  <a:cubicBezTo>
                    <a:pt x="14469" y="16722"/>
                    <a:pt x="14631" y="16678"/>
                    <a:pt x="14810" y="16570"/>
                  </a:cubicBezTo>
                  <a:cubicBezTo>
                    <a:pt x="14810" y="16570"/>
                    <a:pt x="14309" y="12867"/>
                    <a:pt x="15543" y="12267"/>
                  </a:cubicBezTo>
                  <a:cubicBezTo>
                    <a:pt x="15793" y="12145"/>
                    <a:pt x="16030" y="12089"/>
                    <a:pt x="16253" y="12089"/>
                  </a:cubicBezTo>
                  <a:cubicBezTo>
                    <a:pt x="17673" y="12089"/>
                    <a:pt x="18541" y="14324"/>
                    <a:pt x="18512" y="15736"/>
                  </a:cubicBezTo>
                  <a:cubicBezTo>
                    <a:pt x="18480" y="17293"/>
                    <a:pt x="17419" y="18548"/>
                    <a:pt x="16598" y="18548"/>
                  </a:cubicBezTo>
                  <a:cubicBezTo>
                    <a:pt x="16557" y="18548"/>
                    <a:pt x="16517" y="18544"/>
                    <a:pt x="16477" y="18538"/>
                  </a:cubicBezTo>
                  <a:cubicBezTo>
                    <a:pt x="16477" y="18538"/>
                    <a:pt x="16177" y="20039"/>
                    <a:pt x="15510" y="22007"/>
                  </a:cubicBezTo>
                  <a:cubicBezTo>
                    <a:pt x="14876" y="24009"/>
                    <a:pt x="14409" y="24409"/>
                    <a:pt x="14643" y="25543"/>
                  </a:cubicBezTo>
                  <a:cubicBezTo>
                    <a:pt x="14643" y="25543"/>
                    <a:pt x="12875" y="27378"/>
                    <a:pt x="12541" y="28779"/>
                  </a:cubicBezTo>
                  <a:cubicBezTo>
                    <a:pt x="12541" y="28779"/>
                    <a:pt x="13297" y="28453"/>
                    <a:pt x="14304" y="28453"/>
                  </a:cubicBezTo>
                  <a:cubicBezTo>
                    <a:pt x="14908" y="28453"/>
                    <a:pt x="15602" y="28570"/>
                    <a:pt x="16277" y="28946"/>
                  </a:cubicBezTo>
                  <a:cubicBezTo>
                    <a:pt x="16277" y="28946"/>
                    <a:pt x="17778" y="29479"/>
                    <a:pt x="19680" y="29479"/>
                  </a:cubicBezTo>
                  <a:cubicBezTo>
                    <a:pt x="19680" y="29479"/>
                    <a:pt x="20973" y="30016"/>
                    <a:pt x="22522" y="30016"/>
                  </a:cubicBezTo>
                  <a:cubicBezTo>
                    <a:pt x="23676" y="30016"/>
                    <a:pt x="24973" y="29718"/>
                    <a:pt x="25984" y="28679"/>
                  </a:cubicBezTo>
                  <a:cubicBezTo>
                    <a:pt x="27519" y="27144"/>
                    <a:pt x="27652" y="24709"/>
                    <a:pt x="27585" y="23175"/>
                  </a:cubicBezTo>
                  <a:cubicBezTo>
                    <a:pt x="27886" y="22975"/>
                    <a:pt x="30254" y="21407"/>
                    <a:pt x="29687" y="17304"/>
                  </a:cubicBezTo>
                  <a:cubicBezTo>
                    <a:pt x="29053" y="12934"/>
                    <a:pt x="24783" y="5762"/>
                    <a:pt x="22415" y="3527"/>
                  </a:cubicBezTo>
                  <a:cubicBezTo>
                    <a:pt x="20678" y="1886"/>
                    <a:pt x="19429" y="1660"/>
                    <a:pt x="18871" y="1660"/>
                  </a:cubicBezTo>
                  <a:cubicBezTo>
                    <a:pt x="18658" y="1660"/>
                    <a:pt x="18546" y="1693"/>
                    <a:pt x="18546" y="1693"/>
                  </a:cubicBezTo>
                  <a:cubicBezTo>
                    <a:pt x="18546" y="1693"/>
                    <a:pt x="16377" y="1"/>
                    <a:pt x="127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80"/>
            <p:cNvSpPr/>
            <p:nvPr/>
          </p:nvSpPr>
          <p:spPr>
            <a:xfrm flipH="1">
              <a:off x="2918949" y="1204529"/>
              <a:ext cx="33630" cy="132709"/>
            </a:xfrm>
            <a:custGeom>
              <a:avLst/>
              <a:gdLst/>
              <a:ahLst/>
              <a:cxnLst/>
              <a:rect l="l" t="t" r="r" b="b"/>
              <a:pathLst>
                <a:path w="668" h="2636" extrusionOk="0">
                  <a:moveTo>
                    <a:pt x="367" y="0"/>
                  </a:moveTo>
                  <a:cubicBezTo>
                    <a:pt x="367" y="1"/>
                    <a:pt x="0" y="1335"/>
                    <a:pt x="667" y="2635"/>
                  </a:cubicBezTo>
                  <a:cubicBezTo>
                    <a:pt x="667" y="2635"/>
                    <a:pt x="400" y="567"/>
                    <a:pt x="3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80"/>
            <p:cNvSpPr/>
            <p:nvPr/>
          </p:nvSpPr>
          <p:spPr>
            <a:xfrm flipH="1">
              <a:off x="2514220" y="2618390"/>
              <a:ext cx="129387" cy="48935"/>
            </a:xfrm>
            <a:custGeom>
              <a:avLst/>
              <a:gdLst/>
              <a:ahLst/>
              <a:cxnLst/>
              <a:rect l="l" t="t" r="r" b="b"/>
              <a:pathLst>
                <a:path w="2570" h="972" extrusionOk="0">
                  <a:moveTo>
                    <a:pt x="164" y="0"/>
                  </a:moveTo>
                  <a:cubicBezTo>
                    <a:pt x="101" y="0"/>
                    <a:pt x="68" y="4"/>
                    <a:pt x="68" y="4"/>
                  </a:cubicBezTo>
                  <a:cubicBezTo>
                    <a:pt x="1" y="404"/>
                    <a:pt x="1202" y="971"/>
                    <a:pt x="1735" y="971"/>
                  </a:cubicBezTo>
                  <a:cubicBezTo>
                    <a:pt x="2236" y="938"/>
                    <a:pt x="2569" y="805"/>
                    <a:pt x="1602" y="371"/>
                  </a:cubicBezTo>
                  <a:cubicBezTo>
                    <a:pt x="888" y="39"/>
                    <a:pt x="369" y="0"/>
                    <a:pt x="1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80"/>
            <p:cNvSpPr/>
            <p:nvPr/>
          </p:nvSpPr>
          <p:spPr>
            <a:xfrm flipH="1">
              <a:off x="2283133" y="2746218"/>
              <a:ext cx="113578" cy="63888"/>
            </a:xfrm>
            <a:custGeom>
              <a:avLst/>
              <a:gdLst/>
              <a:ahLst/>
              <a:cxnLst/>
              <a:rect l="l" t="t" r="r" b="b"/>
              <a:pathLst>
                <a:path w="2256" h="1269" extrusionOk="0">
                  <a:moveTo>
                    <a:pt x="134" y="0"/>
                  </a:moveTo>
                  <a:lnTo>
                    <a:pt x="134" y="0"/>
                  </a:lnTo>
                  <a:cubicBezTo>
                    <a:pt x="0" y="367"/>
                    <a:pt x="1101" y="1168"/>
                    <a:pt x="1601" y="1234"/>
                  </a:cubicBezTo>
                  <a:cubicBezTo>
                    <a:pt x="1709" y="1256"/>
                    <a:pt x="1809" y="1268"/>
                    <a:pt x="1891" y="1268"/>
                  </a:cubicBezTo>
                  <a:cubicBezTo>
                    <a:pt x="2191" y="1268"/>
                    <a:pt x="2256" y="1105"/>
                    <a:pt x="1601" y="634"/>
                  </a:cubicBezTo>
                  <a:cubicBezTo>
                    <a:pt x="734" y="34"/>
                    <a:pt x="134" y="0"/>
                    <a:pt x="1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80"/>
            <p:cNvSpPr/>
            <p:nvPr/>
          </p:nvSpPr>
          <p:spPr>
            <a:xfrm flipH="1">
              <a:off x="2640186" y="3500851"/>
              <a:ext cx="194281" cy="90671"/>
            </a:xfrm>
            <a:custGeom>
              <a:avLst/>
              <a:gdLst/>
              <a:ahLst/>
              <a:cxnLst/>
              <a:rect l="l" t="t" r="r" b="b"/>
              <a:pathLst>
                <a:path w="3859" h="1801" extrusionOk="0">
                  <a:moveTo>
                    <a:pt x="3063" y="1"/>
                  </a:moveTo>
                  <a:cubicBezTo>
                    <a:pt x="1277" y="1"/>
                    <a:pt x="0" y="1801"/>
                    <a:pt x="305" y="1801"/>
                  </a:cubicBezTo>
                  <a:cubicBezTo>
                    <a:pt x="319" y="1801"/>
                    <a:pt x="336" y="1797"/>
                    <a:pt x="356" y="1790"/>
                  </a:cubicBezTo>
                  <a:cubicBezTo>
                    <a:pt x="890" y="1590"/>
                    <a:pt x="3859" y="122"/>
                    <a:pt x="3859" y="122"/>
                  </a:cubicBezTo>
                  <a:cubicBezTo>
                    <a:pt x="3585" y="37"/>
                    <a:pt x="3319" y="1"/>
                    <a:pt x="3063" y="1"/>
                  </a:cubicBezTo>
                  <a:close/>
                </a:path>
              </a:pathLst>
            </a:custGeom>
            <a:solidFill>
              <a:srgbClr val="E2C5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80"/>
            <p:cNvSpPr/>
            <p:nvPr/>
          </p:nvSpPr>
          <p:spPr>
            <a:xfrm flipH="1">
              <a:off x="2117898" y="2890609"/>
              <a:ext cx="99129" cy="108594"/>
            </a:xfrm>
            <a:custGeom>
              <a:avLst/>
              <a:gdLst/>
              <a:ahLst/>
              <a:cxnLst/>
              <a:rect l="l" t="t" r="r" b="b"/>
              <a:pathLst>
                <a:path w="1969" h="2157" extrusionOk="0">
                  <a:moveTo>
                    <a:pt x="1969" y="1"/>
                  </a:moveTo>
                  <a:cubicBezTo>
                    <a:pt x="1968" y="1"/>
                    <a:pt x="901" y="334"/>
                    <a:pt x="501" y="868"/>
                  </a:cubicBezTo>
                  <a:cubicBezTo>
                    <a:pt x="501" y="868"/>
                    <a:pt x="601" y="1202"/>
                    <a:pt x="434" y="1569"/>
                  </a:cubicBezTo>
                  <a:cubicBezTo>
                    <a:pt x="234" y="1902"/>
                    <a:pt x="1" y="2136"/>
                    <a:pt x="1" y="2136"/>
                  </a:cubicBezTo>
                  <a:cubicBezTo>
                    <a:pt x="1" y="2136"/>
                    <a:pt x="94" y="2157"/>
                    <a:pt x="225" y="2157"/>
                  </a:cubicBezTo>
                  <a:cubicBezTo>
                    <a:pt x="461" y="2157"/>
                    <a:pt x="818" y="2088"/>
                    <a:pt x="968" y="1702"/>
                  </a:cubicBezTo>
                  <a:cubicBezTo>
                    <a:pt x="1201" y="1135"/>
                    <a:pt x="1168" y="801"/>
                    <a:pt x="1168" y="801"/>
                  </a:cubicBezTo>
                  <a:cubicBezTo>
                    <a:pt x="1168" y="801"/>
                    <a:pt x="1935" y="468"/>
                    <a:pt x="1969" y="1"/>
                  </a:cubicBezTo>
                  <a:close/>
                </a:path>
              </a:pathLst>
            </a:custGeom>
            <a:solidFill>
              <a:srgbClr val="CB85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80"/>
            <p:cNvSpPr/>
            <p:nvPr/>
          </p:nvSpPr>
          <p:spPr>
            <a:xfrm flipH="1">
              <a:off x="1793785" y="2223477"/>
              <a:ext cx="945529" cy="846904"/>
            </a:xfrm>
            <a:custGeom>
              <a:avLst/>
              <a:gdLst/>
              <a:ahLst/>
              <a:cxnLst/>
              <a:rect l="l" t="t" r="r" b="b"/>
              <a:pathLst>
                <a:path w="18781" h="16822" extrusionOk="0">
                  <a:moveTo>
                    <a:pt x="1735" y="3011"/>
                  </a:moveTo>
                  <a:lnTo>
                    <a:pt x="1735" y="3011"/>
                  </a:lnTo>
                  <a:cubicBezTo>
                    <a:pt x="1635" y="3178"/>
                    <a:pt x="1535" y="3345"/>
                    <a:pt x="1468" y="3478"/>
                  </a:cubicBezTo>
                  <a:cubicBezTo>
                    <a:pt x="1201" y="4012"/>
                    <a:pt x="1001" y="4879"/>
                    <a:pt x="901" y="5680"/>
                  </a:cubicBezTo>
                  <a:cubicBezTo>
                    <a:pt x="801" y="5446"/>
                    <a:pt x="701" y="4979"/>
                    <a:pt x="868" y="4312"/>
                  </a:cubicBezTo>
                  <a:cubicBezTo>
                    <a:pt x="1035" y="3712"/>
                    <a:pt x="1401" y="3278"/>
                    <a:pt x="1735" y="3011"/>
                  </a:cubicBezTo>
                  <a:close/>
                  <a:moveTo>
                    <a:pt x="4570" y="4079"/>
                  </a:moveTo>
                  <a:cubicBezTo>
                    <a:pt x="5638" y="7514"/>
                    <a:pt x="7706" y="8615"/>
                    <a:pt x="7706" y="8615"/>
                  </a:cubicBezTo>
                  <a:cubicBezTo>
                    <a:pt x="7706" y="8615"/>
                    <a:pt x="7658" y="8626"/>
                    <a:pt x="7571" y="8626"/>
                  </a:cubicBezTo>
                  <a:cubicBezTo>
                    <a:pt x="7287" y="8626"/>
                    <a:pt x="6588" y="8509"/>
                    <a:pt x="5771" y="7514"/>
                  </a:cubicBezTo>
                  <a:cubicBezTo>
                    <a:pt x="4704" y="6247"/>
                    <a:pt x="4570" y="4079"/>
                    <a:pt x="4570" y="4079"/>
                  </a:cubicBezTo>
                  <a:close/>
                  <a:moveTo>
                    <a:pt x="7762" y="0"/>
                  </a:moveTo>
                  <a:cubicBezTo>
                    <a:pt x="7577" y="0"/>
                    <a:pt x="7392" y="3"/>
                    <a:pt x="7206" y="9"/>
                  </a:cubicBezTo>
                  <a:cubicBezTo>
                    <a:pt x="5705" y="42"/>
                    <a:pt x="4504" y="543"/>
                    <a:pt x="3570" y="1177"/>
                  </a:cubicBezTo>
                  <a:cubicBezTo>
                    <a:pt x="2636" y="1510"/>
                    <a:pt x="1468" y="2044"/>
                    <a:pt x="868" y="3045"/>
                  </a:cubicBezTo>
                  <a:cubicBezTo>
                    <a:pt x="0" y="4512"/>
                    <a:pt x="601" y="5746"/>
                    <a:pt x="868" y="6180"/>
                  </a:cubicBezTo>
                  <a:cubicBezTo>
                    <a:pt x="834" y="6814"/>
                    <a:pt x="901" y="7348"/>
                    <a:pt x="1035" y="7681"/>
                  </a:cubicBezTo>
                  <a:cubicBezTo>
                    <a:pt x="1035" y="7681"/>
                    <a:pt x="2269" y="5113"/>
                    <a:pt x="3770" y="3945"/>
                  </a:cubicBezTo>
                  <a:cubicBezTo>
                    <a:pt x="3770" y="3945"/>
                    <a:pt x="3970" y="6647"/>
                    <a:pt x="5137" y="8048"/>
                  </a:cubicBezTo>
                  <a:cubicBezTo>
                    <a:pt x="5906" y="8997"/>
                    <a:pt x="6888" y="9150"/>
                    <a:pt x="7442" y="9150"/>
                  </a:cubicBezTo>
                  <a:cubicBezTo>
                    <a:pt x="7706" y="9150"/>
                    <a:pt x="7873" y="9116"/>
                    <a:pt x="7873" y="9116"/>
                  </a:cubicBezTo>
                  <a:cubicBezTo>
                    <a:pt x="7873" y="9116"/>
                    <a:pt x="8406" y="10016"/>
                    <a:pt x="9574" y="10316"/>
                  </a:cubicBezTo>
                  <a:cubicBezTo>
                    <a:pt x="10575" y="10594"/>
                    <a:pt x="10927" y="10618"/>
                    <a:pt x="11016" y="10618"/>
                  </a:cubicBezTo>
                  <a:cubicBezTo>
                    <a:pt x="11034" y="10618"/>
                    <a:pt x="11042" y="10617"/>
                    <a:pt x="11042" y="10617"/>
                  </a:cubicBezTo>
                  <a:lnTo>
                    <a:pt x="11042" y="10617"/>
                  </a:lnTo>
                  <a:cubicBezTo>
                    <a:pt x="11042" y="10617"/>
                    <a:pt x="10375" y="12485"/>
                    <a:pt x="10608" y="13552"/>
                  </a:cubicBezTo>
                  <a:cubicBezTo>
                    <a:pt x="10608" y="13552"/>
                    <a:pt x="11524" y="12545"/>
                    <a:pt x="12508" y="12545"/>
                  </a:cubicBezTo>
                  <a:cubicBezTo>
                    <a:pt x="12553" y="12545"/>
                    <a:pt x="12598" y="12547"/>
                    <a:pt x="12643" y="12551"/>
                  </a:cubicBezTo>
                  <a:cubicBezTo>
                    <a:pt x="13677" y="12651"/>
                    <a:pt x="12910" y="14353"/>
                    <a:pt x="11609" y="15387"/>
                  </a:cubicBezTo>
                  <a:cubicBezTo>
                    <a:pt x="10857" y="15970"/>
                    <a:pt x="10391" y="16097"/>
                    <a:pt x="10127" y="16097"/>
                  </a:cubicBezTo>
                  <a:cubicBezTo>
                    <a:pt x="9923" y="16097"/>
                    <a:pt x="9841" y="16020"/>
                    <a:pt x="9841" y="16020"/>
                  </a:cubicBezTo>
                  <a:lnTo>
                    <a:pt x="9707" y="16821"/>
                  </a:lnTo>
                  <a:cubicBezTo>
                    <a:pt x="9707" y="16821"/>
                    <a:pt x="12810" y="16054"/>
                    <a:pt x="14911" y="13552"/>
                  </a:cubicBezTo>
                  <a:cubicBezTo>
                    <a:pt x="17013" y="11084"/>
                    <a:pt x="16446" y="9416"/>
                    <a:pt x="16446" y="9416"/>
                  </a:cubicBezTo>
                  <a:cubicBezTo>
                    <a:pt x="16446" y="9416"/>
                    <a:pt x="16479" y="9316"/>
                    <a:pt x="16512" y="9149"/>
                  </a:cubicBezTo>
                  <a:cubicBezTo>
                    <a:pt x="16719" y="9071"/>
                    <a:pt x="16946" y="8994"/>
                    <a:pt x="17208" y="8994"/>
                  </a:cubicBezTo>
                  <a:cubicBezTo>
                    <a:pt x="17284" y="8994"/>
                    <a:pt x="17364" y="9000"/>
                    <a:pt x="17446" y="9015"/>
                  </a:cubicBezTo>
                  <a:cubicBezTo>
                    <a:pt x="18347" y="9182"/>
                    <a:pt x="18514" y="9549"/>
                    <a:pt x="18514" y="9549"/>
                  </a:cubicBezTo>
                  <a:lnTo>
                    <a:pt x="18781" y="9382"/>
                  </a:lnTo>
                  <a:cubicBezTo>
                    <a:pt x="18781" y="9382"/>
                    <a:pt x="17990" y="8644"/>
                    <a:pt x="16994" y="8644"/>
                  </a:cubicBezTo>
                  <a:cubicBezTo>
                    <a:pt x="16870" y="8644"/>
                    <a:pt x="16742" y="8656"/>
                    <a:pt x="16612" y="8682"/>
                  </a:cubicBezTo>
                  <a:cubicBezTo>
                    <a:pt x="17313" y="7848"/>
                    <a:pt x="17313" y="6514"/>
                    <a:pt x="17313" y="6514"/>
                  </a:cubicBezTo>
                  <a:lnTo>
                    <a:pt x="17079" y="6514"/>
                  </a:lnTo>
                  <a:cubicBezTo>
                    <a:pt x="17079" y="7181"/>
                    <a:pt x="16879" y="7681"/>
                    <a:pt x="16679" y="8048"/>
                  </a:cubicBezTo>
                  <a:cubicBezTo>
                    <a:pt x="16779" y="6847"/>
                    <a:pt x="16646" y="5013"/>
                    <a:pt x="15445" y="3411"/>
                  </a:cubicBezTo>
                  <a:cubicBezTo>
                    <a:pt x="13496" y="802"/>
                    <a:pt x="10777" y="0"/>
                    <a:pt x="7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80"/>
            <p:cNvSpPr/>
            <p:nvPr/>
          </p:nvSpPr>
          <p:spPr>
            <a:xfrm flipH="1">
              <a:off x="1926433" y="2734437"/>
              <a:ext cx="94095" cy="156221"/>
            </a:xfrm>
            <a:custGeom>
              <a:avLst/>
              <a:gdLst/>
              <a:ahLst/>
              <a:cxnLst/>
              <a:rect l="l" t="t" r="r" b="b"/>
              <a:pathLst>
                <a:path w="1869" h="3103" extrusionOk="0">
                  <a:moveTo>
                    <a:pt x="1435" y="1"/>
                  </a:moveTo>
                  <a:cubicBezTo>
                    <a:pt x="1435" y="1"/>
                    <a:pt x="1201" y="1735"/>
                    <a:pt x="0" y="3103"/>
                  </a:cubicBezTo>
                  <a:cubicBezTo>
                    <a:pt x="0" y="3103"/>
                    <a:pt x="1868" y="2236"/>
                    <a:pt x="1435" y="1"/>
                  </a:cubicBezTo>
                  <a:close/>
                </a:path>
              </a:pathLst>
            </a:custGeom>
            <a:solidFill>
              <a:srgbClr val="714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80"/>
            <p:cNvSpPr/>
            <p:nvPr/>
          </p:nvSpPr>
          <p:spPr>
            <a:xfrm flipH="1">
              <a:off x="2104456" y="2734437"/>
              <a:ext cx="85687" cy="107537"/>
            </a:xfrm>
            <a:custGeom>
              <a:avLst/>
              <a:gdLst/>
              <a:ahLst/>
              <a:cxnLst/>
              <a:rect l="l" t="t" r="r" b="b"/>
              <a:pathLst>
                <a:path w="1702" h="2136" extrusionOk="0">
                  <a:moveTo>
                    <a:pt x="1701" y="1"/>
                  </a:moveTo>
                  <a:cubicBezTo>
                    <a:pt x="0" y="901"/>
                    <a:pt x="434" y="2135"/>
                    <a:pt x="434" y="2135"/>
                  </a:cubicBezTo>
                  <a:cubicBezTo>
                    <a:pt x="567" y="1068"/>
                    <a:pt x="1701" y="1"/>
                    <a:pt x="1701" y="1"/>
                  </a:cubicBezTo>
                  <a:close/>
                </a:path>
              </a:pathLst>
            </a:custGeom>
            <a:solidFill>
              <a:srgbClr val="714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80"/>
            <p:cNvSpPr/>
            <p:nvPr/>
          </p:nvSpPr>
          <p:spPr>
            <a:xfrm flipH="1">
              <a:off x="3765362" y="3700119"/>
              <a:ext cx="55480" cy="99129"/>
            </a:xfrm>
            <a:custGeom>
              <a:avLst/>
              <a:gdLst/>
              <a:ahLst/>
              <a:cxnLst/>
              <a:rect l="l" t="t" r="r" b="b"/>
              <a:pathLst>
                <a:path w="1102" h="1969" extrusionOk="0">
                  <a:moveTo>
                    <a:pt x="1101" y="0"/>
                  </a:moveTo>
                  <a:cubicBezTo>
                    <a:pt x="0" y="334"/>
                    <a:pt x="301" y="1968"/>
                    <a:pt x="301" y="1968"/>
                  </a:cubicBezTo>
                  <a:lnTo>
                    <a:pt x="110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80"/>
            <p:cNvSpPr/>
            <p:nvPr/>
          </p:nvSpPr>
          <p:spPr>
            <a:xfrm flipH="1">
              <a:off x="1426025" y="2389367"/>
              <a:ext cx="2028702" cy="1781407"/>
            </a:xfrm>
            <a:custGeom>
              <a:avLst/>
              <a:gdLst/>
              <a:ahLst/>
              <a:cxnLst/>
              <a:rect l="l" t="t" r="r" b="b"/>
              <a:pathLst>
                <a:path w="40296" h="35384" extrusionOk="0">
                  <a:moveTo>
                    <a:pt x="34198" y="0"/>
                  </a:moveTo>
                  <a:cubicBezTo>
                    <a:pt x="33482" y="0"/>
                    <a:pt x="32809" y="220"/>
                    <a:pt x="32257" y="517"/>
                  </a:cubicBezTo>
                  <a:cubicBezTo>
                    <a:pt x="32257" y="517"/>
                    <a:pt x="28888" y="3586"/>
                    <a:pt x="25085" y="8756"/>
                  </a:cubicBezTo>
                  <a:cubicBezTo>
                    <a:pt x="24585" y="9456"/>
                    <a:pt x="24084" y="10157"/>
                    <a:pt x="23584" y="10891"/>
                  </a:cubicBezTo>
                  <a:cubicBezTo>
                    <a:pt x="21316" y="14293"/>
                    <a:pt x="18480" y="16995"/>
                    <a:pt x="15878" y="19030"/>
                  </a:cubicBezTo>
                  <a:cubicBezTo>
                    <a:pt x="13543" y="20865"/>
                    <a:pt x="11342" y="22166"/>
                    <a:pt x="9874" y="23000"/>
                  </a:cubicBezTo>
                  <a:cubicBezTo>
                    <a:pt x="7172" y="24501"/>
                    <a:pt x="1902" y="24034"/>
                    <a:pt x="0" y="25568"/>
                  </a:cubicBezTo>
                  <a:cubicBezTo>
                    <a:pt x="0" y="25568"/>
                    <a:pt x="2802" y="32673"/>
                    <a:pt x="8940" y="34508"/>
                  </a:cubicBezTo>
                  <a:cubicBezTo>
                    <a:pt x="11223" y="35174"/>
                    <a:pt x="13268" y="35384"/>
                    <a:pt x="14939" y="35384"/>
                  </a:cubicBezTo>
                  <a:cubicBezTo>
                    <a:pt x="17786" y="35384"/>
                    <a:pt x="19548" y="34775"/>
                    <a:pt x="19548" y="34775"/>
                  </a:cubicBezTo>
                  <a:cubicBezTo>
                    <a:pt x="19548" y="34775"/>
                    <a:pt x="26186" y="32940"/>
                    <a:pt x="31890" y="26035"/>
                  </a:cubicBezTo>
                  <a:cubicBezTo>
                    <a:pt x="37560" y="19097"/>
                    <a:pt x="40296" y="9423"/>
                    <a:pt x="38595" y="4420"/>
                  </a:cubicBezTo>
                  <a:cubicBezTo>
                    <a:pt x="37457" y="1008"/>
                    <a:pt x="35731" y="0"/>
                    <a:pt x="341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44" name="Google Shape;2944;p80"/>
            <p:cNvGrpSpPr/>
            <p:nvPr/>
          </p:nvGrpSpPr>
          <p:grpSpPr>
            <a:xfrm rot="1227770">
              <a:off x="2507630" y="1589022"/>
              <a:ext cx="175190" cy="426710"/>
              <a:chOff x="1921997" y="1347847"/>
              <a:chExt cx="175190" cy="426710"/>
            </a:xfrm>
          </p:grpSpPr>
          <p:sp>
            <p:nvSpPr>
              <p:cNvPr id="2945" name="Google Shape;2945;p80"/>
              <p:cNvSpPr/>
              <p:nvPr/>
            </p:nvSpPr>
            <p:spPr>
              <a:xfrm flipH="1">
                <a:off x="1986811" y="1708682"/>
                <a:ext cx="95049" cy="65876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1960" extrusionOk="0">
                    <a:moveTo>
                      <a:pt x="1398" y="1"/>
                    </a:moveTo>
                    <a:cubicBezTo>
                      <a:pt x="883" y="1"/>
                      <a:pt x="379" y="241"/>
                      <a:pt x="92" y="672"/>
                    </a:cubicBezTo>
                    <a:lnTo>
                      <a:pt x="62" y="702"/>
                    </a:lnTo>
                    <a:cubicBezTo>
                      <a:pt x="1" y="794"/>
                      <a:pt x="1" y="945"/>
                      <a:pt x="62" y="1037"/>
                    </a:cubicBezTo>
                    <a:cubicBezTo>
                      <a:pt x="153" y="1128"/>
                      <a:pt x="244" y="1219"/>
                      <a:pt x="335" y="1280"/>
                    </a:cubicBezTo>
                    <a:cubicBezTo>
                      <a:pt x="700" y="1553"/>
                      <a:pt x="1095" y="1766"/>
                      <a:pt x="1521" y="1918"/>
                    </a:cubicBezTo>
                    <a:cubicBezTo>
                      <a:pt x="1612" y="1946"/>
                      <a:pt x="1706" y="1960"/>
                      <a:pt x="1801" y="1960"/>
                    </a:cubicBezTo>
                    <a:cubicBezTo>
                      <a:pt x="2117" y="1960"/>
                      <a:pt x="2435" y="1810"/>
                      <a:pt x="2645" y="1553"/>
                    </a:cubicBezTo>
                    <a:cubicBezTo>
                      <a:pt x="2828" y="1219"/>
                      <a:pt x="2797" y="794"/>
                      <a:pt x="2524" y="490"/>
                    </a:cubicBezTo>
                    <a:cubicBezTo>
                      <a:pt x="2250" y="186"/>
                      <a:pt x="1885" y="34"/>
                      <a:pt x="1490" y="3"/>
                    </a:cubicBezTo>
                    <a:cubicBezTo>
                      <a:pt x="1460" y="2"/>
                      <a:pt x="1429" y="1"/>
                      <a:pt x="13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6" name="Google Shape;2946;p80"/>
              <p:cNvSpPr/>
              <p:nvPr/>
            </p:nvSpPr>
            <p:spPr>
              <a:xfrm flipH="1">
                <a:off x="2000155" y="1677020"/>
                <a:ext cx="97032" cy="88999"/>
              </a:xfrm>
              <a:custGeom>
                <a:avLst/>
                <a:gdLst/>
                <a:ahLst/>
                <a:cxnLst/>
                <a:rect l="l" t="t" r="r" b="b"/>
                <a:pathLst>
                  <a:path w="2887" h="2648" extrusionOk="0">
                    <a:moveTo>
                      <a:pt x="2717" y="0"/>
                    </a:moveTo>
                    <a:cubicBezTo>
                      <a:pt x="2713" y="0"/>
                      <a:pt x="2709" y="1"/>
                      <a:pt x="2706" y="3"/>
                    </a:cubicBezTo>
                    <a:cubicBezTo>
                      <a:pt x="2554" y="3"/>
                      <a:pt x="2615" y="945"/>
                      <a:pt x="1825" y="1675"/>
                    </a:cubicBezTo>
                    <a:cubicBezTo>
                      <a:pt x="1034" y="2404"/>
                      <a:pt x="1" y="2343"/>
                      <a:pt x="1" y="2495"/>
                    </a:cubicBezTo>
                    <a:cubicBezTo>
                      <a:pt x="1" y="2556"/>
                      <a:pt x="244" y="2647"/>
                      <a:pt x="669" y="2647"/>
                    </a:cubicBezTo>
                    <a:cubicBezTo>
                      <a:pt x="1217" y="2617"/>
                      <a:pt x="1764" y="2404"/>
                      <a:pt x="2189" y="2039"/>
                    </a:cubicBezTo>
                    <a:cubicBezTo>
                      <a:pt x="2584" y="1675"/>
                      <a:pt x="2828" y="1158"/>
                      <a:pt x="2858" y="611"/>
                    </a:cubicBezTo>
                    <a:cubicBezTo>
                      <a:pt x="2887" y="238"/>
                      <a:pt x="2780" y="0"/>
                      <a:pt x="27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7" name="Google Shape;2947;p80"/>
              <p:cNvSpPr/>
              <p:nvPr/>
            </p:nvSpPr>
            <p:spPr>
              <a:xfrm rot="-1941113" flipH="1">
                <a:off x="2010715" y="1454936"/>
                <a:ext cx="56229" cy="5330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586" extrusionOk="0">
                    <a:moveTo>
                      <a:pt x="853" y="1"/>
                    </a:moveTo>
                    <a:cubicBezTo>
                      <a:pt x="833" y="1"/>
                      <a:pt x="812" y="1"/>
                      <a:pt x="791" y="3"/>
                    </a:cubicBezTo>
                    <a:cubicBezTo>
                      <a:pt x="335" y="33"/>
                      <a:pt x="0" y="398"/>
                      <a:pt x="0" y="854"/>
                    </a:cubicBezTo>
                    <a:cubicBezTo>
                      <a:pt x="30" y="1261"/>
                      <a:pt x="393" y="1585"/>
                      <a:pt x="824" y="1585"/>
                    </a:cubicBezTo>
                    <a:cubicBezTo>
                      <a:pt x="843" y="1585"/>
                      <a:pt x="863" y="1584"/>
                      <a:pt x="882" y="1583"/>
                    </a:cubicBezTo>
                    <a:cubicBezTo>
                      <a:pt x="1307" y="1553"/>
                      <a:pt x="1672" y="1188"/>
                      <a:pt x="1672" y="732"/>
                    </a:cubicBezTo>
                    <a:cubicBezTo>
                      <a:pt x="1643" y="297"/>
                      <a:pt x="1282" y="1"/>
                      <a:pt x="8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8" name="Google Shape;2948;p80"/>
              <p:cNvSpPr/>
              <p:nvPr/>
            </p:nvSpPr>
            <p:spPr>
              <a:xfrm rot="-1941113" flipH="1">
                <a:off x="1924390" y="1377700"/>
                <a:ext cx="124657" cy="45104"/>
              </a:xfrm>
              <a:custGeom>
                <a:avLst/>
                <a:gdLst/>
                <a:ahLst/>
                <a:cxnLst/>
                <a:rect l="l" t="t" r="r" b="b"/>
                <a:pathLst>
                  <a:path w="3709" h="1342" extrusionOk="0">
                    <a:moveTo>
                      <a:pt x="2037" y="1"/>
                    </a:moveTo>
                    <a:cubicBezTo>
                      <a:pt x="1936" y="1"/>
                      <a:pt x="1834" y="7"/>
                      <a:pt x="1733" y="19"/>
                    </a:cubicBezTo>
                    <a:cubicBezTo>
                      <a:pt x="1216" y="110"/>
                      <a:pt x="730" y="353"/>
                      <a:pt x="365" y="718"/>
                    </a:cubicBezTo>
                    <a:cubicBezTo>
                      <a:pt x="92" y="1022"/>
                      <a:pt x="0" y="1265"/>
                      <a:pt x="61" y="1326"/>
                    </a:cubicBezTo>
                    <a:cubicBezTo>
                      <a:pt x="72" y="1336"/>
                      <a:pt x="86" y="1341"/>
                      <a:pt x="104" y="1341"/>
                    </a:cubicBezTo>
                    <a:cubicBezTo>
                      <a:pt x="295" y="1341"/>
                      <a:pt x="905" y="796"/>
                      <a:pt x="1794" y="657"/>
                    </a:cubicBezTo>
                    <a:cubicBezTo>
                      <a:pt x="1932" y="636"/>
                      <a:pt x="2066" y="628"/>
                      <a:pt x="2194" y="628"/>
                    </a:cubicBezTo>
                    <a:cubicBezTo>
                      <a:pt x="2866" y="628"/>
                      <a:pt x="3379" y="869"/>
                      <a:pt x="3573" y="869"/>
                    </a:cubicBezTo>
                    <a:cubicBezTo>
                      <a:pt x="3610" y="869"/>
                      <a:pt x="3635" y="861"/>
                      <a:pt x="3648" y="840"/>
                    </a:cubicBezTo>
                    <a:cubicBezTo>
                      <a:pt x="3709" y="779"/>
                      <a:pt x="3557" y="536"/>
                      <a:pt x="3222" y="323"/>
                    </a:cubicBezTo>
                    <a:cubicBezTo>
                      <a:pt x="2856" y="103"/>
                      <a:pt x="2450" y="1"/>
                      <a:pt x="20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49" name="Google Shape;2949;p80"/>
            <p:cNvGrpSpPr/>
            <p:nvPr/>
          </p:nvGrpSpPr>
          <p:grpSpPr>
            <a:xfrm rot="748834" flipH="1">
              <a:off x="2332391" y="2661665"/>
              <a:ext cx="350084" cy="292927"/>
              <a:chOff x="4710200" y="2959225"/>
              <a:chExt cx="301900" cy="236575"/>
            </a:xfrm>
          </p:grpSpPr>
          <p:sp>
            <p:nvSpPr>
              <p:cNvPr id="2950" name="Google Shape;2950;p80"/>
              <p:cNvSpPr/>
              <p:nvPr/>
            </p:nvSpPr>
            <p:spPr>
              <a:xfrm>
                <a:off x="4710200" y="3007750"/>
                <a:ext cx="54225" cy="48800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952" extrusionOk="0">
                    <a:moveTo>
                      <a:pt x="1073" y="0"/>
                    </a:moveTo>
                    <a:cubicBezTo>
                      <a:pt x="804" y="0"/>
                      <a:pt x="534" y="110"/>
                      <a:pt x="334" y="328"/>
                    </a:cubicBezTo>
                    <a:cubicBezTo>
                      <a:pt x="1" y="728"/>
                      <a:pt x="67" y="1329"/>
                      <a:pt x="468" y="1696"/>
                    </a:cubicBezTo>
                    <a:cubicBezTo>
                      <a:pt x="655" y="1867"/>
                      <a:pt x="886" y="1951"/>
                      <a:pt x="1116" y="1951"/>
                    </a:cubicBezTo>
                    <a:cubicBezTo>
                      <a:pt x="1378" y="1951"/>
                      <a:pt x="1640" y="1842"/>
                      <a:pt x="1835" y="1629"/>
                    </a:cubicBezTo>
                    <a:cubicBezTo>
                      <a:pt x="2169" y="1195"/>
                      <a:pt x="2102" y="595"/>
                      <a:pt x="1702" y="228"/>
                    </a:cubicBezTo>
                    <a:cubicBezTo>
                      <a:pt x="1520" y="76"/>
                      <a:pt x="1297" y="0"/>
                      <a:pt x="10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1" name="Google Shape;2951;p80"/>
              <p:cNvSpPr/>
              <p:nvPr/>
            </p:nvSpPr>
            <p:spPr>
              <a:xfrm>
                <a:off x="4745225" y="2959225"/>
                <a:ext cx="79250" cy="65100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2604" extrusionOk="0">
                    <a:moveTo>
                      <a:pt x="601" y="1"/>
                    </a:moveTo>
                    <a:cubicBezTo>
                      <a:pt x="201" y="1"/>
                      <a:pt x="1" y="101"/>
                      <a:pt x="1" y="201"/>
                    </a:cubicBezTo>
                    <a:cubicBezTo>
                      <a:pt x="1" y="368"/>
                      <a:pt x="935" y="401"/>
                      <a:pt x="1768" y="1068"/>
                    </a:cubicBezTo>
                    <a:cubicBezTo>
                      <a:pt x="2587" y="1723"/>
                      <a:pt x="2859" y="2603"/>
                      <a:pt x="3027" y="2603"/>
                    </a:cubicBezTo>
                    <a:cubicBezTo>
                      <a:pt x="3030" y="2603"/>
                      <a:pt x="3033" y="2603"/>
                      <a:pt x="3036" y="2602"/>
                    </a:cubicBezTo>
                    <a:cubicBezTo>
                      <a:pt x="3136" y="2602"/>
                      <a:pt x="3169" y="2336"/>
                      <a:pt x="3036" y="1935"/>
                    </a:cubicBezTo>
                    <a:cubicBezTo>
                      <a:pt x="2903" y="1368"/>
                      <a:pt x="2569" y="901"/>
                      <a:pt x="2102" y="568"/>
                    </a:cubicBezTo>
                    <a:cubicBezTo>
                      <a:pt x="1702" y="201"/>
                      <a:pt x="1168" y="1"/>
                      <a:pt x="6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2" name="Google Shape;2952;p80"/>
              <p:cNvSpPr/>
              <p:nvPr/>
            </p:nvSpPr>
            <p:spPr>
              <a:xfrm>
                <a:off x="4884500" y="3147150"/>
                <a:ext cx="54225" cy="48650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946" extrusionOk="0">
                    <a:moveTo>
                      <a:pt x="1053" y="0"/>
                    </a:moveTo>
                    <a:cubicBezTo>
                      <a:pt x="791" y="0"/>
                      <a:pt x="529" y="109"/>
                      <a:pt x="334" y="323"/>
                    </a:cubicBezTo>
                    <a:cubicBezTo>
                      <a:pt x="0" y="723"/>
                      <a:pt x="67" y="1357"/>
                      <a:pt x="467" y="1690"/>
                    </a:cubicBezTo>
                    <a:cubicBezTo>
                      <a:pt x="654" y="1862"/>
                      <a:pt x="885" y="1946"/>
                      <a:pt x="1115" y="1946"/>
                    </a:cubicBezTo>
                    <a:cubicBezTo>
                      <a:pt x="1378" y="1946"/>
                      <a:pt x="1639" y="1837"/>
                      <a:pt x="1835" y="1623"/>
                    </a:cubicBezTo>
                    <a:cubicBezTo>
                      <a:pt x="2168" y="1223"/>
                      <a:pt x="2102" y="589"/>
                      <a:pt x="1701" y="256"/>
                    </a:cubicBezTo>
                    <a:cubicBezTo>
                      <a:pt x="1514" y="84"/>
                      <a:pt x="1283" y="0"/>
                      <a:pt x="10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3" name="Google Shape;2953;p80"/>
              <p:cNvSpPr/>
              <p:nvPr/>
            </p:nvSpPr>
            <p:spPr>
              <a:xfrm>
                <a:off x="4932850" y="3106700"/>
                <a:ext cx="79250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2576" extrusionOk="0">
                    <a:moveTo>
                      <a:pt x="478" y="1"/>
                    </a:moveTo>
                    <a:cubicBezTo>
                      <a:pt x="160" y="1"/>
                      <a:pt x="1" y="113"/>
                      <a:pt x="1" y="173"/>
                    </a:cubicBezTo>
                    <a:cubicBezTo>
                      <a:pt x="1" y="373"/>
                      <a:pt x="935" y="406"/>
                      <a:pt x="1769" y="1040"/>
                    </a:cubicBezTo>
                    <a:cubicBezTo>
                      <a:pt x="2588" y="1695"/>
                      <a:pt x="2860" y="2575"/>
                      <a:pt x="3027" y="2575"/>
                    </a:cubicBezTo>
                    <a:cubicBezTo>
                      <a:pt x="3030" y="2575"/>
                      <a:pt x="3033" y="2575"/>
                      <a:pt x="3036" y="2574"/>
                    </a:cubicBezTo>
                    <a:cubicBezTo>
                      <a:pt x="3136" y="2574"/>
                      <a:pt x="3170" y="2307"/>
                      <a:pt x="3036" y="1907"/>
                    </a:cubicBezTo>
                    <a:cubicBezTo>
                      <a:pt x="2903" y="1373"/>
                      <a:pt x="2569" y="906"/>
                      <a:pt x="2136" y="573"/>
                    </a:cubicBezTo>
                    <a:cubicBezTo>
                      <a:pt x="1702" y="206"/>
                      <a:pt x="1168" y="6"/>
                      <a:pt x="601" y="6"/>
                    </a:cubicBezTo>
                    <a:cubicBezTo>
                      <a:pt x="558" y="2"/>
                      <a:pt x="517" y="1"/>
                      <a:pt x="47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4" name="Google Shape;2954;p80"/>
              <p:cNvSpPr/>
              <p:nvPr/>
            </p:nvSpPr>
            <p:spPr>
              <a:xfrm>
                <a:off x="4781143" y="3080296"/>
                <a:ext cx="57575" cy="68900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756" extrusionOk="0">
                    <a:moveTo>
                      <a:pt x="2241" y="0"/>
                    </a:moveTo>
                    <a:cubicBezTo>
                      <a:pt x="2135" y="0"/>
                      <a:pt x="1927" y="102"/>
                      <a:pt x="1635" y="288"/>
                    </a:cubicBezTo>
                    <a:cubicBezTo>
                      <a:pt x="1468" y="388"/>
                      <a:pt x="1235" y="521"/>
                      <a:pt x="1001" y="688"/>
                    </a:cubicBezTo>
                    <a:lnTo>
                      <a:pt x="668" y="921"/>
                    </a:lnTo>
                    <a:cubicBezTo>
                      <a:pt x="501" y="1021"/>
                      <a:pt x="368" y="1155"/>
                      <a:pt x="234" y="1255"/>
                    </a:cubicBezTo>
                    <a:cubicBezTo>
                      <a:pt x="101" y="1422"/>
                      <a:pt x="1" y="1655"/>
                      <a:pt x="34" y="1889"/>
                    </a:cubicBezTo>
                    <a:cubicBezTo>
                      <a:pt x="34" y="2055"/>
                      <a:pt x="134" y="2256"/>
                      <a:pt x="268" y="2389"/>
                    </a:cubicBezTo>
                    <a:cubicBezTo>
                      <a:pt x="368" y="2522"/>
                      <a:pt x="534" y="2623"/>
                      <a:pt x="668" y="2689"/>
                    </a:cubicBezTo>
                    <a:cubicBezTo>
                      <a:pt x="801" y="2723"/>
                      <a:pt x="935" y="2756"/>
                      <a:pt x="1068" y="2756"/>
                    </a:cubicBezTo>
                    <a:cubicBezTo>
                      <a:pt x="1535" y="2756"/>
                      <a:pt x="1769" y="2623"/>
                      <a:pt x="1769" y="2556"/>
                    </a:cubicBezTo>
                    <a:cubicBezTo>
                      <a:pt x="1769" y="2522"/>
                      <a:pt x="1502" y="2489"/>
                      <a:pt x="1101" y="2389"/>
                    </a:cubicBezTo>
                    <a:cubicBezTo>
                      <a:pt x="935" y="2356"/>
                      <a:pt x="735" y="2256"/>
                      <a:pt x="634" y="2089"/>
                    </a:cubicBezTo>
                    <a:cubicBezTo>
                      <a:pt x="568" y="2022"/>
                      <a:pt x="534" y="1922"/>
                      <a:pt x="501" y="1855"/>
                    </a:cubicBezTo>
                    <a:cubicBezTo>
                      <a:pt x="501" y="1755"/>
                      <a:pt x="568" y="1655"/>
                      <a:pt x="634" y="1588"/>
                    </a:cubicBezTo>
                    <a:cubicBezTo>
                      <a:pt x="701" y="1488"/>
                      <a:pt x="835" y="1422"/>
                      <a:pt x="935" y="1322"/>
                    </a:cubicBezTo>
                    <a:lnTo>
                      <a:pt x="1268" y="1055"/>
                    </a:lnTo>
                    <a:cubicBezTo>
                      <a:pt x="1502" y="888"/>
                      <a:pt x="1702" y="721"/>
                      <a:pt x="1835" y="588"/>
                    </a:cubicBezTo>
                    <a:cubicBezTo>
                      <a:pt x="2136" y="288"/>
                      <a:pt x="2302" y="87"/>
                      <a:pt x="2302" y="21"/>
                    </a:cubicBezTo>
                    <a:cubicBezTo>
                      <a:pt x="2289" y="7"/>
                      <a:pt x="2268" y="0"/>
                      <a:pt x="22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55" name="Google Shape;2955;p80"/>
            <p:cNvSpPr/>
            <p:nvPr/>
          </p:nvSpPr>
          <p:spPr>
            <a:xfrm rot="-3225588">
              <a:off x="2501949" y="2935744"/>
              <a:ext cx="94577" cy="105874"/>
            </a:xfrm>
            <a:custGeom>
              <a:avLst/>
              <a:gdLst/>
              <a:ahLst/>
              <a:cxnLst/>
              <a:rect l="l" t="t" r="r" b="b"/>
              <a:pathLst>
                <a:path w="3223" h="3608" extrusionOk="0">
                  <a:moveTo>
                    <a:pt x="366" y="1"/>
                  </a:moveTo>
                  <a:cubicBezTo>
                    <a:pt x="275" y="1"/>
                    <a:pt x="92" y="244"/>
                    <a:pt x="31" y="730"/>
                  </a:cubicBezTo>
                  <a:cubicBezTo>
                    <a:pt x="1" y="1399"/>
                    <a:pt x="214" y="2068"/>
                    <a:pt x="609" y="2554"/>
                  </a:cubicBezTo>
                  <a:cubicBezTo>
                    <a:pt x="1065" y="3101"/>
                    <a:pt x="1673" y="3466"/>
                    <a:pt x="2372" y="3588"/>
                  </a:cubicBezTo>
                  <a:cubicBezTo>
                    <a:pt x="2492" y="3602"/>
                    <a:pt x="2601" y="3608"/>
                    <a:pt x="2696" y="3608"/>
                  </a:cubicBezTo>
                  <a:cubicBezTo>
                    <a:pt x="3013" y="3608"/>
                    <a:pt x="3192" y="3543"/>
                    <a:pt x="3192" y="3496"/>
                  </a:cubicBezTo>
                  <a:cubicBezTo>
                    <a:pt x="3223" y="3344"/>
                    <a:pt x="1977" y="3223"/>
                    <a:pt x="1126" y="2189"/>
                  </a:cubicBezTo>
                  <a:cubicBezTo>
                    <a:pt x="305" y="1186"/>
                    <a:pt x="518" y="31"/>
                    <a:pt x="3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93DCC1DA-23C5-C1F2-2125-D06BD3718A12}"/>
              </a:ext>
            </a:extLst>
          </p:cNvPr>
          <p:cNvSpPr/>
          <p:nvPr/>
        </p:nvSpPr>
        <p:spPr>
          <a:xfrm>
            <a:off x="4259634" y="3029576"/>
            <a:ext cx="4749584" cy="15638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3600" dirty="0">
                <a:latin typeface="Amatic SC" panose="00000500000000000000" pitchFamily="2" charset="-79"/>
                <a:cs typeface="Amatic SC" panose="00000500000000000000" pitchFamily="2" charset="-79"/>
              </a:rPr>
              <a:t>Kelainan congenital</a:t>
            </a:r>
            <a:endParaRPr lang="en-ID" sz="3600" dirty="0"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742324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731C65A-62CB-BF53-5DC9-A51DE7BC2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Definisi</a:t>
            </a:r>
            <a:r>
              <a:rPr lang="en-US" dirty="0"/>
              <a:t> </a:t>
            </a:r>
            <a:r>
              <a:rPr lang="en-US" dirty="0" err="1"/>
              <a:t>Kelainan</a:t>
            </a:r>
            <a:r>
              <a:rPr lang="en-US" dirty="0"/>
              <a:t> Congenital</a:t>
            </a:r>
            <a:endParaRPr lang="en-ID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5ABACDF-6D33-6269-E004-F12E510FCF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114300" indent="0" algn="just">
              <a:buNone/>
            </a:pP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Kelainan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kongenital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bawaan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adalah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kelainan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sudah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sejak</a:t>
            </a:r>
            <a:r>
              <a:rPr lang="en-US" sz="18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lahir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dapat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disebabkan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oleh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faktor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genetik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maupun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non genetic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Anomali</a:t>
            </a:r>
            <a:r>
              <a:rPr lang="en-US" sz="18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kongenital</a:t>
            </a:r>
            <a:r>
              <a:rPr lang="en-US" sz="18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disebut</a:t>
            </a:r>
            <a:r>
              <a:rPr lang="en-US" sz="18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juga</a:t>
            </a:r>
            <a:r>
              <a:rPr lang="en-US" sz="18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cacat</a:t>
            </a:r>
            <a:r>
              <a:rPr lang="en-US" sz="18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lahir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z="18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kelainan</a:t>
            </a:r>
            <a:r>
              <a:rPr lang="en-US" sz="18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kongenital</a:t>
            </a:r>
            <a:r>
              <a:rPr lang="en-US" sz="18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US" sz="18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kelainan</a:t>
            </a:r>
            <a:r>
              <a:rPr lang="en-US" sz="1800" spc="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bentuk</a:t>
            </a:r>
            <a:r>
              <a:rPr lang="en-US" sz="1800" spc="-2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bawaan</a:t>
            </a:r>
            <a:r>
              <a:rPr lang="en-US" sz="1800" spc="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07C93E-8FC9-8AE4-6E96-015C9351B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8980" y="1017750"/>
            <a:ext cx="3231160" cy="412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86846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0509E-0CA7-CE95-5401-B63CDA9E5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800" y="83828"/>
            <a:ext cx="7699200" cy="572700"/>
          </a:xfrm>
        </p:spPr>
        <p:txBody>
          <a:bodyPr/>
          <a:lstStyle/>
          <a:p>
            <a:r>
              <a:rPr lang="en-US" dirty="0" err="1"/>
              <a:t>Patofisiologis</a:t>
            </a:r>
            <a:r>
              <a:rPr lang="en-US" dirty="0"/>
              <a:t> </a:t>
            </a:r>
            <a:r>
              <a:rPr lang="en-US" dirty="0" err="1"/>
              <a:t>Kelainan</a:t>
            </a:r>
            <a:r>
              <a:rPr lang="en-US" dirty="0"/>
              <a:t> Congenital</a:t>
            </a:r>
            <a:endParaRPr lang="en-ID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6CD2DA-105C-A15A-2EEA-B7C0BF86E975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0" y="1495612"/>
            <a:ext cx="2091300" cy="475800"/>
          </a:xfrm>
        </p:spPr>
        <p:txBody>
          <a:bodyPr/>
          <a:lstStyle/>
          <a:p>
            <a:r>
              <a:rPr lang="en-US" dirty="0" err="1"/>
              <a:t>Malformasi</a:t>
            </a:r>
            <a:endParaRPr lang="en-ID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21C3CC1-1A2D-DE47-30A0-2299DD8D40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685860"/>
            <a:ext cx="2091300" cy="660300"/>
          </a:xfrm>
        </p:spPr>
        <p:txBody>
          <a:bodyPr/>
          <a:lstStyle/>
          <a:p>
            <a:pPr marL="80963" indent="0" algn="just"/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Malformasi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suatu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kelainan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disebabkan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oleh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kegagalan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atau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ketidaksempurnaan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dari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satu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atau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lebih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proses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embriogenesis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ID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C46BC00-B0F9-6EB7-E106-694175271B49}"/>
              </a:ext>
            </a:extLst>
          </p:cNvPr>
          <p:cNvSpPr>
            <a:spLocks noGrp="1"/>
          </p:cNvSpPr>
          <p:nvPr>
            <p:ph type="title" idx="3"/>
          </p:nvPr>
        </p:nvSpPr>
        <p:spPr>
          <a:xfrm>
            <a:off x="2091300" y="864778"/>
            <a:ext cx="2091300" cy="475800"/>
          </a:xfrm>
        </p:spPr>
        <p:txBody>
          <a:bodyPr/>
          <a:lstStyle/>
          <a:p>
            <a:r>
              <a:rPr lang="en-US" dirty="0" err="1"/>
              <a:t>Deformasi</a:t>
            </a:r>
            <a:endParaRPr lang="en-ID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C24E956-EA2D-02CE-E42D-4BFDE9B92345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091300" y="2685860"/>
            <a:ext cx="2214880" cy="660300"/>
          </a:xfrm>
        </p:spPr>
        <p:txBody>
          <a:bodyPr/>
          <a:lstStyle/>
          <a:p>
            <a:pPr marL="80963" indent="0" algn="just"/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Deformasi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didefinisikan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sebagai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bentuk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kondisi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atau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posisi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abnormal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bagian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tubuh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disebabkan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oleh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gaya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mekanik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sesudah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pembentukan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normal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terjadi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misalnya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kaki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bengkok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atau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mikrognatia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ID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C029822-DBD8-9651-920A-F1110D879DDA}"/>
              </a:ext>
            </a:extLst>
          </p:cNvPr>
          <p:cNvSpPr>
            <a:spLocks noGrp="1"/>
          </p:cNvSpPr>
          <p:nvPr>
            <p:ph type="title" idx="5"/>
          </p:nvPr>
        </p:nvSpPr>
        <p:spPr>
          <a:xfrm>
            <a:off x="4429760" y="838170"/>
            <a:ext cx="2091300" cy="475800"/>
          </a:xfrm>
        </p:spPr>
        <p:txBody>
          <a:bodyPr/>
          <a:lstStyle/>
          <a:p>
            <a:r>
              <a:rPr lang="en-US" dirty="0" err="1"/>
              <a:t>Disrupsi</a:t>
            </a:r>
            <a:endParaRPr lang="en-ID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DE4C0F9F-9D21-1D3D-8D7E-41F1F91500A2}"/>
              </a:ext>
            </a:extLst>
          </p:cNvPr>
          <p:cNvSpPr>
            <a:spLocks noGrp="1"/>
          </p:cNvSpPr>
          <p:nvPr>
            <p:ph type="subTitle" idx="6"/>
          </p:nvPr>
        </p:nvSpPr>
        <p:spPr>
          <a:xfrm>
            <a:off x="4429760" y="2213969"/>
            <a:ext cx="2091300" cy="660300"/>
          </a:xfrm>
        </p:spPr>
        <p:txBody>
          <a:bodyPr/>
          <a:lstStyle/>
          <a:p>
            <a:pPr marL="0" indent="0" algn="just"/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Disrupsi</a:t>
            </a:r>
            <a:r>
              <a:rPr lang="en-US" sz="1800" i="1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defek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morfologik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satu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bagian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tubuh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atau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lebih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yang</a:t>
            </a:r>
            <a:r>
              <a:rPr lang="en-US" sz="1800" spc="-28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disebabkan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oleh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gangguan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pada proses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perkembangan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mulanya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normal.</a:t>
            </a:r>
            <a:endParaRPr lang="en-ID" dirty="0"/>
          </a:p>
        </p:txBody>
      </p:sp>
      <p:sp>
        <p:nvSpPr>
          <p:cNvPr id="12" name="Title 6">
            <a:extLst>
              <a:ext uri="{FF2B5EF4-FFF2-40B4-BE49-F238E27FC236}">
                <a16:creationId xmlns:a16="http://schemas.microsoft.com/office/drawing/2014/main" id="{040EC31B-48AE-022F-FBEE-94643F6A41B6}"/>
              </a:ext>
            </a:extLst>
          </p:cNvPr>
          <p:cNvSpPr txBox="1">
            <a:spLocks/>
          </p:cNvSpPr>
          <p:nvPr/>
        </p:nvSpPr>
        <p:spPr>
          <a:xfrm>
            <a:off x="6768220" y="838170"/>
            <a:ext cx="20913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lada"/>
              <a:buNone/>
              <a:defRPr sz="2200" b="0" i="0" u="none" strike="noStrike" cap="none">
                <a:solidFill>
                  <a:schemeClr val="accent2"/>
                </a:solidFill>
                <a:latin typeface="Galada"/>
                <a:ea typeface="Galada"/>
                <a:cs typeface="Galada"/>
                <a:sym typeface="Galad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alada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alada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alada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alada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alada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alada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alada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alada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Disrupsi</a:t>
            </a:r>
            <a:endParaRPr lang="en-ID" dirty="0"/>
          </a:p>
        </p:txBody>
      </p:sp>
      <p:sp>
        <p:nvSpPr>
          <p:cNvPr id="13" name="Subtitle 7">
            <a:extLst>
              <a:ext uri="{FF2B5EF4-FFF2-40B4-BE49-F238E27FC236}">
                <a16:creationId xmlns:a16="http://schemas.microsoft.com/office/drawing/2014/main" id="{6C6A3384-69EF-3157-B94B-AE6D51B1C196}"/>
              </a:ext>
            </a:extLst>
          </p:cNvPr>
          <p:cNvSpPr txBox="1">
            <a:spLocks/>
          </p:cNvSpPr>
          <p:nvPr/>
        </p:nvSpPr>
        <p:spPr>
          <a:xfrm>
            <a:off x="6644640" y="1971412"/>
            <a:ext cx="233846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None/>
              <a:defRPr sz="1600" b="0" i="0" u="none" strike="noStrike" cap="none">
                <a:solidFill>
                  <a:schemeClr val="accent2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None/>
              <a:defRPr sz="14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None/>
              <a:defRPr sz="14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None/>
              <a:defRPr sz="14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None/>
              <a:defRPr sz="14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None/>
              <a:defRPr sz="14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None/>
              <a:defRPr sz="14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None/>
              <a:defRPr sz="14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None/>
              <a:defRPr sz="14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pPr marL="0" indent="0" algn="just"/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Istilah</a:t>
            </a:r>
            <a:r>
              <a:rPr lang="en-US" sz="1800" spc="-3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displasia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dimaksudkan</a:t>
            </a:r>
            <a:r>
              <a:rPr lang="en-US" sz="1800" spc="-3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US" sz="1800" spc="-3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kerusakan</a:t>
            </a:r>
            <a:r>
              <a:rPr lang="en-US" sz="1800" spc="-3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kelainan</a:t>
            </a:r>
            <a:r>
              <a:rPr lang="en-US" sz="1800" spc="-2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struktur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en-US" sz="1800" spc="-2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akibat</a:t>
            </a:r>
            <a:r>
              <a:rPr lang="en-US" sz="1800" spc="-29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fungsi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atau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organisasi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sel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abnormal,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mengenai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satu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macam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jaringan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seluruh</a:t>
            </a:r>
            <a:r>
              <a:rPr lang="en-US" sz="18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tubuh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39215309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9F6D019-242D-3890-D292-C7D6E61D5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50" y="433761"/>
            <a:ext cx="7717500" cy="572700"/>
          </a:xfrm>
        </p:spPr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Kelainan</a:t>
            </a:r>
            <a:r>
              <a:rPr lang="en-US" dirty="0"/>
              <a:t> Congenital</a:t>
            </a:r>
            <a:endParaRPr lang="en-ID" dirty="0"/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74AFC26A-41AB-D6A6-5C35-EEF7DB5846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535475"/>
              </p:ext>
            </p:extLst>
          </p:nvPr>
        </p:nvGraphicFramePr>
        <p:xfrm>
          <a:off x="1344378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9971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49"/>
          <p:cNvSpPr txBox="1">
            <a:spLocks noGrp="1"/>
          </p:cNvSpPr>
          <p:nvPr>
            <p:ph type="title"/>
          </p:nvPr>
        </p:nvSpPr>
        <p:spPr>
          <a:xfrm>
            <a:off x="3829675" y="1518900"/>
            <a:ext cx="4601100" cy="62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Bayi Berat Lahir Rendah(BBLR)</a:t>
            </a:r>
            <a:endParaRPr dirty="0"/>
          </a:p>
        </p:txBody>
      </p:sp>
      <p:sp>
        <p:nvSpPr>
          <p:cNvPr id="992" name="Google Shape;992;p49"/>
          <p:cNvSpPr txBox="1">
            <a:spLocks noGrp="1"/>
          </p:cNvSpPr>
          <p:nvPr>
            <p:ph type="subTitle" idx="1"/>
          </p:nvPr>
        </p:nvSpPr>
        <p:spPr>
          <a:xfrm>
            <a:off x="3087114" y="1850098"/>
            <a:ext cx="5343661" cy="17745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5250" indent="0" algn="just">
              <a:lnSpc>
                <a:spcPct val="150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Bayi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berat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lahir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rendah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(BBLR)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ialah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bayi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baru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lahir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berat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badan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saat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lahir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kurang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2500 gram.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Istilah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BBLR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prematuritas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Namun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BBLR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hanya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terjadi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pada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bayi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premature, juga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bayi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cukup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bulan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BB &lt;2500 gram (Manuaba,2010).</a:t>
            </a:r>
            <a:endParaRPr lang="en-ID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993" name="Google Shape;993;p49"/>
          <p:cNvGrpSpPr/>
          <p:nvPr/>
        </p:nvGrpSpPr>
        <p:grpSpPr>
          <a:xfrm rot="-5172918">
            <a:off x="3329458" y="452412"/>
            <a:ext cx="1460614" cy="1392506"/>
            <a:chOff x="2956650" y="2006875"/>
            <a:chExt cx="1356000" cy="1292650"/>
          </a:xfrm>
        </p:grpSpPr>
        <p:sp>
          <p:nvSpPr>
            <p:cNvPr id="994" name="Google Shape;994;p49"/>
            <p:cNvSpPr/>
            <p:nvPr/>
          </p:nvSpPr>
          <p:spPr>
            <a:xfrm>
              <a:off x="2956650" y="2133700"/>
              <a:ext cx="438675" cy="825725"/>
            </a:xfrm>
            <a:custGeom>
              <a:avLst/>
              <a:gdLst/>
              <a:ahLst/>
              <a:cxnLst/>
              <a:rect l="l" t="t" r="r" b="b"/>
              <a:pathLst>
                <a:path w="17547" h="33029" extrusionOk="0">
                  <a:moveTo>
                    <a:pt x="7619" y="0"/>
                  </a:moveTo>
                  <a:cubicBezTo>
                    <a:pt x="6848" y="0"/>
                    <a:pt x="6074" y="144"/>
                    <a:pt x="5338" y="439"/>
                  </a:cubicBezTo>
                  <a:cubicBezTo>
                    <a:pt x="2469" y="1506"/>
                    <a:pt x="1802" y="3808"/>
                    <a:pt x="2135" y="5943"/>
                  </a:cubicBezTo>
                  <a:cubicBezTo>
                    <a:pt x="2669" y="9612"/>
                    <a:pt x="768" y="13248"/>
                    <a:pt x="634" y="16984"/>
                  </a:cubicBezTo>
                  <a:cubicBezTo>
                    <a:pt x="534" y="20320"/>
                    <a:pt x="0" y="23822"/>
                    <a:pt x="1435" y="26824"/>
                  </a:cubicBezTo>
                  <a:cubicBezTo>
                    <a:pt x="2869" y="29860"/>
                    <a:pt x="5338" y="32795"/>
                    <a:pt x="8673" y="33029"/>
                  </a:cubicBezTo>
                  <a:cubicBezTo>
                    <a:pt x="12776" y="29927"/>
                    <a:pt x="15578" y="25423"/>
                    <a:pt x="16579" y="20353"/>
                  </a:cubicBezTo>
                  <a:cubicBezTo>
                    <a:pt x="17546" y="15316"/>
                    <a:pt x="16812" y="10079"/>
                    <a:pt x="14511" y="5476"/>
                  </a:cubicBezTo>
                  <a:cubicBezTo>
                    <a:pt x="13644" y="3741"/>
                    <a:pt x="12543" y="2040"/>
                    <a:pt x="10908" y="939"/>
                  </a:cubicBezTo>
                  <a:cubicBezTo>
                    <a:pt x="9910" y="320"/>
                    <a:pt x="8768" y="0"/>
                    <a:pt x="76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9"/>
            <p:cNvSpPr/>
            <p:nvPr/>
          </p:nvSpPr>
          <p:spPr>
            <a:xfrm>
              <a:off x="2990850" y="2630800"/>
              <a:ext cx="565425" cy="535200"/>
            </a:xfrm>
            <a:custGeom>
              <a:avLst/>
              <a:gdLst/>
              <a:ahLst/>
              <a:cxnLst/>
              <a:rect l="l" t="t" r="r" b="b"/>
              <a:pathLst>
                <a:path w="22617" h="21408" extrusionOk="0">
                  <a:moveTo>
                    <a:pt x="8787" y="1"/>
                  </a:moveTo>
                  <a:cubicBezTo>
                    <a:pt x="7031" y="1"/>
                    <a:pt x="5278" y="475"/>
                    <a:pt x="3870" y="1503"/>
                  </a:cubicBezTo>
                  <a:cubicBezTo>
                    <a:pt x="1801" y="3038"/>
                    <a:pt x="0" y="8308"/>
                    <a:pt x="1501" y="12811"/>
                  </a:cubicBezTo>
                  <a:cubicBezTo>
                    <a:pt x="2135" y="15113"/>
                    <a:pt x="3169" y="17448"/>
                    <a:pt x="5037" y="19016"/>
                  </a:cubicBezTo>
                  <a:cubicBezTo>
                    <a:pt x="6705" y="20417"/>
                    <a:pt x="8940" y="21050"/>
                    <a:pt x="11108" y="21284"/>
                  </a:cubicBezTo>
                  <a:cubicBezTo>
                    <a:pt x="11763" y="21363"/>
                    <a:pt x="12433" y="21407"/>
                    <a:pt x="13104" y="21407"/>
                  </a:cubicBezTo>
                  <a:cubicBezTo>
                    <a:pt x="15821" y="21407"/>
                    <a:pt x="18556" y="20688"/>
                    <a:pt x="20348" y="18682"/>
                  </a:cubicBezTo>
                  <a:cubicBezTo>
                    <a:pt x="22149" y="16714"/>
                    <a:pt x="22616" y="13779"/>
                    <a:pt x="21982" y="11177"/>
                  </a:cubicBezTo>
                  <a:cubicBezTo>
                    <a:pt x="21382" y="8608"/>
                    <a:pt x="19781" y="6307"/>
                    <a:pt x="17913" y="4439"/>
                  </a:cubicBezTo>
                  <a:cubicBezTo>
                    <a:pt x="16012" y="2537"/>
                    <a:pt x="13843" y="1036"/>
                    <a:pt x="11342" y="336"/>
                  </a:cubicBezTo>
                  <a:cubicBezTo>
                    <a:pt x="10516" y="116"/>
                    <a:pt x="9651" y="1"/>
                    <a:pt x="8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9"/>
            <p:cNvSpPr/>
            <p:nvPr/>
          </p:nvSpPr>
          <p:spPr>
            <a:xfrm>
              <a:off x="3165975" y="2006875"/>
              <a:ext cx="761400" cy="888725"/>
            </a:xfrm>
            <a:custGeom>
              <a:avLst/>
              <a:gdLst/>
              <a:ahLst/>
              <a:cxnLst/>
              <a:rect l="l" t="t" r="r" b="b"/>
              <a:pathLst>
                <a:path w="30456" h="35549" extrusionOk="0">
                  <a:moveTo>
                    <a:pt x="19536" y="0"/>
                  </a:moveTo>
                  <a:cubicBezTo>
                    <a:pt x="16963" y="0"/>
                    <a:pt x="14424" y="1301"/>
                    <a:pt x="12242" y="2877"/>
                  </a:cubicBezTo>
                  <a:cubicBezTo>
                    <a:pt x="5604" y="7713"/>
                    <a:pt x="1101" y="15486"/>
                    <a:pt x="300" y="23491"/>
                  </a:cubicBezTo>
                  <a:cubicBezTo>
                    <a:pt x="0" y="26694"/>
                    <a:pt x="434" y="30330"/>
                    <a:pt x="2936" y="32231"/>
                  </a:cubicBezTo>
                  <a:lnTo>
                    <a:pt x="3836" y="32531"/>
                  </a:lnTo>
                  <a:cubicBezTo>
                    <a:pt x="5488" y="34583"/>
                    <a:pt x="8161" y="35549"/>
                    <a:pt x="10870" y="35549"/>
                  </a:cubicBezTo>
                  <a:cubicBezTo>
                    <a:pt x="11553" y="35549"/>
                    <a:pt x="12238" y="35487"/>
                    <a:pt x="12909" y="35367"/>
                  </a:cubicBezTo>
                  <a:cubicBezTo>
                    <a:pt x="16278" y="34733"/>
                    <a:pt x="19314" y="32765"/>
                    <a:pt x="21849" y="30363"/>
                  </a:cubicBezTo>
                  <a:cubicBezTo>
                    <a:pt x="25685" y="26794"/>
                    <a:pt x="28621" y="22057"/>
                    <a:pt x="29555" y="16987"/>
                  </a:cubicBezTo>
                  <a:cubicBezTo>
                    <a:pt x="30455" y="11916"/>
                    <a:pt x="29188" y="6479"/>
                    <a:pt x="25718" y="2943"/>
                  </a:cubicBezTo>
                  <a:cubicBezTo>
                    <a:pt x="24284" y="1442"/>
                    <a:pt x="22383" y="275"/>
                    <a:pt x="20315" y="41"/>
                  </a:cubicBezTo>
                  <a:cubicBezTo>
                    <a:pt x="20055" y="14"/>
                    <a:pt x="19795" y="0"/>
                    <a:pt x="195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9"/>
            <p:cNvSpPr/>
            <p:nvPr/>
          </p:nvSpPr>
          <p:spPr>
            <a:xfrm>
              <a:off x="3406975" y="2572725"/>
              <a:ext cx="905675" cy="459425"/>
            </a:xfrm>
            <a:custGeom>
              <a:avLst/>
              <a:gdLst/>
              <a:ahLst/>
              <a:cxnLst/>
              <a:rect l="l" t="t" r="r" b="b"/>
              <a:pathLst>
                <a:path w="36227" h="18377" extrusionOk="0">
                  <a:moveTo>
                    <a:pt x="0" y="14100"/>
                  </a:moveTo>
                  <a:cubicBezTo>
                    <a:pt x="11" y="14109"/>
                    <a:pt x="22" y="14118"/>
                    <a:pt x="33" y="14127"/>
                  </a:cubicBezTo>
                  <a:lnTo>
                    <a:pt x="33" y="14127"/>
                  </a:lnTo>
                  <a:lnTo>
                    <a:pt x="0" y="14100"/>
                  </a:lnTo>
                  <a:close/>
                  <a:moveTo>
                    <a:pt x="25451" y="0"/>
                  </a:moveTo>
                  <a:cubicBezTo>
                    <a:pt x="25184" y="0"/>
                    <a:pt x="24917" y="8"/>
                    <a:pt x="24651" y="23"/>
                  </a:cubicBezTo>
                  <a:cubicBezTo>
                    <a:pt x="21783" y="190"/>
                    <a:pt x="19014" y="1191"/>
                    <a:pt x="16412" y="2425"/>
                  </a:cubicBezTo>
                  <a:cubicBezTo>
                    <a:pt x="10396" y="5317"/>
                    <a:pt x="5175" y="9632"/>
                    <a:pt x="1178" y="14976"/>
                  </a:cubicBezTo>
                  <a:lnTo>
                    <a:pt x="1178" y="14976"/>
                  </a:lnTo>
                  <a:cubicBezTo>
                    <a:pt x="783" y="14712"/>
                    <a:pt x="401" y="14429"/>
                    <a:pt x="33" y="14127"/>
                  </a:cubicBezTo>
                  <a:lnTo>
                    <a:pt x="33" y="14127"/>
                  </a:lnTo>
                  <a:lnTo>
                    <a:pt x="1134" y="15034"/>
                  </a:lnTo>
                  <a:cubicBezTo>
                    <a:pt x="1149" y="15015"/>
                    <a:pt x="1163" y="14995"/>
                    <a:pt x="1178" y="14976"/>
                  </a:cubicBezTo>
                  <a:lnTo>
                    <a:pt x="1178" y="14976"/>
                  </a:lnTo>
                  <a:cubicBezTo>
                    <a:pt x="3246" y="16360"/>
                    <a:pt x="5653" y="17234"/>
                    <a:pt x="8106" y="17736"/>
                  </a:cubicBezTo>
                  <a:cubicBezTo>
                    <a:pt x="10660" y="18258"/>
                    <a:pt x="13264" y="18377"/>
                    <a:pt x="15875" y="18377"/>
                  </a:cubicBezTo>
                  <a:cubicBezTo>
                    <a:pt x="16265" y="18377"/>
                    <a:pt x="16655" y="18374"/>
                    <a:pt x="17046" y="18370"/>
                  </a:cubicBezTo>
                  <a:cubicBezTo>
                    <a:pt x="21682" y="18303"/>
                    <a:pt x="26453" y="18003"/>
                    <a:pt x="30522" y="15801"/>
                  </a:cubicBezTo>
                  <a:cubicBezTo>
                    <a:pt x="32790" y="14601"/>
                    <a:pt x="34859" y="12666"/>
                    <a:pt x="35492" y="10164"/>
                  </a:cubicBezTo>
                  <a:cubicBezTo>
                    <a:pt x="36226" y="7362"/>
                    <a:pt x="34959" y="4293"/>
                    <a:pt x="32757" y="2425"/>
                  </a:cubicBezTo>
                  <a:cubicBezTo>
                    <a:pt x="30757" y="759"/>
                    <a:pt x="28097" y="0"/>
                    <a:pt x="254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9"/>
            <p:cNvSpPr/>
            <p:nvPr/>
          </p:nvSpPr>
          <p:spPr>
            <a:xfrm>
              <a:off x="3295525" y="2931325"/>
              <a:ext cx="798625" cy="368200"/>
            </a:xfrm>
            <a:custGeom>
              <a:avLst/>
              <a:gdLst/>
              <a:ahLst/>
              <a:cxnLst/>
              <a:rect l="l" t="t" r="r" b="b"/>
              <a:pathLst>
                <a:path w="31945" h="14728" extrusionOk="0">
                  <a:moveTo>
                    <a:pt x="14209" y="1"/>
                  </a:moveTo>
                  <a:cubicBezTo>
                    <a:pt x="10470" y="1"/>
                    <a:pt x="6711" y="970"/>
                    <a:pt x="3724" y="3225"/>
                  </a:cubicBezTo>
                  <a:cubicBezTo>
                    <a:pt x="2323" y="4293"/>
                    <a:pt x="1089" y="5727"/>
                    <a:pt x="656" y="7428"/>
                  </a:cubicBezTo>
                  <a:cubicBezTo>
                    <a:pt x="547" y="7854"/>
                    <a:pt x="503" y="8300"/>
                    <a:pt x="523" y="8744"/>
                  </a:cubicBezTo>
                  <a:lnTo>
                    <a:pt x="523" y="8744"/>
                  </a:lnTo>
                  <a:lnTo>
                    <a:pt x="22" y="7829"/>
                  </a:lnTo>
                  <a:lnTo>
                    <a:pt x="22" y="7829"/>
                  </a:lnTo>
                  <a:cubicBezTo>
                    <a:pt x="1" y="9010"/>
                    <a:pt x="500" y="10138"/>
                    <a:pt x="1266" y="11052"/>
                  </a:cubicBezTo>
                  <a:lnTo>
                    <a:pt x="1266" y="11052"/>
                  </a:lnTo>
                  <a:cubicBezTo>
                    <a:pt x="1551" y="11469"/>
                    <a:pt x="1915" y="11829"/>
                    <a:pt x="2357" y="12098"/>
                  </a:cubicBezTo>
                  <a:lnTo>
                    <a:pt x="2341" y="12069"/>
                  </a:lnTo>
                  <a:lnTo>
                    <a:pt x="2341" y="12069"/>
                  </a:lnTo>
                  <a:cubicBezTo>
                    <a:pt x="2498" y="12187"/>
                    <a:pt x="2659" y="12297"/>
                    <a:pt x="2824" y="12399"/>
                  </a:cubicBezTo>
                  <a:cubicBezTo>
                    <a:pt x="4425" y="13366"/>
                    <a:pt x="6326" y="13733"/>
                    <a:pt x="8161" y="14033"/>
                  </a:cubicBezTo>
                  <a:cubicBezTo>
                    <a:pt x="10696" y="14496"/>
                    <a:pt x="13267" y="14728"/>
                    <a:pt x="15834" y="14728"/>
                  </a:cubicBezTo>
                  <a:cubicBezTo>
                    <a:pt x="16780" y="14728"/>
                    <a:pt x="17726" y="14696"/>
                    <a:pt x="18668" y="14633"/>
                  </a:cubicBezTo>
                  <a:cubicBezTo>
                    <a:pt x="22171" y="14367"/>
                    <a:pt x="25673" y="13433"/>
                    <a:pt x="28676" y="11565"/>
                  </a:cubicBezTo>
                  <a:cubicBezTo>
                    <a:pt x="30310" y="10531"/>
                    <a:pt x="31945" y="8863"/>
                    <a:pt x="31611" y="6995"/>
                  </a:cubicBezTo>
                  <a:cubicBezTo>
                    <a:pt x="31277" y="5260"/>
                    <a:pt x="29510" y="4293"/>
                    <a:pt x="27942" y="3559"/>
                  </a:cubicBezTo>
                  <a:cubicBezTo>
                    <a:pt x="24072" y="1824"/>
                    <a:pt x="20036" y="390"/>
                    <a:pt x="15766" y="56"/>
                  </a:cubicBezTo>
                  <a:cubicBezTo>
                    <a:pt x="15249" y="20"/>
                    <a:pt x="14729" y="1"/>
                    <a:pt x="14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9"/>
            <p:cNvSpPr/>
            <p:nvPr/>
          </p:nvSpPr>
          <p:spPr>
            <a:xfrm>
              <a:off x="3390300" y="2600800"/>
              <a:ext cx="40875" cy="192700"/>
            </a:xfrm>
            <a:custGeom>
              <a:avLst/>
              <a:gdLst/>
              <a:ahLst/>
              <a:cxnLst/>
              <a:rect l="l" t="t" r="r" b="b"/>
              <a:pathLst>
                <a:path w="1635" h="7708" extrusionOk="0">
                  <a:moveTo>
                    <a:pt x="1090" y="1"/>
                  </a:moveTo>
                  <a:cubicBezTo>
                    <a:pt x="726" y="1"/>
                    <a:pt x="299" y="1690"/>
                    <a:pt x="134" y="3804"/>
                  </a:cubicBezTo>
                  <a:cubicBezTo>
                    <a:pt x="0" y="5939"/>
                    <a:pt x="167" y="7673"/>
                    <a:pt x="534" y="7707"/>
                  </a:cubicBezTo>
                  <a:cubicBezTo>
                    <a:pt x="537" y="7707"/>
                    <a:pt x="541" y="7707"/>
                    <a:pt x="545" y="7707"/>
                  </a:cubicBezTo>
                  <a:cubicBezTo>
                    <a:pt x="909" y="7707"/>
                    <a:pt x="1303" y="6018"/>
                    <a:pt x="1468" y="3904"/>
                  </a:cubicBezTo>
                  <a:cubicBezTo>
                    <a:pt x="1635" y="1769"/>
                    <a:pt x="1468" y="35"/>
                    <a:pt x="1101" y="1"/>
                  </a:cubicBezTo>
                  <a:cubicBezTo>
                    <a:pt x="1097" y="1"/>
                    <a:pt x="1094" y="1"/>
                    <a:pt x="10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9"/>
            <p:cNvSpPr/>
            <p:nvPr/>
          </p:nvSpPr>
          <p:spPr>
            <a:xfrm>
              <a:off x="3399475" y="2622850"/>
              <a:ext cx="117600" cy="168625"/>
            </a:xfrm>
            <a:custGeom>
              <a:avLst/>
              <a:gdLst/>
              <a:ahLst/>
              <a:cxnLst/>
              <a:rect l="l" t="t" r="r" b="b"/>
              <a:pathLst>
                <a:path w="4704" h="6745" extrusionOk="0">
                  <a:moveTo>
                    <a:pt x="4300" y="0"/>
                  </a:moveTo>
                  <a:cubicBezTo>
                    <a:pt x="3917" y="0"/>
                    <a:pt x="2828" y="1307"/>
                    <a:pt x="1768" y="3022"/>
                  </a:cubicBezTo>
                  <a:cubicBezTo>
                    <a:pt x="667" y="4890"/>
                    <a:pt x="0" y="6524"/>
                    <a:pt x="300" y="6725"/>
                  </a:cubicBezTo>
                  <a:cubicBezTo>
                    <a:pt x="323" y="6738"/>
                    <a:pt x="349" y="6745"/>
                    <a:pt x="378" y="6745"/>
                  </a:cubicBezTo>
                  <a:cubicBezTo>
                    <a:pt x="789" y="6745"/>
                    <a:pt x="1875" y="5466"/>
                    <a:pt x="2902" y="3722"/>
                  </a:cubicBezTo>
                  <a:cubicBezTo>
                    <a:pt x="4036" y="1854"/>
                    <a:pt x="4703" y="220"/>
                    <a:pt x="4370" y="20"/>
                  </a:cubicBezTo>
                  <a:cubicBezTo>
                    <a:pt x="4350" y="7"/>
                    <a:pt x="4327" y="0"/>
                    <a:pt x="4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9"/>
            <p:cNvSpPr/>
            <p:nvPr/>
          </p:nvSpPr>
          <p:spPr>
            <a:xfrm>
              <a:off x="3431150" y="2689000"/>
              <a:ext cx="114275" cy="103825"/>
            </a:xfrm>
            <a:custGeom>
              <a:avLst/>
              <a:gdLst/>
              <a:ahLst/>
              <a:cxnLst/>
              <a:rect l="l" t="t" r="r" b="b"/>
              <a:pathLst>
                <a:path w="4571" h="4153" extrusionOk="0">
                  <a:moveTo>
                    <a:pt x="4172" y="0"/>
                  </a:moveTo>
                  <a:cubicBezTo>
                    <a:pt x="3777" y="0"/>
                    <a:pt x="2836" y="710"/>
                    <a:pt x="1869" y="1677"/>
                  </a:cubicBezTo>
                  <a:cubicBezTo>
                    <a:pt x="801" y="2778"/>
                    <a:pt x="1" y="3812"/>
                    <a:pt x="234" y="4079"/>
                  </a:cubicBezTo>
                  <a:cubicBezTo>
                    <a:pt x="273" y="4129"/>
                    <a:pt x="339" y="4153"/>
                    <a:pt x="428" y="4153"/>
                  </a:cubicBezTo>
                  <a:cubicBezTo>
                    <a:pt x="868" y="4153"/>
                    <a:pt x="1864" y="3555"/>
                    <a:pt x="2836" y="2611"/>
                  </a:cubicBezTo>
                  <a:cubicBezTo>
                    <a:pt x="3970" y="1477"/>
                    <a:pt x="4571" y="276"/>
                    <a:pt x="4304" y="42"/>
                  </a:cubicBezTo>
                  <a:cubicBezTo>
                    <a:pt x="4271" y="14"/>
                    <a:pt x="4227" y="0"/>
                    <a:pt x="4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9"/>
            <p:cNvSpPr/>
            <p:nvPr/>
          </p:nvSpPr>
          <p:spPr>
            <a:xfrm>
              <a:off x="3458675" y="2700550"/>
              <a:ext cx="168475" cy="131025"/>
            </a:xfrm>
            <a:custGeom>
              <a:avLst/>
              <a:gdLst/>
              <a:ahLst/>
              <a:cxnLst/>
              <a:rect l="l" t="t" r="r" b="b"/>
              <a:pathLst>
                <a:path w="6739" h="5241" extrusionOk="0">
                  <a:moveTo>
                    <a:pt x="6367" y="1"/>
                  </a:moveTo>
                  <a:cubicBezTo>
                    <a:pt x="5892" y="1"/>
                    <a:pt x="4466" y="851"/>
                    <a:pt x="2936" y="2116"/>
                  </a:cubicBezTo>
                  <a:cubicBezTo>
                    <a:pt x="1235" y="3517"/>
                    <a:pt x="0" y="4918"/>
                    <a:pt x="234" y="5184"/>
                  </a:cubicBezTo>
                  <a:cubicBezTo>
                    <a:pt x="263" y="5222"/>
                    <a:pt x="315" y="5241"/>
                    <a:pt x="386" y="5241"/>
                  </a:cubicBezTo>
                  <a:cubicBezTo>
                    <a:pt x="874" y="5241"/>
                    <a:pt x="2288" y="4369"/>
                    <a:pt x="3803" y="3116"/>
                  </a:cubicBezTo>
                  <a:cubicBezTo>
                    <a:pt x="5538" y="1715"/>
                    <a:pt x="6739" y="348"/>
                    <a:pt x="6505" y="47"/>
                  </a:cubicBezTo>
                  <a:cubicBezTo>
                    <a:pt x="6478" y="16"/>
                    <a:pt x="6431" y="1"/>
                    <a:pt x="63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9"/>
            <p:cNvSpPr/>
            <p:nvPr/>
          </p:nvSpPr>
          <p:spPr>
            <a:xfrm>
              <a:off x="3472025" y="2788875"/>
              <a:ext cx="179300" cy="56025"/>
            </a:xfrm>
            <a:custGeom>
              <a:avLst/>
              <a:gdLst/>
              <a:ahLst/>
              <a:cxnLst/>
              <a:rect l="l" t="t" r="r" b="b"/>
              <a:pathLst>
                <a:path w="7172" h="2241" extrusionOk="0">
                  <a:moveTo>
                    <a:pt x="6263" y="1"/>
                  </a:moveTo>
                  <a:cubicBezTo>
                    <a:pt x="5577" y="1"/>
                    <a:pt x="4540" y="142"/>
                    <a:pt x="3403" y="451"/>
                  </a:cubicBezTo>
                  <a:cubicBezTo>
                    <a:pt x="1468" y="951"/>
                    <a:pt x="0" y="1718"/>
                    <a:pt x="100" y="2052"/>
                  </a:cubicBezTo>
                  <a:cubicBezTo>
                    <a:pt x="136" y="2181"/>
                    <a:pt x="362" y="2240"/>
                    <a:pt x="725" y="2240"/>
                  </a:cubicBezTo>
                  <a:cubicBezTo>
                    <a:pt x="1391" y="2240"/>
                    <a:pt x="2517" y="2042"/>
                    <a:pt x="3770" y="1718"/>
                  </a:cubicBezTo>
                  <a:cubicBezTo>
                    <a:pt x="5671" y="1218"/>
                    <a:pt x="7172" y="584"/>
                    <a:pt x="7105" y="217"/>
                  </a:cubicBezTo>
                  <a:cubicBezTo>
                    <a:pt x="7077" y="76"/>
                    <a:pt x="6764" y="1"/>
                    <a:pt x="6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9"/>
            <p:cNvSpPr/>
            <p:nvPr/>
          </p:nvSpPr>
          <p:spPr>
            <a:xfrm>
              <a:off x="3478700" y="2856050"/>
              <a:ext cx="165975" cy="36625"/>
            </a:xfrm>
            <a:custGeom>
              <a:avLst/>
              <a:gdLst/>
              <a:ahLst/>
              <a:cxnLst/>
              <a:rect l="l" t="t" r="r" b="b"/>
              <a:pathLst>
                <a:path w="6639" h="1465" extrusionOk="0">
                  <a:moveTo>
                    <a:pt x="2060" y="0"/>
                  </a:moveTo>
                  <a:cubicBezTo>
                    <a:pt x="911" y="0"/>
                    <a:pt x="91" y="162"/>
                    <a:pt x="67" y="432"/>
                  </a:cubicBezTo>
                  <a:cubicBezTo>
                    <a:pt x="0" y="799"/>
                    <a:pt x="1468" y="1233"/>
                    <a:pt x="3302" y="1400"/>
                  </a:cubicBezTo>
                  <a:cubicBezTo>
                    <a:pt x="3778" y="1444"/>
                    <a:pt x="4235" y="1464"/>
                    <a:pt x="4650" y="1464"/>
                  </a:cubicBezTo>
                  <a:cubicBezTo>
                    <a:pt x="5807" y="1464"/>
                    <a:pt x="6638" y="1303"/>
                    <a:pt x="6638" y="1033"/>
                  </a:cubicBezTo>
                  <a:cubicBezTo>
                    <a:pt x="6638" y="699"/>
                    <a:pt x="5170" y="232"/>
                    <a:pt x="3402" y="65"/>
                  </a:cubicBezTo>
                  <a:cubicBezTo>
                    <a:pt x="2927" y="21"/>
                    <a:pt x="2473" y="0"/>
                    <a:pt x="20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9"/>
            <p:cNvSpPr/>
            <p:nvPr/>
          </p:nvSpPr>
          <p:spPr>
            <a:xfrm>
              <a:off x="3281050" y="2432350"/>
              <a:ext cx="87575" cy="309425"/>
            </a:xfrm>
            <a:custGeom>
              <a:avLst/>
              <a:gdLst/>
              <a:ahLst/>
              <a:cxnLst/>
              <a:rect l="l" t="t" r="r" b="b"/>
              <a:pathLst>
                <a:path w="3503" h="12377" extrusionOk="0">
                  <a:moveTo>
                    <a:pt x="68" y="1"/>
                  </a:moveTo>
                  <a:cubicBezTo>
                    <a:pt x="68" y="1"/>
                    <a:pt x="68" y="1"/>
                    <a:pt x="67" y="1"/>
                  </a:cubicBezTo>
                  <a:cubicBezTo>
                    <a:pt x="0" y="1"/>
                    <a:pt x="701" y="2803"/>
                    <a:pt x="1635" y="6205"/>
                  </a:cubicBezTo>
                  <a:cubicBezTo>
                    <a:pt x="2536" y="9641"/>
                    <a:pt x="3369" y="12377"/>
                    <a:pt x="3436" y="12377"/>
                  </a:cubicBezTo>
                  <a:cubicBezTo>
                    <a:pt x="3503" y="12343"/>
                    <a:pt x="2802" y="9575"/>
                    <a:pt x="1868" y="6139"/>
                  </a:cubicBezTo>
                  <a:cubicBezTo>
                    <a:pt x="940" y="2757"/>
                    <a:pt x="143" y="1"/>
                    <a:pt x="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9"/>
            <p:cNvSpPr/>
            <p:nvPr/>
          </p:nvSpPr>
          <p:spPr>
            <a:xfrm>
              <a:off x="3374450" y="2537450"/>
              <a:ext cx="9200" cy="214325"/>
            </a:xfrm>
            <a:custGeom>
              <a:avLst/>
              <a:gdLst/>
              <a:ahLst/>
              <a:cxnLst/>
              <a:rect l="l" t="t" r="r" b="b"/>
              <a:pathLst>
                <a:path w="368" h="8573" extrusionOk="0">
                  <a:moveTo>
                    <a:pt x="334" y="0"/>
                  </a:moveTo>
                  <a:cubicBezTo>
                    <a:pt x="201" y="400"/>
                    <a:pt x="167" y="834"/>
                    <a:pt x="134" y="1268"/>
                  </a:cubicBezTo>
                  <a:cubicBezTo>
                    <a:pt x="67" y="2035"/>
                    <a:pt x="0" y="3102"/>
                    <a:pt x="0" y="4303"/>
                  </a:cubicBezTo>
                  <a:cubicBezTo>
                    <a:pt x="0" y="5471"/>
                    <a:pt x="34" y="6571"/>
                    <a:pt x="67" y="7339"/>
                  </a:cubicBezTo>
                  <a:cubicBezTo>
                    <a:pt x="67" y="7739"/>
                    <a:pt x="100" y="8173"/>
                    <a:pt x="201" y="8573"/>
                  </a:cubicBezTo>
                  <a:cubicBezTo>
                    <a:pt x="267" y="8173"/>
                    <a:pt x="267" y="7739"/>
                    <a:pt x="267" y="7305"/>
                  </a:cubicBezTo>
                  <a:cubicBezTo>
                    <a:pt x="267" y="6438"/>
                    <a:pt x="234" y="5404"/>
                    <a:pt x="267" y="4270"/>
                  </a:cubicBezTo>
                  <a:cubicBezTo>
                    <a:pt x="267" y="3136"/>
                    <a:pt x="301" y="2135"/>
                    <a:pt x="334" y="1268"/>
                  </a:cubicBezTo>
                  <a:cubicBezTo>
                    <a:pt x="367" y="834"/>
                    <a:pt x="367" y="400"/>
                    <a:pt x="3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9"/>
            <p:cNvSpPr/>
            <p:nvPr/>
          </p:nvSpPr>
          <p:spPr>
            <a:xfrm>
              <a:off x="3411975" y="2484050"/>
              <a:ext cx="82575" cy="294425"/>
            </a:xfrm>
            <a:custGeom>
              <a:avLst/>
              <a:gdLst/>
              <a:ahLst/>
              <a:cxnLst/>
              <a:rect l="l" t="t" r="r" b="b"/>
              <a:pathLst>
                <a:path w="3303" h="11777" extrusionOk="0">
                  <a:moveTo>
                    <a:pt x="3235" y="1"/>
                  </a:moveTo>
                  <a:cubicBezTo>
                    <a:pt x="3193" y="1"/>
                    <a:pt x="2397" y="2624"/>
                    <a:pt x="1535" y="5872"/>
                  </a:cubicBezTo>
                  <a:cubicBezTo>
                    <a:pt x="634" y="9108"/>
                    <a:pt x="0" y="11776"/>
                    <a:pt x="67" y="11776"/>
                  </a:cubicBezTo>
                  <a:cubicBezTo>
                    <a:pt x="68" y="11776"/>
                    <a:pt x="68" y="11777"/>
                    <a:pt x="69" y="11777"/>
                  </a:cubicBezTo>
                  <a:cubicBezTo>
                    <a:pt x="144" y="11777"/>
                    <a:pt x="907" y="9154"/>
                    <a:pt x="1768" y="5939"/>
                  </a:cubicBezTo>
                  <a:cubicBezTo>
                    <a:pt x="2669" y="2670"/>
                    <a:pt x="3303" y="1"/>
                    <a:pt x="3236" y="1"/>
                  </a:cubicBezTo>
                  <a:cubicBezTo>
                    <a:pt x="3236" y="1"/>
                    <a:pt x="3236" y="1"/>
                    <a:pt x="3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9"/>
            <p:cNvSpPr/>
            <p:nvPr/>
          </p:nvSpPr>
          <p:spPr>
            <a:xfrm>
              <a:off x="3430325" y="2404000"/>
              <a:ext cx="259375" cy="363625"/>
            </a:xfrm>
            <a:custGeom>
              <a:avLst/>
              <a:gdLst/>
              <a:ahLst/>
              <a:cxnLst/>
              <a:rect l="l" t="t" r="r" b="b"/>
              <a:pathLst>
                <a:path w="10375" h="14545" extrusionOk="0">
                  <a:moveTo>
                    <a:pt x="10374" y="1"/>
                  </a:moveTo>
                  <a:lnTo>
                    <a:pt x="10374" y="1"/>
                  </a:lnTo>
                  <a:cubicBezTo>
                    <a:pt x="10174" y="168"/>
                    <a:pt x="10007" y="334"/>
                    <a:pt x="9874" y="501"/>
                  </a:cubicBezTo>
                  <a:cubicBezTo>
                    <a:pt x="9540" y="835"/>
                    <a:pt x="9140" y="1335"/>
                    <a:pt x="8606" y="1969"/>
                  </a:cubicBezTo>
                  <a:cubicBezTo>
                    <a:pt x="7606" y="3237"/>
                    <a:pt x="6205" y="4971"/>
                    <a:pt x="4770" y="6973"/>
                  </a:cubicBezTo>
                  <a:cubicBezTo>
                    <a:pt x="3336" y="8974"/>
                    <a:pt x="2135" y="10842"/>
                    <a:pt x="1301" y="12243"/>
                  </a:cubicBezTo>
                  <a:cubicBezTo>
                    <a:pt x="868" y="12943"/>
                    <a:pt x="534" y="13477"/>
                    <a:pt x="334" y="13911"/>
                  </a:cubicBezTo>
                  <a:cubicBezTo>
                    <a:pt x="200" y="14111"/>
                    <a:pt x="100" y="14311"/>
                    <a:pt x="0" y="14545"/>
                  </a:cubicBezTo>
                  <a:cubicBezTo>
                    <a:pt x="167" y="14344"/>
                    <a:pt x="301" y="14144"/>
                    <a:pt x="434" y="13944"/>
                  </a:cubicBezTo>
                  <a:lnTo>
                    <a:pt x="1468" y="12343"/>
                  </a:lnTo>
                  <a:cubicBezTo>
                    <a:pt x="2335" y="11009"/>
                    <a:pt x="3603" y="9141"/>
                    <a:pt x="5004" y="7139"/>
                  </a:cubicBezTo>
                  <a:cubicBezTo>
                    <a:pt x="6405" y="5138"/>
                    <a:pt x="7773" y="3370"/>
                    <a:pt x="8773" y="2102"/>
                  </a:cubicBezTo>
                  <a:lnTo>
                    <a:pt x="9941" y="568"/>
                  </a:lnTo>
                  <a:cubicBezTo>
                    <a:pt x="10108" y="401"/>
                    <a:pt x="10241" y="201"/>
                    <a:pt x="103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9"/>
            <p:cNvSpPr/>
            <p:nvPr/>
          </p:nvSpPr>
          <p:spPr>
            <a:xfrm>
              <a:off x="3472025" y="2563275"/>
              <a:ext cx="271050" cy="270250"/>
            </a:xfrm>
            <a:custGeom>
              <a:avLst/>
              <a:gdLst/>
              <a:ahLst/>
              <a:cxnLst/>
              <a:rect l="l" t="t" r="r" b="b"/>
              <a:pathLst>
                <a:path w="10842" h="10810" extrusionOk="0">
                  <a:moveTo>
                    <a:pt x="10806" y="1"/>
                  </a:moveTo>
                  <a:cubicBezTo>
                    <a:pt x="10707" y="1"/>
                    <a:pt x="8285" y="2357"/>
                    <a:pt x="5337" y="5305"/>
                  </a:cubicBezTo>
                  <a:cubicBezTo>
                    <a:pt x="2369" y="8307"/>
                    <a:pt x="0" y="10742"/>
                    <a:pt x="67" y="10809"/>
                  </a:cubicBezTo>
                  <a:cubicBezTo>
                    <a:pt x="67" y="10809"/>
                    <a:pt x="68" y="10809"/>
                    <a:pt x="68" y="10809"/>
                  </a:cubicBezTo>
                  <a:cubicBezTo>
                    <a:pt x="135" y="10809"/>
                    <a:pt x="2590" y="8486"/>
                    <a:pt x="5537" y="5505"/>
                  </a:cubicBezTo>
                  <a:cubicBezTo>
                    <a:pt x="8506" y="2503"/>
                    <a:pt x="10841" y="68"/>
                    <a:pt x="10808" y="1"/>
                  </a:cubicBezTo>
                  <a:cubicBezTo>
                    <a:pt x="10807" y="1"/>
                    <a:pt x="10807" y="1"/>
                    <a:pt x="108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9"/>
            <p:cNvSpPr/>
            <p:nvPr/>
          </p:nvSpPr>
          <p:spPr>
            <a:xfrm>
              <a:off x="3510375" y="2704225"/>
              <a:ext cx="356950" cy="145950"/>
            </a:xfrm>
            <a:custGeom>
              <a:avLst/>
              <a:gdLst/>
              <a:ahLst/>
              <a:cxnLst/>
              <a:rect l="l" t="t" r="r" b="b"/>
              <a:pathLst>
                <a:path w="14278" h="5838" extrusionOk="0">
                  <a:moveTo>
                    <a:pt x="14277" y="0"/>
                  </a:moveTo>
                  <a:lnTo>
                    <a:pt x="14277" y="0"/>
                  </a:lnTo>
                  <a:cubicBezTo>
                    <a:pt x="14077" y="67"/>
                    <a:pt x="13877" y="134"/>
                    <a:pt x="13710" y="234"/>
                  </a:cubicBezTo>
                  <a:lnTo>
                    <a:pt x="12209" y="934"/>
                  </a:lnTo>
                  <a:cubicBezTo>
                    <a:pt x="10942" y="1535"/>
                    <a:pt x="9207" y="2335"/>
                    <a:pt x="7239" y="3169"/>
                  </a:cubicBezTo>
                  <a:cubicBezTo>
                    <a:pt x="5271" y="3970"/>
                    <a:pt x="3436" y="4637"/>
                    <a:pt x="2135" y="5071"/>
                  </a:cubicBezTo>
                  <a:lnTo>
                    <a:pt x="568" y="5638"/>
                  </a:lnTo>
                  <a:cubicBezTo>
                    <a:pt x="368" y="5671"/>
                    <a:pt x="167" y="5738"/>
                    <a:pt x="1" y="5838"/>
                  </a:cubicBezTo>
                  <a:cubicBezTo>
                    <a:pt x="201" y="5838"/>
                    <a:pt x="401" y="5771"/>
                    <a:pt x="601" y="5705"/>
                  </a:cubicBezTo>
                  <a:cubicBezTo>
                    <a:pt x="968" y="5604"/>
                    <a:pt x="1502" y="5471"/>
                    <a:pt x="2169" y="5238"/>
                  </a:cubicBezTo>
                  <a:cubicBezTo>
                    <a:pt x="3503" y="4837"/>
                    <a:pt x="5338" y="4203"/>
                    <a:pt x="7339" y="3403"/>
                  </a:cubicBezTo>
                  <a:cubicBezTo>
                    <a:pt x="9307" y="2569"/>
                    <a:pt x="11042" y="1735"/>
                    <a:pt x="12309" y="1101"/>
                  </a:cubicBezTo>
                  <a:cubicBezTo>
                    <a:pt x="12910" y="801"/>
                    <a:pt x="13410" y="534"/>
                    <a:pt x="13744" y="334"/>
                  </a:cubicBezTo>
                  <a:cubicBezTo>
                    <a:pt x="13944" y="234"/>
                    <a:pt x="14111" y="134"/>
                    <a:pt x="142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9"/>
            <p:cNvSpPr/>
            <p:nvPr/>
          </p:nvSpPr>
          <p:spPr>
            <a:xfrm>
              <a:off x="3515375" y="2843500"/>
              <a:ext cx="315250" cy="41700"/>
            </a:xfrm>
            <a:custGeom>
              <a:avLst/>
              <a:gdLst/>
              <a:ahLst/>
              <a:cxnLst/>
              <a:rect l="l" t="t" r="r" b="b"/>
              <a:pathLst>
                <a:path w="12610" h="1668" extrusionOk="0">
                  <a:moveTo>
                    <a:pt x="12610" y="0"/>
                  </a:moveTo>
                  <a:lnTo>
                    <a:pt x="12610" y="0"/>
                  </a:lnTo>
                  <a:cubicBezTo>
                    <a:pt x="11976" y="67"/>
                    <a:pt x="11376" y="134"/>
                    <a:pt x="10775" y="267"/>
                  </a:cubicBezTo>
                  <a:cubicBezTo>
                    <a:pt x="9641" y="434"/>
                    <a:pt x="8040" y="701"/>
                    <a:pt x="6305" y="934"/>
                  </a:cubicBezTo>
                  <a:cubicBezTo>
                    <a:pt x="4571" y="1168"/>
                    <a:pt x="3003" y="1301"/>
                    <a:pt x="1869" y="1435"/>
                  </a:cubicBezTo>
                  <a:cubicBezTo>
                    <a:pt x="1235" y="1468"/>
                    <a:pt x="601" y="1535"/>
                    <a:pt x="1" y="1635"/>
                  </a:cubicBezTo>
                  <a:cubicBezTo>
                    <a:pt x="168" y="1668"/>
                    <a:pt x="334" y="1668"/>
                    <a:pt x="501" y="1668"/>
                  </a:cubicBezTo>
                  <a:cubicBezTo>
                    <a:pt x="835" y="1668"/>
                    <a:pt x="1302" y="1635"/>
                    <a:pt x="1869" y="1601"/>
                  </a:cubicBezTo>
                  <a:cubicBezTo>
                    <a:pt x="3003" y="1568"/>
                    <a:pt x="4604" y="1435"/>
                    <a:pt x="6339" y="1201"/>
                  </a:cubicBezTo>
                  <a:cubicBezTo>
                    <a:pt x="8107" y="968"/>
                    <a:pt x="9674" y="701"/>
                    <a:pt x="10808" y="467"/>
                  </a:cubicBezTo>
                  <a:cubicBezTo>
                    <a:pt x="11376" y="334"/>
                    <a:pt x="11809" y="234"/>
                    <a:pt x="12143" y="167"/>
                  </a:cubicBezTo>
                  <a:cubicBezTo>
                    <a:pt x="12276" y="134"/>
                    <a:pt x="12443" y="67"/>
                    <a:pt x="12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9"/>
            <p:cNvSpPr/>
            <p:nvPr/>
          </p:nvSpPr>
          <p:spPr>
            <a:xfrm>
              <a:off x="3524550" y="2916525"/>
              <a:ext cx="294400" cy="11225"/>
            </a:xfrm>
            <a:custGeom>
              <a:avLst/>
              <a:gdLst/>
              <a:ahLst/>
              <a:cxnLst/>
              <a:rect l="l" t="t" r="r" b="b"/>
              <a:pathLst>
                <a:path w="11776" h="449" extrusionOk="0">
                  <a:moveTo>
                    <a:pt x="506" y="1"/>
                  </a:moveTo>
                  <a:cubicBezTo>
                    <a:pt x="336" y="1"/>
                    <a:pt x="167" y="5"/>
                    <a:pt x="1" y="15"/>
                  </a:cubicBezTo>
                  <a:cubicBezTo>
                    <a:pt x="568" y="148"/>
                    <a:pt x="1135" y="215"/>
                    <a:pt x="1735" y="248"/>
                  </a:cubicBezTo>
                  <a:cubicBezTo>
                    <a:pt x="2769" y="315"/>
                    <a:pt x="4270" y="415"/>
                    <a:pt x="5905" y="448"/>
                  </a:cubicBezTo>
                  <a:cubicBezTo>
                    <a:pt x="7506" y="448"/>
                    <a:pt x="8974" y="415"/>
                    <a:pt x="10075" y="348"/>
                  </a:cubicBezTo>
                  <a:cubicBezTo>
                    <a:pt x="10642" y="348"/>
                    <a:pt x="11209" y="281"/>
                    <a:pt x="11776" y="181"/>
                  </a:cubicBezTo>
                  <a:cubicBezTo>
                    <a:pt x="11492" y="165"/>
                    <a:pt x="11209" y="156"/>
                    <a:pt x="10925" y="156"/>
                  </a:cubicBezTo>
                  <a:cubicBezTo>
                    <a:pt x="10642" y="156"/>
                    <a:pt x="10358" y="165"/>
                    <a:pt x="10075" y="181"/>
                  </a:cubicBezTo>
                  <a:lnTo>
                    <a:pt x="5905" y="181"/>
                  </a:lnTo>
                  <a:cubicBezTo>
                    <a:pt x="4270" y="148"/>
                    <a:pt x="2803" y="81"/>
                    <a:pt x="1735" y="48"/>
                  </a:cubicBezTo>
                  <a:cubicBezTo>
                    <a:pt x="1334" y="24"/>
                    <a:pt x="917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9"/>
            <p:cNvSpPr/>
            <p:nvPr/>
          </p:nvSpPr>
          <p:spPr>
            <a:xfrm>
              <a:off x="3246850" y="2379725"/>
              <a:ext cx="60000" cy="57000"/>
            </a:xfrm>
            <a:custGeom>
              <a:avLst/>
              <a:gdLst/>
              <a:ahLst/>
              <a:cxnLst/>
              <a:rect l="l" t="t" r="r" b="b"/>
              <a:pathLst>
                <a:path w="2400" h="2280" extrusionOk="0">
                  <a:moveTo>
                    <a:pt x="942" y="0"/>
                  </a:moveTo>
                  <a:cubicBezTo>
                    <a:pt x="612" y="0"/>
                    <a:pt x="320" y="161"/>
                    <a:pt x="168" y="405"/>
                  </a:cubicBezTo>
                  <a:cubicBezTo>
                    <a:pt x="1" y="772"/>
                    <a:pt x="34" y="1172"/>
                    <a:pt x="268" y="1506"/>
                  </a:cubicBezTo>
                  <a:cubicBezTo>
                    <a:pt x="434" y="1873"/>
                    <a:pt x="768" y="2139"/>
                    <a:pt x="1168" y="2273"/>
                  </a:cubicBezTo>
                  <a:cubicBezTo>
                    <a:pt x="1207" y="2277"/>
                    <a:pt x="1245" y="2280"/>
                    <a:pt x="1284" y="2280"/>
                  </a:cubicBezTo>
                  <a:cubicBezTo>
                    <a:pt x="1806" y="2280"/>
                    <a:pt x="2274" y="1865"/>
                    <a:pt x="2336" y="1305"/>
                  </a:cubicBezTo>
                  <a:cubicBezTo>
                    <a:pt x="2400" y="761"/>
                    <a:pt x="1664" y="1"/>
                    <a:pt x="1103" y="1"/>
                  </a:cubicBezTo>
                  <a:cubicBezTo>
                    <a:pt x="1080" y="1"/>
                    <a:pt x="1057" y="2"/>
                    <a:pt x="1035" y="5"/>
                  </a:cubicBezTo>
                  <a:cubicBezTo>
                    <a:pt x="1004" y="2"/>
                    <a:pt x="973" y="0"/>
                    <a:pt x="9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9"/>
            <p:cNvSpPr/>
            <p:nvPr/>
          </p:nvSpPr>
          <p:spPr>
            <a:xfrm>
              <a:off x="3665500" y="2362200"/>
              <a:ext cx="58350" cy="56050"/>
            </a:xfrm>
            <a:custGeom>
              <a:avLst/>
              <a:gdLst/>
              <a:ahLst/>
              <a:cxnLst/>
              <a:rect l="l" t="t" r="r" b="b"/>
              <a:pathLst>
                <a:path w="2334" h="2242" extrusionOk="0">
                  <a:moveTo>
                    <a:pt x="883" y="1"/>
                  </a:moveTo>
                  <a:cubicBezTo>
                    <a:pt x="579" y="1"/>
                    <a:pt x="286" y="164"/>
                    <a:pt x="133" y="439"/>
                  </a:cubicBezTo>
                  <a:cubicBezTo>
                    <a:pt x="0" y="772"/>
                    <a:pt x="33" y="1173"/>
                    <a:pt x="234" y="1473"/>
                  </a:cubicBezTo>
                  <a:cubicBezTo>
                    <a:pt x="400" y="1840"/>
                    <a:pt x="734" y="2107"/>
                    <a:pt x="1134" y="2240"/>
                  </a:cubicBezTo>
                  <a:cubicBezTo>
                    <a:pt x="1156" y="2241"/>
                    <a:pt x="1178" y="2242"/>
                    <a:pt x="1200" y="2242"/>
                  </a:cubicBezTo>
                  <a:cubicBezTo>
                    <a:pt x="1740" y="2242"/>
                    <a:pt x="2206" y="1851"/>
                    <a:pt x="2302" y="1306"/>
                  </a:cubicBezTo>
                  <a:cubicBezTo>
                    <a:pt x="2334" y="761"/>
                    <a:pt x="1627" y="1"/>
                    <a:pt x="1039" y="1"/>
                  </a:cubicBezTo>
                  <a:cubicBezTo>
                    <a:pt x="1015" y="1"/>
                    <a:pt x="991" y="2"/>
                    <a:pt x="967" y="5"/>
                  </a:cubicBezTo>
                  <a:cubicBezTo>
                    <a:pt x="939" y="2"/>
                    <a:pt x="911" y="1"/>
                    <a:pt x="8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9"/>
            <p:cNvSpPr/>
            <p:nvPr/>
          </p:nvSpPr>
          <p:spPr>
            <a:xfrm>
              <a:off x="3819775" y="2677425"/>
              <a:ext cx="59150" cy="56050"/>
            </a:xfrm>
            <a:custGeom>
              <a:avLst/>
              <a:gdLst/>
              <a:ahLst/>
              <a:cxnLst/>
              <a:rect l="l" t="t" r="r" b="b"/>
              <a:pathLst>
                <a:path w="2366" h="2242" extrusionOk="0">
                  <a:moveTo>
                    <a:pt x="916" y="1"/>
                  </a:moveTo>
                  <a:cubicBezTo>
                    <a:pt x="612" y="1"/>
                    <a:pt x="320" y="164"/>
                    <a:pt x="167" y="439"/>
                  </a:cubicBezTo>
                  <a:cubicBezTo>
                    <a:pt x="0" y="772"/>
                    <a:pt x="33" y="1173"/>
                    <a:pt x="267" y="1473"/>
                  </a:cubicBezTo>
                  <a:cubicBezTo>
                    <a:pt x="434" y="1840"/>
                    <a:pt x="734" y="2107"/>
                    <a:pt x="1134" y="2240"/>
                  </a:cubicBezTo>
                  <a:cubicBezTo>
                    <a:pt x="1156" y="2241"/>
                    <a:pt x="1178" y="2242"/>
                    <a:pt x="1200" y="2242"/>
                  </a:cubicBezTo>
                  <a:cubicBezTo>
                    <a:pt x="1742" y="2242"/>
                    <a:pt x="2238" y="1851"/>
                    <a:pt x="2302" y="1306"/>
                  </a:cubicBezTo>
                  <a:cubicBezTo>
                    <a:pt x="2366" y="761"/>
                    <a:pt x="1630" y="1"/>
                    <a:pt x="1069" y="1"/>
                  </a:cubicBezTo>
                  <a:cubicBezTo>
                    <a:pt x="1046" y="1"/>
                    <a:pt x="1023" y="2"/>
                    <a:pt x="1001" y="5"/>
                  </a:cubicBezTo>
                  <a:cubicBezTo>
                    <a:pt x="973" y="2"/>
                    <a:pt x="944" y="1"/>
                    <a:pt x="9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9"/>
            <p:cNvSpPr/>
            <p:nvPr/>
          </p:nvSpPr>
          <p:spPr>
            <a:xfrm>
              <a:off x="3479525" y="2450575"/>
              <a:ext cx="40050" cy="38600"/>
            </a:xfrm>
            <a:custGeom>
              <a:avLst/>
              <a:gdLst/>
              <a:ahLst/>
              <a:cxnLst/>
              <a:rect l="l" t="t" r="r" b="b"/>
              <a:pathLst>
                <a:path w="1602" h="1544" extrusionOk="0">
                  <a:moveTo>
                    <a:pt x="629" y="1"/>
                  </a:moveTo>
                  <a:cubicBezTo>
                    <a:pt x="420" y="1"/>
                    <a:pt x="220" y="127"/>
                    <a:pt x="100" y="306"/>
                  </a:cubicBezTo>
                  <a:cubicBezTo>
                    <a:pt x="0" y="540"/>
                    <a:pt x="34" y="806"/>
                    <a:pt x="167" y="1040"/>
                  </a:cubicBezTo>
                  <a:cubicBezTo>
                    <a:pt x="301" y="1273"/>
                    <a:pt x="501" y="1474"/>
                    <a:pt x="801" y="1540"/>
                  </a:cubicBezTo>
                  <a:cubicBezTo>
                    <a:pt x="822" y="1542"/>
                    <a:pt x="842" y="1543"/>
                    <a:pt x="863" y="1543"/>
                  </a:cubicBezTo>
                  <a:cubicBezTo>
                    <a:pt x="1208" y="1543"/>
                    <a:pt x="1539" y="1284"/>
                    <a:pt x="1602" y="907"/>
                  </a:cubicBezTo>
                  <a:cubicBezTo>
                    <a:pt x="1535" y="406"/>
                    <a:pt x="1168" y="39"/>
                    <a:pt x="701" y="6"/>
                  </a:cubicBezTo>
                  <a:cubicBezTo>
                    <a:pt x="677" y="2"/>
                    <a:pt x="653" y="1"/>
                    <a:pt x="6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9"/>
            <p:cNvSpPr/>
            <p:nvPr/>
          </p:nvSpPr>
          <p:spPr>
            <a:xfrm>
              <a:off x="3810600" y="2819300"/>
              <a:ext cx="39200" cy="38625"/>
            </a:xfrm>
            <a:custGeom>
              <a:avLst/>
              <a:gdLst/>
              <a:ahLst/>
              <a:cxnLst/>
              <a:rect l="l" t="t" r="r" b="b"/>
              <a:pathLst>
                <a:path w="1568" h="1545" extrusionOk="0">
                  <a:moveTo>
                    <a:pt x="667" y="1"/>
                  </a:moveTo>
                  <a:cubicBezTo>
                    <a:pt x="434" y="1"/>
                    <a:pt x="234" y="101"/>
                    <a:pt x="100" y="301"/>
                  </a:cubicBezTo>
                  <a:cubicBezTo>
                    <a:pt x="0" y="534"/>
                    <a:pt x="34" y="835"/>
                    <a:pt x="167" y="1035"/>
                  </a:cubicBezTo>
                  <a:cubicBezTo>
                    <a:pt x="267" y="1302"/>
                    <a:pt x="501" y="1469"/>
                    <a:pt x="767" y="1535"/>
                  </a:cubicBezTo>
                  <a:cubicBezTo>
                    <a:pt x="805" y="1541"/>
                    <a:pt x="842" y="1545"/>
                    <a:pt x="879" y="1545"/>
                  </a:cubicBezTo>
                  <a:cubicBezTo>
                    <a:pt x="1234" y="1545"/>
                    <a:pt x="1538" y="1264"/>
                    <a:pt x="1568" y="901"/>
                  </a:cubicBezTo>
                  <a:cubicBezTo>
                    <a:pt x="1535" y="434"/>
                    <a:pt x="1168" y="67"/>
                    <a:pt x="6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9"/>
            <p:cNvSpPr/>
            <p:nvPr/>
          </p:nvSpPr>
          <p:spPr>
            <a:xfrm>
              <a:off x="3798925" y="2896875"/>
              <a:ext cx="40050" cy="38600"/>
            </a:xfrm>
            <a:custGeom>
              <a:avLst/>
              <a:gdLst/>
              <a:ahLst/>
              <a:cxnLst/>
              <a:rect l="l" t="t" r="r" b="b"/>
              <a:pathLst>
                <a:path w="1602" h="1544" extrusionOk="0">
                  <a:moveTo>
                    <a:pt x="701" y="0"/>
                  </a:moveTo>
                  <a:cubicBezTo>
                    <a:pt x="467" y="0"/>
                    <a:pt x="234" y="100"/>
                    <a:pt x="100" y="300"/>
                  </a:cubicBezTo>
                  <a:cubicBezTo>
                    <a:pt x="0" y="534"/>
                    <a:pt x="34" y="801"/>
                    <a:pt x="167" y="1034"/>
                  </a:cubicBezTo>
                  <a:cubicBezTo>
                    <a:pt x="300" y="1268"/>
                    <a:pt x="501" y="1468"/>
                    <a:pt x="767" y="1534"/>
                  </a:cubicBezTo>
                  <a:cubicBezTo>
                    <a:pt x="805" y="1541"/>
                    <a:pt x="842" y="1544"/>
                    <a:pt x="879" y="1544"/>
                  </a:cubicBezTo>
                  <a:cubicBezTo>
                    <a:pt x="1234" y="1544"/>
                    <a:pt x="1541" y="1263"/>
                    <a:pt x="1601" y="901"/>
                  </a:cubicBezTo>
                  <a:cubicBezTo>
                    <a:pt x="1535" y="434"/>
                    <a:pt x="1168" y="67"/>
                    <a:pt x="7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9"/>
            <p:cNvSpPr/>
            <p:nvPr/>
          </p:nvSpPr>
          <p:spPr>
            <a:xfrm>
              <a:off x="3358600" y="2503100"/>
              <a:ext cx="40050" cy="38600"/>
            </a:xfrm>
            <a:custGeom>
              <a:avLst/>
              <a:gdLst/>
              <a:ahLst/>
              <a:cxnLst/>
              <a:rect l="l" t="t" r="r" b="b"/>
              <a:pathLst>
                <a:path w="1602" h="1544" extrusionOk="0">
                  <a:moveTo>
                    <a:pt x="612" y="0"/>
                  </a:moveTo>
                  <a:cubicBezTo>
                    <a:pt x="410" y="0"/>
                    <a:pt x="217" y="99"/>
                    <a:pt x="101" y="273"/>
                  </a:cubicBezTo>
                  <a:cubicBezTo>
                    <a:pt x="1" y="540"/>
                    <a:pt x="34" y="807"/>
                    <a:pt x="167" y="1007"/>
                  </a:cubicBezTo>
                  <a:cubicBezTo>
                    <a:pt x="301" y="1274"/>
                    <a:pt x="501" y="1474"/>
                    <a:pt x="768" y="1541"/>
                  </a:cubicBezTo>
                  <a:cubicBezTo>
                    <a:pt x="788" y="1543"/>
                    <a:pt x="809" y="1543"/>
                    <a:pt x="829" y="1543"/>
                  </a:cubicBezTo>
                  <a:cubicBezTo>
                    <a:pt x="1205" y="1543"/>
                    <a:pt x="1538" y="1254"/>
                    <a:pt x="1602" y="874"/>
                  </a:cubicBezTo>
                  <a:cubicBezTo>
                    <a:pt x="1535" y="407"/>
                    <a:pt x="1168" y="40"/>
                    <a:pt x="701" y="6"/>
                  </a:cubicBezTo>
                  <a:cubicBezTo>
                    <a:pt x="671" y="2"/>
                    <a:pt x="642" y="0"/>
                    <a:pt x="6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9"/>
            <p:cNvSpPr/>
            <p:nvPr/>
          </p:nvSpPr>
          <p:spPr>
            <a:xfrm>
              <a:off x="3731375" y="2532425"/>
              <a:ext cx="40050" cy="38625"/>
            </a:xfrm>
            <a:custGeom>
              <a:avLst/>
              <a:gdLst/>
              <a:ahLst/>
              <a:cxnLst/>
              <a:rect l="l" t="t" r="r" b="b"/>
              <a:pathLst>
                <a:path w="1602" h="1545" extrusionOk="0">
                  <a:moveTo>
                    <a:pt x="701" y="1"/>
                  </a:moveTo>
                  <a:cubicBezTo>
                    <a:pt x="467" y="1"/>
                    <a:pt x="234" y="101"/>
                    <a:pt x="134" y="301"/>
                  </a:cubicBezTo>
                  <a:cubicBezTo>
                    <a:pt x="0" y="535"/>
                    <a:pt x="34" y="835"/>
                    <a:pt x="167" y="1035"/>
                  </a:cubicBezTo>
                  <a:cubicBezTo>
                    <a:pt x="300" y="1302"/>
                    <a:pt x="534" y="1469"/>
                    <a:pt x="801" y="1535"/>
                  </a:cubicBezTo>
                  <a:cubicBezTo>
                    <a:pt x="839" y="1542"/>
                    <a:pt x="876" y="1545"/>
                    <a:pt x="912" y="1545"/>
                  </a:cubicBezTo>
                  <a:cubicBezTo>
                    <a:pt x="1262" y="1545"/>
                    <a:pt x="1541" y="1264"/>
                    <a:pt x="1601" y="902"/>
                  </a:cubicBezTo>
                  <a:cubicBezTo>
                    <a:pt x="1535" y="435"/>
                    <a:pt x="1168" y="68"/>
                    <a:pt x="7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1" name="Google Shape;1021;p49"/>
          <p:cNvGrpSpPr/>
          <p:nvPr/>
        </p:nvGrpSpPr>
        <p:grpSpPr>
          <a:xfrm>
            <a:off x="1180794" y="887800"/>
            <a:ext cx="1847081" cy="4255693"/>
            <a:chOff x="1180794" y="887800"/>
            <a:chExt cx="1847081" cy="4255693"/>
          </a:xfrm>
        </p:grpSpPr>
        <p:sp>
          <p:nvSpPr>
            <p:cNvPr id="1022" name="Google Shape;1022;p49"/>
            <p:cNvSpPr/>
            <p:nvPr/>
          </p:nvSpPr>
          <p:spPr>
            <a:xfrm flipH="1">
              <a:off x="1248179" y="1738024"/>
              <a:ext cx="199240" cy="341612"/>
            </a:xfrm>
            <a:custGeom>
              <a:avLst/>
              <a:gdLst/>
              <a:ahLst/>
              <a:cxnLst/>
              <a:rect l="l" t="t" r="r" b="b"/>
              <a:pathLst>
                <a:path w="5928" h="10164" extrusionOk="0">
                  <a:moveTo>
                    <a:pt x="1732" y="0"/>
                  </a:moveTo>
                  <a:cubicBezTo>
                    <a:pt x="1632" y="0"/>
                    <a:pt x="1531" y="14"/>
                    <a:pt x="1429" y="42"/>
                  </a:cubicBezTo>
                  <a:cubicBezTo>
                    <a:pt x="639" y="255"/>
                    <a:pt x="335" y="1197"/>
                    <a:pt x="244" y="1987"/>
                  </a:cubicBezTo>
                  <a:cubicBezTo>
                    <a:pt x="0" y="5392"/>
                    <a:pt x="1794" y="8614"/>
                    <a:pt x="4833" y="10164"/>
                  </a:cubicBezTo>
                  <a:lnTo>
                    <a:pt x="4985" y="10012"/>
                  </a:lnTo>
                  <a:cubicBezTo>
                    <a:pt x="5928" y="6942"/>
                    <a:pt x="5320" y="3629"/>
                    <a:pt x="3405" y="1106"/>
                  </a:cubicBezTo>
                  <a:cubicBezTo>
                    <a:pt x="2984" y="553"/>
                    <a:pt x="2380" y="0"/>
                    <a:pt x="173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9"/>
            <p:cNvSpPr/>
            <p:nvPr/>
          </p:nvSpPr>
          <p:spPr>
            <a:xfrm flipH="1">
              <a:off x="1276779" y="1850789"/>
              <a:ext cx="75623" cy="358619"/>
            </a:xfrm>
            <a:custGeom>
              <a:avLst/>
              <a:gdLst/>
              <a:ahLst/>
              <a:cxnLst/>
              <a:rect l="l" t="t" r="r" b="b"/>
              <a:pathLst>
                <a:path w="2250" h="10670" extrusionOk="0">
                  <a:moveTo>
                    <a:pt x="0" y="0"/>
                  </a:moveTo>
                  <a:lnTo>
                    <a:pt x="0" y="0"/>
                  </a:lnTo>
                  <a:cubicBezTo>
                    <a:pt x="213" y="517"/>
                    <a:pt x="426" y="1034"/>
                    <a:pt x="699" y="1550"/>
                  </a:cubicBezTo>
                  <a:cubicBezTo>
                    <a:pt x="1277" y="2736"/>
                    <a:pt x="1642" y="4043"/>
                    <a:pt x="1824" y="5380"/>
                  </a:cubicBezTo>
                  <a:cubicBezTo>
                    <a:pt x="1976" y="6687"/>
                    <a:pt x="1702" y="8025"/>
                    <a:pt x="1095" y="9210"/>
                  </a:cubicBezTo>
                  <a:cubicBezTo>
                    <a:pt x="639" y="10122"/>
                    <a:pt x="243" y="10639"/>
                    <a:pt x="274" y="10669"/>
                  </a:cubicBezTo>
                  <a:cubicBezTo>
                    <a:pt x="274" y="10669"/>
                    <a:pt x="395" y="10547"/>
                    <a:pt x="578" y="10335"/>
                  </a:cubicBezTo>
                  <a:cubicBezTo>
                    <a:pt x="851" y="10000"/>
                    <a:pt x="1095" y="9666"/>
                    <a:pt x="1277" y="9301"/>
                  </a:cubicBezTo>
                  <a:cubicBezTo>
                    <a:pt x="1976" y="8116"/>
                    <a:pt x="2250" y="6718"/>
                    <a:pt x="2128" y="5350"/>
                  </a:cubicBezTo>
                  <a:cubicBezTo>
                    <a:pt x="1946" y="3982"/>
                    <a:pt x="1520" y="2675"/>
                    <a:pt x="882" y="1459"/>
                  </a:cubicBezTo>
                  <a:cubicBezTo>
                    <a:pt x="669" y="1003"/>
                    <a:pt x="426" y="639"/>
                    <a:pt x="274" y="395"/>
                  </a:cubicBezTo>
                  <a:cubicBezTo>
                    <a:pt x="122" y="12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9"/>
            <p:cNvSpPr/>
            <p:nvPr/>
          </p:nvSpPr>
          <p:spPr>
            <a:xfrm flipH="1">
              <a:off x="1228785" y="4074863"/>
              <a:ext cx="1328133" cy="1068630"/>
            </a:xfrm>
            <a:custGeom>
              <a:avLst/>
              <a:gdLst/>
              <a:ahLst/>
              <a:cxnLst/>
              <a:rect l="l" t="t" r="r" b="b"/>
              <a:pathLst>
                <a:path w="39516" h="31795" extrusionOk="0">
                  <a:moveTo>
                    <a:pt x="36567" y="0"/>
                  </a:moveTo>
                  <a:lnTo>
                    <a:pt x="16536" y="5593"/>
                  </a:lnTo>
                  <a:cubicBezTo>
                    <a:pt x="11065" y="6049"/>
                    <a:pt x="1" y="6991"/>
                    <a:pt x="1" y="6991"/>
                  </a:cubicBezTo>
                  <a:lnTo>
                    <a:pt x="1824" y="31794"/>
                  </a:lnTo>
                  <a:lnTo>
                    <a:pt x="9393" y="31673"/>
                  </a:lnTo>
                  <a:lnTo>
                    <a:pt x="9393" y="31794"/>
                  </a:lnTo>
                  <a:lnTo>
                    <a:pt x="33588" y="31794"/>
                  </a:lnTo>
                  <a:cubicBezTo>
                    <a:pt x="33588" y="31794"/>
                    <a:pt x="38725" y="24165"/>
                    <a:pt x="39242" y="14773"/>
                  </a:cubicBezTo>
                  <a:cubicBezTo>
                    <a:pt x="39515" y="9727"/>
                    <a:pt x="38603" y="4651"/>
                    <a:pt x="365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9"/>
            <p:cNvSpPr/>
            <p:nvPr/>
          </p:nvSpPr>
          <p:spPr>
            <a:xfrm flipH="1">
              <a:off x="2060357" y="4409965"/>
              <a:ext cx="276913" cy="726379"/>
            </a:xfrm>
            <a:custGeom>
              <a:avLst/>
              <a:gdLst/>
              <a:ahLst/>
              <a:cxnLst/>
              <a:rect l="l" t="t" r="r" b="b"/>
              <a:pathLst>
                <a:path w="8239" h="21612" extrusionOk="0">
                  <a:moveTo>
                    <a:pt x="8238" y="0"/>
                  </a:moveTo>
                  <a:lnTo>
                    <a:pt x="8238" y="0"/>
                  </a:lnTo>
                  <a:cubicBezTo>
                    <a:pt x="8147" y="31"/>
                    <a:pt x="8086" y="61"/>
                    <a:pt x="7995" y="122"/>
                  </a:cubicBezTo>
                  <a:cubicBezTo>
                    <a:pt x="7873" y="183"/>
                    <a:pt x="7661" y="304"/>
                    <a:pt x="7387" y="486"/>
                  </a:cubicBezTo>
                  <a:cubicBezTo>
                    <a:pt x="6840" y="790"/>
                    <a:pt x="6050" y="1246"/>
                    <a:pt x="5138" y="1915"/>
                  </a:cubicBezTo>
                  <a:cubicBezTo>
                    <a:pt x="4043" y="2675"/>
                    <a:pt x="3101" y="3617"/>
                    <a:pt x="2311" y="4681"/>
                  </a:cubicBezTo>
                  <a:cubicBezTo>
                    <a:pt x="1855" y="5319"/>
                    <a:pt x="1521" y="6018"/>
                    <a:pt x="1277" y="6778"/>
                  </a:cubicBezTo>
                  <a:cubicBezTo>
                    <a:pt x="1034" y="7569"/>
                    <a:pt x="882" y="8420"/>
                    <a:pt x="821" y="9240"/>
                  </a:cubicBezTo>
                  <a:cubicBezTo>
                    <a:pt x="548" y="12675"/>
                    <a:pt x="335" y="15745"/>
                    <a:pt x="183" y="17994"/>
                  </a:cubicBezTo>
                  <a:cubicBezTo>
                    <a:pt x="122" y="19089"/>
                    <a:pt x="62" y="20000"/>
                    <a:pt x="31" y="20639"/>
                  </a:cubicBezTo>
                  <a:cubicBezTo>
                    <a:pt x="1" y="20943"/>
                    <a:pt x="1" y="21186"/>
                    <a:pt x="1" y="21368"/>
                  </a:cubicBezTo>
                  <a:cubicBezTo>
                    <a:pt x="1" y="21459"/>
                    <a:pt x="1" y="21551"/>
                    <a:pt x="1" y="21611"/>
                  </a:cubicBezTo>
                  <a:cubicBezTo>
                    <a:pt x="31" y="21551"/>
                    <a:pt x="31" y="21459"/>
                    <a:pt x="31" y="21368"/>
                  </a:cubicBezTo>
                  <a:cubicBezTo>
                    <a:pt x="62" y="21186"/>
                    <a:pt x="92" y="20943"/>
                    <a:pt x="122" y="20669"/>
                  </a:cubicBezTo>
                  <a:cubicBezTo>
                    <a:pt x="153" y="20000"/>
                    <a:pt x="244" y="19089"/>
                    <a:pt x="335" y="17994"/>
                  </a:cubicBezTo>
                  <a:cubicBezTo>
                    <a:pt x="518" y="15745"/>
                    <a:pt x="761" y="12675"/>
                    <a:pt x="1004" y="9271"/>
                  </a:cubicBezTo>
                  <a:cubicBezTo>
                    <a:pt x="1065" y="8420"/>
                    <a:pt x="1217" y="7629"/>
                    <a:pt x="1460" y="6809"/>
                  </a:cubicBezTo>
                  <a:cubicBezTo>
                    <a:pt x="1673" y="6079"/>
                    <a:pt x="2037" y="5380"/>
                    <a:pt x="2463" y="4772"/>
                  </a:cubicBezTo>
                  <a:cubicBezTo>
                    <a:pt x="3223" y="3708"/>
                    <a:pt x="4165" y="2797"/>
                    <a:pt x="5229" y="2006"/>
                  </a:cubicBezTo>
                  <a:cubicBezTo>
                    <a:pt x="6141" y="1338"/>
                    <a:pt x="6901" y="851"/>
                    <a:pt x="7417" y="517"/>
                  </a:cubicBezTo>
                  <a:lnTo>
                    <a:pt x="8025" y="152"/>
                  </a:lnTo>
                  <a:cubicBezTo>
                    <a:pt x="8086" y="91"/>
                    <a:pt x="8177" y="61"/>
                    <a:pt x="82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9"/>
            <p:cNvSpPr/>
            <p:nvPr/>
          </p:nvSpPr>
          <p:spPr>
            <a:xfrm flipH="1">
              <a:off x="1387126" y="4202551"/>
              <a:ext cx="167579" cy="924577"/>
            </a:xfrm>
            <a:custGeom>
              <a:avLst/>
              <a:gdLst/>
              <a:ahLst/>
              <a:cxnLst/>
              <a:rect l="l" t="t" r="r" b="b"/>
              <a:pathLst>
                <a:path w="4986" h="27509" extrusionOk="0">
                  <a:moveTo>
                    <a:pt x="3223" y="1"/>
                  </a:moveTo>
                  <a:cubicBezTo>
                    <a:pt x="3223" y="92"/>
                    <a:pt x="3253" y="183"/>
                    <a:pt x="3284" y="274"/>
                  </a:cubicBezTo>
                  <a:cubicBezTo>
                    <a:pt x="3344" y="487"/>
                    <a:pt x="3405" y="730"/>
                    <a:pt x="3496" y="1065"/>
                  </a:cubicBezTo>
                  <a:cubicBezTo>
                    <a:pt x="3557" y="1247"/>
                    <a:pt x="3618" y="1429"/>
                    <a:pt x="3679" y="1642"/>
                  </a:cubicBezTo>
                  <a:cubicBezTo>
                    <a:pt x="3740" y="1855"/>
                    <a:pt x="3770" y="2098"/>
                    <a:pt x="3831" y="2341"/>
                  </a:cubicBezTo>
                  <a:cubicBezTo>
                    <a:pt x="3952" y="2858"/>
                    <a:pt x="4104" y="3405"/>
                    <a:pt x="4226" y="4043"/>
                  </a:cubicBezTo>
                  <a:cubicBezTo>
                    <a:pt x="4256" y="4378"/>
                    <a:pt x="4348" y="4712"/>
                    <a:pt x="4378" y="5047"/>
                  </a:cubicBezTo>
                  <a:cubicBezTo>
                    <a:pt x="4439" y="5411"/>
                    <a:pt x="4469" y="5746"/>
                    <a:pt x="4530" y="6141"/>
                  </a:cubicBezTo>
                  <a:cubicBezTo>
                    <a:pt x="4651" y="6901"/>
                    <a:pt x="4682" y="7691"/>
                    <a:pt x="4743" y="8542"/>
                  </a:cubicBezTo>
                  <a:cubicBezTo>
                    <a:pt x="4803" y="10396"/>
                    <a:pt x="4743" y="12250"/>
                    <a:pt x="4530" y="14104"/>
                  </a:cubicBezTo>
                  <a:cubicBezTo>
                    <a:pt x="4317" y="15928"/>
                    <a:pt x="3922" y="17752"/>
                    <a:pt x="3436" y="19515"/>
                  </a:cubicBezTo>
                  <a:cubicBezTo>
                    <a:pt x="3192" y="20305"/>
                    <a:pt x="2949" y="21095"/>
                    <a:pt x="2676" y="21794"/>
                  </a:cubicBezTo>
                  <a:cubicBezTo>
                    <a:pt x="2554" y="22159"/>
                    <a:pt x="2402" y="22494"/>
                    <a:pt x="2281" y="22828"/>
                  </a:cubicBezTo>
                  <a:cubicBezTo>
                    <a:pt x="2159" y="23162"/>
                    <a:pt x="2037" y="23466"/>
                    <a:pt x="1916" y="23770"/>
                  </a:cubicBezTo>
                  <a:cubicBezTo>
                    <a:pt x="1642" y="24348"/>
                    <a:pt x="1369" y="24864"/>
                    <a:pt x="1156" y="25351"/>
                  </a:cubicBezTo>
                  <a:cubicBezTo>
                    <a:pt x="1034" y="25564"/>
                    <a:pt x="943" y="25776"/>
                    <a:pt x="822" y="25989"/>
                  </a:cubicBezTo>
                  <a:lnTo>
                    <a:pt x="548" y="26506"/>
                  </a:lnTo>
                  <a:lnTo>
                    <a:pt x="205" y="27140"/>
                  </a:lnTo>
                  <a:lnTo>
                    <a:pt x="205" y="27140"/>
                  </a:lnTo>
                  <a:lnTo>
                    <a:pt x="578" y="26567"/>
                  </a:lnTo>
                  <a:lnTo>
                    <a:pt x="882" y="26050"/>
                  </a:lnTo>
                  <a:cubicBezTo>
                    <a:pt x="974" y="25837"/>
                    <a:pt x="1095" y="25624"/>
                    <a:pt x="1217" y="25412"/>
                  </a:cubicBezTo>
                  <a:cubicBezTo>
                    <a:pt x="1430" y="24956"/>
                    <a:pt x="1703" y="24439"/>
                    <a:pt x="1977" y="23831"/>
                  </a:cubicBezTo>
                  <a:cubicBezTo>
                    <a:pt x="2098" y="23527"/>
                    <a:pt x="2220" y="23223"/>
                    <a:pt x="2372" y="22889"/>
                  </a:cubicBezTo>
                  <a:cubicBezTo>
                    <a:pt x="2524" y="22585"/>
                    <a:pt x="2645" y="22220"/>
                    <a:pt x="2767" y="21886"/>
                  </a:cubicBezTo>
                  <a:cubicBezTo>
                    <a:pt x="3071" y="21156"/>
                    <a:pt x="3314" y="20396"/>
                    <a:pt x="3557" y="19576"/>
                  </a:cubicBezTo>
                  <a:cubicBezTo>
                    <a:pt x="4074" y="17782"/>
                    <a:pt x="4469" y="15959"/>
                    <a:pt x="4712" y="14104"/>
                  </a:cubicBezTo>
                  <a:cubicBezTo>
                    <a:pt x="4895" y="12281"/>
                    <a:pt x="4986" y="10396"/>
                    <a:pt x="4895" y="8542"/>
                  </a:cubicBezTo>
                  <a:cubicBezTo>
                    <a:pt x="4834" y="7691"/>
                    <a:pt x="4773" y="6870"/>
                    <a:pt x="4651" y="6110"/>
                  </a:cubicBezTo>
                  <a:cubicBezTo>
                    <a:pt x="4621" y="5746"/>
                    <a:pt x="4560" y="5381"/>
                    <a:pt x="4499" y="5016"/>
                  </a:cubicBezTo>
                  <a:cubicBezTo>
                    <a:pt x="4439" y="4682"/>
                    <a:pt x="4378" y="4347"/>
                    <a:pt x="4317" y="4013"/>
                  </a:cubicBezTo>
                  <a:cubicBezTo>
                    <a:pt x="4226" y="3375"/>
                    <a:pt x="4074" y="2828"/>
                    <a:pt x="3952" y="2311"/>
                  </a:cubicBezTo>
                  <a:cubicBezTo>
                    <a:pt x="3892" y="2068"/>
                    <a:pt x="3831" y="1825"/>
                    <a:pt x="3770" y="1612"/>
                  </a:cubicBezTo>
                  <a:cubicBezTo>
                    <a:pt x="3709" y="1429"/>
                    <a:pt x="3648" y="1217"/>
                    <a:pt x="3588" y="1065"/>
                  </a:cubicBezTo>
                  <a:cubicBezTo>
                    <a:pt x="3466" y="730"/>
                    <a:pt x="3405" y="457"/>
                    <a:pt x="3314" y="244"/>
                  </a:cubicBezTo>
                  <a:cubicBezTo>
                    <a:pt x="3284" y="153"/>
                    <a:pt x="3253" y="62"/>
                    <a:pt x="3223" y="1"/>
                  </a:cubicBezTo>
                  <a:close/>
                  <a:moveTo>
                    <a:pt x="205" y="27140"/>
                  </a:moveTo>
                  <a:lnTo>
                    <a:pt x="122" y="27266"/>
                  </a:lnTo>
                  <a:cubicBezTo>
                    <a:pt x="120" y="27274"/>
                    <a:pt x="117" y="27283"/>
                    <a:pt x="114" y="27291"/>
                  </a:cubicBezTo>
                  <a:lnTo>
                    <a:pt x="114" y="27291"/>
                  </a:lnTo>
                  <a:cubicBezTo>
                    <a:pt x="127" y="27273"/>
                    <a:pt x="140" y="27255"/>
                    <a:pt x="153" y="27235"/>
                  </a:cubicBezTo>
                  <a:lnTo>
                    <a:pt x="205" y="27140"/>
                  </a:lnTo>
                  <a:close/>
                  <a:moveTo>
                    <a:pt x="114" y="27291"/>
                  </a:moveTo>
                  <a:cubicBezTo>
                    <a:pt x="67" y="27356"/>
                    <a:pt x="25" y="27414"/>
                    <a:pt x="1" y="27509"/>
                  </a:cubicBezTo>
                  <a:cubicBezTo>
                    <a:pt x="56" y="27426"/>
                    <a:pt x="86" y="27369"/>
                    <a:pt x="114" y="272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9"/>
            <p:cNvSpPr/>
            <p:nvPr/>
          </p:nvSpPr>
          <p:spPr>
            <a:xfrm flipH="1">
              <a:off x="2343358" y="4485422"/>
              <a:ext cx="145094" cy="103351"/>
            </a:xfrm>
            <a:custGeom>
              <a:avLst/>
              <a:gdLst/>
              <a:ahLst/>
              <a:cxnLst/>
              <a:rect l="l" t="t" r="r" b="b"/>
              <a:pathLst>
                <a:path w="4317" h="3075" extrusionOk="0">
                  <a:moveTo>
                    <a:pt x="7" y="1"/>
                  </a:moveTo>
                  <a:cubicBezTo>
                    <a:pt x="4" y="1"/>
                    <a:pt x="1" y="2"/>
                    <a:pt x="0" y="4"/>
                  </a:cubicBezTo>
                  <a:cubicBezTo>
                    <a:pt x="152" y="217"/>
                    <a:pt x="335" y="400"/>
                    <a:pt x="547" y="552"/>
                  </a:cubicBezTo>
                  <a:cubicBezTo>
                    <a:pt x="1003" y="977"/>
                    <a:pt x="1490" y="1342"/>
                    <a:pt x="2006" y="1707"/>
                  </a:cubicBezTo>
                  <a:cubicBezTo>
                    <a:pt x="2493" y="2071"/>
                    <a:pt x="3040" y="2436"/>
                    <a:pt x="3587" y="2740"/>
                  </a:cubicBezTo>
                  <a:cubicBezTo>
                    <a:pt x="3800" y="2892"/>
                    <a:pt x="4012" y="2983"/>
                    <a:pt x="4286" y="3074"/>
                  </a:cubicBezTo>
                  <a:cubicBezTo>
                    <a:pt x="4316" y="3014"/>
                    <a:pt x="3283" y="2406"/>
                    <a:pt x="2128" y="1555"/>
                  </a:cubicBezTo>
                  <a:cubicBezTo>
                    <a:pt x="987" y="736"/>
                    <a:pt x="100" y="1"/>
                    <a:pt x="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9"/>
            <p:cNvSpPr/>
            <p:nvPr/>
          </p:nvSpPr>
          <p:spPr>
            <a:xfrm flipH="1">
              <a:off x="1180794" y="1134606"/>
              <a:ext cx="1506871" cy="1449700"/>
            </a:xfrm>
            <a:custGeom>
              <a:avLst/>
              <a:gdLst/>
              <a:ahLst/>
              <a:cxnLst/>
              <a:rect l="l" t="t" r="r" b="b"/>
              <a:pathLst>
                <a:path w="44834" h="43133" extrusionOk="0">
                  <a:moveTo>
                    <a:pt x="34864" y="1"/>
                  </a:moveTo>
                  <a:lnTo>
                    <a:pt x="6718" y="6110"/>
                  </a:lnTo>
                  <a:cubicBezTo>
                    <a:pt x="5958" y="8512"/>
                    <a:pt x="4195" y="10548"/>
                    <a:pt x="4195" y="12676"/>
                  </a:cubicBezTo>
                  <a:cubicBezTo>
                    <a:pt x="4195" y="14834"/>
                    <a:pt x="6018" y="16415"/>
                    <a:pt x="6018" y="18390"/>
                  </a:cubicBezTo>
                  <a:cubicBezTo>
                    <a:pt x="6018" y="19424"/>
                    <a:pt x="4043" y="21673"/>
                    <a:pt x="4164" y="22706"/>
                  </a:cubicBezTo>
                  <a:cubicBezTo>
                    <a:pt x="4286" y="23831"/>
                    <a:pt x="5015" y="24895"/>
                    <a:pt x="4803" y="26020"/>
                  </a:cubicBezTo>
                  <a:cubicBezTo>
                    <a:pt x="4499" y="27630"/>
                    <a:pt x="2371" y="28603"/>
                    <a:pt x="2523" y="30245"/>
                  </a:cubicBezTo>
                  <a:cubicBezTo>
                    <a:pt x="2614" y="31308"/>
                    <a:pt x="3678" y="32129"/>
                    <a:pt x="3678" y="33193"/>
                  </a:cubicBezTo>
                  <a:cubicBezTo>
                    <a:pt x="3678" y="33922"/>
                    <a:pt x="3131" y="34530"/>
                    <a:pt x="2705" y="35108"/>
                  </a:cubicBezTo>
                  <a:cubicBezTo>
                    <a:pt x="942" y="37418"/>
                    <a:pt x="0" y="40245"/>
                    <a:pt x="61" y="43132"/>
                  </a:cubicBezTo>
                  <a:cubicBezTo>
                    <a:pt x="5477" y="41655"/>
                    <a:pt x="11026" y="40907"/>
                    <a:pt x="16614" y="40907"/>
                  </a:cubicBezTo>
                  <a:cubicBezTo>
                    <a:pt x="17580" y="40907"/>
                    <a:pt x="18547" y="40929"/>
                    <a:pt x="19514" y="40974"/>
                  </a:cubicBezTo>
                  <a:cubicBezTo>
                    <a:pt x="25759" y="41222"/>
                    <a:pt x="32020" y="42407"/>
                    <a:pt x="38224" y="42407"/>
                  </a:cubicBezTo>
                  <a:cubicBezTo>
                    <a:pt x="40385" y="42407"/>
                    <a:pt x="42538" y="42263"/>
                    <a:pt x="44682" y="41886"/>
                  </a:cubicBezTo>
                  <a:cubicBezTo>
                    <a:pt x="44773" y="38512"/>
                    <a:pt x="44834" y="34865"/>
                    <a:pt x="42949" y="32038"/>
                  </a:cubicBezTo>
                  <a:cubicBezTo>
                    <a:pt x="42220" y="30944"/>
                    <a:pt x="41186" y="29941"/>
                    <a:pt x="41034" y="28634"/>
                  </a:cubicBezTo>
                  <a:cubicBezTo>
                    <a:pt x="40791" y="26810"/>
                    <a:pt x="42311" y="25138"/>
                    <a:pt x="41916" y="23314"/>
                  </a:cubicBezTo>
                  <a:cubicBezTo>
                    <a:pt x="41521" y="21491"/>
                    <a:pt x="39332" y="20518"/>
                    <a:pt x="38815" y="18755"/>
                  </a:cubicBezTo>
                  <a:cubicBezTo>
                    <a:pt x="38359" y="17144"/>
                    <a:pt x="39363" y="15472"/>
                    <a:pt x="39302" y="13801"/>
                  </a:cubicBezTo>
                  <a:cubicBezTo>
                    <a:pt x="39241" y="11977"/>
                    <a:pt x="37904" y="10457"/>
                    <a:pt x="37296" y="8724"/>
                  </a:cubicBezTo>
                  <a:cubicBezTo>
                    <a:pt x="36779" y="7265"/>
                    <a:pt x="36809" y="5685"/>
                    <a:pt x="36657" y="4135"/>
                  </a:cubicBezTo>
                  <a:cubicBezTo>
                    <a:pt x="36475" y="2615"/>
                    <a:pt x="36049" y="974"/>
                    <a:pt x="348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9"/>
            <p:cNvSpPr/>
            <p:nvPr/>
          </p:nvSpPr>
          <p:spPr>
            <a:xfrm flipH="1">
              <a:off x="1258438" y="2108216"/>
              <a:ext cx="1590660" cy="2303159"/>
            </a:xfrm>
            <a:custGeom>
              <a:avLst/>
              <a:gdLst/>
              <a:ahLst/>
              <a:cxnLst/>
              <a:rect l="l" t="t" r="r" b="b"/>
              <a:pathLst>
                <a:path w="47327" h="68526" extrusionOk="0">
                  <a:moveTo>
                    <a:pt x="35746" y="1"/>
                  </a:moveTo>
                  <a:lnTo>
                    <a:pt x="23800" y="305"/>
                  </a:lnTo>
                  <a:cubicBezTo>
                    <a:pt x="23800" y="305"/>
                    <a:pt x="14469" y="10731"/>
                    <a:pt x="12767" y="12311"/>
                  </a:cubicBezTo>
                  <a:cubicBezTo>
                    <a:pt x="11065" y="13892"/>
                    <a:pt x="1" y="22706"/>
                    <a:pt x="7326" y="31065"/>
                  </a:cubicBezTo>
                  <a:lnTo>
                    <a:pt x="7235" y="68452"/>
                  </a:lnTo>
                  <a:cubicBezTo>
                    <a:pt x="7451" y="68502"/>
                    <a:pt x="7743" y="68525"/>
                    <a:pt x="8102" y="68525"/>
                  </a:cubicBezTo>
                  <a:cubicBezTo>
                    <a:pt x="14954" y="68525"/>
                    <a:pt x="46324" y="59880"/>
                    <a:pt x="46324" y="59880"/>
                  </a:cubicBezTo>
                  <a:cubicBezTo>
                    <a:pt x="44409" y="57388"/>
                    <a:pt x="42615" y="54774"/>
                    <a:pt x="40944" y="52099"/>
                  </a:cubicBezTo>
                  <a:cubicBezTo>
                    <a:pt x="39910" y="50306"/>
                    <a:pt x="43041" y="37448"/>
                    <a:pt x="44317" y="26384"/>
                  </a:cubicBezTo>
                  <a:cubicBezTo>
                    <a:pt x="47327" y="15351"/>
                    <a:pt x="45746" y="10913"/>
                    <a:pt x="43284" y="6323"/>
                  </a:cubicBezTo>
                  <a:cubicBezTo>
                    <a:pt x="42615" y="5107"/>
                    <a:pt x="40944" y="3709"/>
                    <a:pt x="39819" y="2919"/>
                  </a:cubicBezTo>
                  <a:lnTo>
                    <a:pt x="357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9"/>
            <p:cNvSpPr/>
            <p:nvPr/>
          </p:nvSpPr>
          <p:spPr>
            <a:xfrm flipH="1">
              <a:off x="1985816" y="892371"/>
              <a:ext cx="558833" cy="1110374"/>
            </a:xfrm>
            <a:custGeom>
              <a:avLst/>
              <a:gdLst/>
              <a:ahLst/>
              <a:cxnLst/>
              <a:rect l="l" t="t" r="r" b="b"/>
              <a:pathLst>
                <a:path w="16627" h="33037" extrusionOk="0">
                  <a:moveTo>
                    <a:pt x="11674" y="1"/>
                  </a:moveTo>
                  <a:cubicBezTo>
                    <a:pt x="10757" y="1"/>
                    <a:pt x="9855" y="247"/>
                    <a:pt x="9150" y="825"/>
                  </a:cubicBezTo>
                  <a:cubicBezTo>
                    <a:pt x="7812" y="1889"/>
                    <a:pt x="7539" y="3773"/>
                    <a:pt x="6536" y="5171"/>
                  </a:cubicBezTo>
                  <a:cubicBezTo>
                    <a:pt x="5897" y="6053"/>
                    <a:pt x="4955" y="6691"/>
                    <a:pt x="4134" y="7421"/>
                  </a:cubicBezTo>
                  <a:cubicBezTo>
                    <a:pt x="3314" y="8150"/>
                    <a:pt x="2523" y="9062"/>
                    <a:pt x="2371" y="10156"/>
                  </a:cubicBezTo>
                  <a:cubicBezTo>
                    <a:pt x="2280" y="11038"/>
                    <a:pt x="2584" y="11950"/>
                    <a:pt x="2523" y="12861"/>
                  </a:cubicBezTo>
                  <a:cubicBezTo>
                    <a:pt x="2371" y="15080"/>
                    <a:pt x="0" y="16843"/>
                    <a:pt x="365" y="19032"/>
                  </a:cubicBezTo>
                  <a:cubicBezTo>
                    <a:pt x="639" y="20643"/>
                    <a:pt x="2341" y="21707"/>
                    <a:pt x="2766" y="23287"/>
                  </a:cubicBezTo>
                  <a:cubicBezTo>
                    <a:pt x="3010" y="24229"/>
                    <a:pt x="2797" y="25232"/>
                    <a:pt x="2918" y="26205"/>
                  </a:cubicBezTo>
                  <a:cubicBezTo>
                    <a:pt x="3131" y="27482"/>
                    <a:pt x="3800" y="28606"/>
                    <a:pt x="4803" y="29397"/>
                  </a:cubicBezTo>
                  <a:cubicBezTo>
                    <a:pt x="5806" y="30187"/>
                    <a:pt x="6900" y="30825"/>
                    <a:pt x="8086" y="31281"/>
                  </a:cubicBezTo>
                  <a:cubicBezTo>
                    <a:pt x="9423" y="31859"/>
                    <a:pt x="10791" y="32345"/>
                    <a:pt x="12189" y="32801"/>
                  </a:cubicBezTo>
                  <a:cubicBezTo>
                    <a:pt x="12599" y="32923"/>
                    <a:pt x="13063" y="33037"/>
                    <a:pt x="13496" y="33037"/>
                  </a:cubicBezTo>
                  <a:cubicBezTo>
                    <a:pt x="13929" y="33037"/>
                    <a:pt x="14332" y="32923"/>
                    <a:pt x="14621" y="32588"/>
                  </a:cubicBezTo>
                  <a:cubicBezTo>
                    <a:pt x="15016" y="32163"/>
                    <a:pt x="15016" y="31464"/>
                    <a:pt x="15016" y="30886"/>
                  </a:cubicBezTo>
                  <a:cubicBezTo>
                    <a:pt x="14499" y="21008"/>
                    <a:pt x="14104" y="10977"/>
                    <a:pt x="16627" y="1433"/>
                  </a:cubicBezTo>
                  <a:cubicBezTo>
                    <a:pt x="15411" y="825"/>
                    <a:pt x="14134" y="399"/>
                    <a:pt x="12827" y="126"/>
                  </a:cubicBezTo>
                  <a:cubicBezTo>
                    <a:pt x="12449" y="45"/>
                    <a:pt x="12060" y="1"/>
                    <a:pt x="116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9"/>
            <p:cNvSpPr/>
            <p:nvPr/>
          </p:nvSpPr>
          <p:spPr>
            <a:xfrm flipH="1">
              <a:off x="1644568" y="1039621"/>
              <a:ext cx="691660" cy="1489494"/>
            </a:xfrm>
            <a:custGeom>
              <a:avLst/>
              <a:gdLst/>
              <a:ahLst/>
              <a:cxnLst/>
              <a:rect l="l" t="t" r="r" b="b"/>
              <a:pathLst>
                <a:path w="20579" h="44317" extrusionOk="0">
                  <a:moveTo>
                    <a:pt x="10335" y="0"/>
                  </a:moveTo>
                  <a:lnTo>
                    <a:pt x="8207" y="243"/>
                  </a:lnTo>
                  <a:cubicBezTo>
                    <a:pt x="3435" y="243"/>
                    <a:pt x="122" y="5471"/>
                    <a:pt x="61" y="9362"/>
                  </a:cubicBezTo>
                  <a:cubicBezTo>
                    <a:pt x="0" y="13648"/>
                    <a:pt x="122" y="18876"/>
                    <a:pt x="790" y="22067"/>
                  </a:cubicBezTo>
                  <a:cubicBezTo>
                    <a:pt x="2128" y="28420"/>
                    <a:pt x="7082" y="28998"/>
                    <a:pt x="7082" y="28998"/>
                  </a:cubicBezTo>
                  <a:cubicBezTo>
                    <a:pt x="7082" y="28998"/>
                    <a:pt x="7022" y="30760"/>
                    <a:pt x="6991" y="32888"/>
                  </a:cubicBezTo>
                  <a:lnTo>
                    <a:pt x="3405" y="44317"/>
                  </a:lnTo>
                  <a:lnTo>
                    <a:pt x="20457" y="33071"/>
                  </a:lnTo>
                  <a:lnTo>
                    <a:pt x="20578" y="5441"/>
                  </a:lnTo>
                  <a:cubicBezTo>
                    <a:pt x="20517" y="4286"/>
                    <a:pt x="19605" y="3344"/>
                    <a:pt x="18420" y="3252"/>
                  </a:cubicBezTo>
                  <a:lnTo>
                    <a:pt x="103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9"/>
            <p:cNvSpPr/>
            <p:nvPr/>
          </p:nvSpPr>
          <p:spPr>
            <a:xfrm flipH="1">
              <a:off x="2194190" y="1476799"/>
              <a:ext cx="55221" cy="52264"/>
            </a:xfrm>
            <a:custGeom>
              <a:avLst/>
              <a:gdLst/>
              <a:ahLst/>
              <a:cxnLst/>
              <a:rect l="l" t="t" r="r" b="b"/>
              <a:pathLst>
                <a:path w="1643" h="1555" extrusionOk="0">
                  <a:moveTo>
                    <a:pt x="768" y="1"/>
                  </a:moveTo>
                  <a:cubicBezTo>
                    <a:pt x="338" y="1"/>
                    <a:pt x="1" y="353"/>
                    <a:pt x="1" y="762"/>
                  </a:cubicBezTo>
                  <a:cubicBezTo>
                    <a:pt x="30" y="1200"/>
                    <a:pt x="368" y="1554"/>
                    <a:pt x="799" y="1554"/>
                  </a:cubicBezTo>
                  <a:cubicBezTo>
                    <a:pt x="816" y="1554"/>
                    <a:pt x="834" y="1554"/>
                    <a:pt x="852" y="1553"/>
                  </a:cubicBezTo>
                  <a:cubicBezTo>
                    <a:pt x="869" y="1554"/>
                    <a:pt x="885" y="1554"/>
                    <a:pt x="902" y="1554"/>
                  </a:cubicBezTo>
                  <a:cubicBezTo>
                    <a:pt x="1305" y="1554"/>
                    <a:pt x="1642" y="1202"/>
                    <a:pt x="1642" y="793"/>
                  </a:cubicBezTo>
                  <a:cubicBezTo>
                    <a:pt x="1642" y="355"/>
                    <a:pt x="1277" y="1"/>
                    <a:pt x="871" y="1"/>
                  </a:cubicBezTo>
                  <a:cubicBezTo>
                    <a:pt x="855" y="1"/>
                    <a:pt x="838" y="1"/>
                    <a:pt x="822" y="2"/>
                  </a:cubicBezTo>
                  <a:cubicBezTo>
                    <a:pt x="804" y="1"/>
                    <a:pt x="786" y="1"/>
                    <a:pt x="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9"/>
            <p:cNvSpPr/>
            <p:nvPr/>
          </p:nvSpPr>
          <p:spPr>
            <a:xfrm flipH="1">
              <a:off x="2173756" y="1395125"/>
              <a:ext cx="121601" cy="45508"/>
            </a:xfrm>
            <a:custGeom>
              <a:avLst/>
              <a:gdLst/>
              <a:ahLst/>
              <a:cxnLst/>
              <a:rect l="l" t="t" r="r" b="b"/>
              <a:pathLst>
                <a:path w="3618" h="1354" extrusionOk="0">
                  <a:moveTo>
                    <a:pt x="1597" y="1"/>
                  </a:moveTo>
                  <a:cubicBezTo>
                    <a:pt x="1201" y="1"/>
                    <a:pt x="816" y="116"/>
                    <a:pt x="486" y="305"/>
                  </a:cubicBezTo>
                  <a:cubicBezTo>
                    <a:pt x="152" y="518"/>
                    <a:pt x="0" y="730"/>
                    <a:pt x="61" y="791"/>
                  </a:cubicBezTo>
                  <a:cubicBezTo>
                    <a:pt x="70" y="813"/>
                    <a:pt x="94" y="823"/>
                    <a:pt x="133" y="823"/>
                  </a:cubicBezTo>
                  <a:cubicBezTo>
                    <a:pt x="318" y="823"/>
                    <a:pt x="826" y="608"/>
                    <a:pt x="1452" y="608"/>
                  </a:cubicBezTo>
                  <a:cubicBezTo>
                    <a:pt x="1581" y="608"/>
                    <a:pt x="1716" y="617"/>
                    <a:pt x="1854" y="639"/>
                  </a:cubicBezTo>
                  <a:cubicBezTo>
                    <a:pt x="2743" y="806"/>
                    <a:pt x="3328" y="1353"/>
                    <a:pt x="3514" y="1353"/>
                  </a:cubicBezTo>
                  <a:cubicBezTo>
                    <a:pt x="3532" y="1353"/>
                    <a:pt x="3546" y="1349"/>
                    <a:pt x="3556" y="1338"/>
                  </a:cubicBezTo>
                  <a:cubicBezTo>
                    <a:pt x="3617" y="1277"/>
                    <a:pt x="3556" y="1034"/>
                    <a:pt x="3283" y="730"/>
                  </a:cubicBezTo>
                  <a:cubicBezTo>
                    <a:pt x="2918" y="366"/>
                    <a:pt x="2462" y="122"/>
                    <a:pt x="1945" y="31"/>
                  </a:cubicBezTo>
                  <a:cubicBezTo>
                    <a:pt x="1829" y="11"/>
                    <a:pt x="1713" y="1"/>
                    <a:pt x="15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9"/>
            <p:cNvSpPr/>
            <p:nvPr/>
          </p:nvSpPr>
          <p:spPr>
            <a:xfrm flipH="1">
              <a:off x="2091005" y="1411459"/>
              <a:ext cx="81773" cy="251974"/>
            </a:xfrm>
            <a:custGeom>
              <a:avLst/>
              <a:gdLst/>
              <a:ahLst/>
              <a:cxnLst/>
              <a:rect l="l" t="t" r="r" b="b"/>
              <a:pathLst>
                <a:path w="2433" h="7497" extrusionOk="0">
                  <a:moveTo>
                    <a:pt x="2339" y="1"/>
                  </a:moveTo>
                  <a:cubicBezTo>
                    <a:pt x="2239" y="1"/>
                    <a:pt x="1514" y="1995"/>
                    <a:pt x="700" y="4469"/>
                  </a:cubicBezTo>
                  <a:cubicBezTo>
                    <a:pt x="517" y="5077"/>
                    <a:pt x="304" y="5685"/>
                    <a:pt x="152" y="6232"/>
                  </a:cubicBezTo>
                  <a:cubicBezTo>
                    <a:pt x="31" y="6506"/>
                    <a:pt x="1" y="6840"/>
                    <a:pt x="61" y="7144"/>
                  </a:cubicBezTo>
                  <a:cubicBezTo>
                    <a:pt x="152" y="7296"/>
                    <a:pt x="274" y="7418"/>
                    <a:pt x="456" y="7448"/>
                  </a:cubicBezTo>
                  <a:cubicBezTo>
                    <a:pt x="578" y="7478"/>
                    <a:pt x="700" y="7478"/>
                    <a:pt x="821" y="7478"/>
                  </a:cubicBezTo>
                  <a:cubicBezTo>
                    <a:pt x="1010" y="7490"/>
                    <a:pt x="1195" y="7497"/>
                    <a:pt x="1378" y="7497"/>
                  </a:cubicBezTo>
                  <a:cubicBezTo>
                    <a:pt x="1694" y="7497"/>
                    <a:pt x="2002" y="7475"/>
                    <a:pt x="2311" y="7418"/>
                  </a:cubicBezTo>
                  <a:cubicBezTo>
                    <a:pt x="2311" y="7357"/>
                    <a:pt x="1763" y="7296"/>
                    <a:pt x="852" y="7235"/>
                  </a:cubicBezTo>
                  <a:cubicBezTo>
                    <a:pt x="639" y="7235"/>
                    <a:pt x="426" y="7174"/>
                    <a:pt x="365" y="7022"/>
                  </a:cubicBezTo>
                  <a:cubicBezTo>
                    <a:pt x="335" y="6779"/>
                    <a:pt x="365" y="6567"/>
                    <a:pt x="487" y="6354"/>
                  </a:cubicBezTo>
                  <a:lnTo>
                    <a:pt x="1064" y="4591"/>
                  </a:lnTo>
                  <a:cubicBezTo>
                    <a:pt x="1885" y="2098"/>
                    <a:pt x="2432" y="32"/>
                    <a:pt x="2341" y="1"/>
                  </a:cubicBezTo>
                  <a:cubicBezTo>
                    <a:pt x="2340" y="1"/>
                    <a:pt x="2340" y="1"/>
                    <a:pt x="23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9"/>
            <p:cNvSpPr/>
            <p:nvPr/>
          </p:nvSpPr>
          <p:spPr>
            <a:xfrm flipH="1">
              <a:off x="1813149" y="1923322"/>
              <a:ext cx="286088" cy="144456"/>
            </a:xfrm>
            <a:custGeom>
              <a:avLst/>
              <a:gdLst/>
              <a:ahLst/>
              <a:cxnLst/>
              <a:rect l="l" t="t" r="r" b="b"/>
              <a:pathLst>
                <a:path w="8512" h="4298" extrusionOk="0">
                  <a:moveTo>
                    <a:pt x="8512" y="0"/>
                  </a:moveTo>
                  <a:lnTo>
                    <a:pt x="8512" y="0"/>
                  </a:lnTo>
                  <a:cubicBezTo>
                    <a:pt x="5989" y="1672"/>
                    <a:pt x="3071" y="2614"/>
                    <a:pt x="31" y="2706"/>
                  </a:cubicBezTo>
                  <a:lnTo>
                    <a:pt x="1" y="4286"/>
                  </a:lnTo>
                  <a:cubicBezTo>
                    <a:pt x="189" y="4294"/>
                    <a:pt x="373" y="4298"/>
                    <a:pt x="553" y="4298"/>
                  </a:cubicBezTo>
                  <a:cubicBezTo>
                    <a:pt x="6563" y="4298"/>
                    <a:pt x="8512" y="1"/>
                    <a:pt x="85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9"/>
            <p:cNvSpPr/>
            <p:nvPr/>
          </p:nvSpPr>
          <p:spPr>
            <a:xfrm flipH="1">
              <a:off x="1986811" y="1708682"/>
              <a:ext cx="95049" cy="65876"/>
            </a:xfrm>
            <a:custGeom>
              <a:avLst/>
              <a:gdLst/>
              <a:ahLst/>
              <a:cxnLst/>
              <a:rect l="l" t="t" r="r" b="b"/>
              <a:pathLst>
                <a:path w="2828" h="1960" extrusionOk="0">
                  <a:moveTo>
                    <a:pt x="1398" y="1"/>
                  </a:moveTo>
                  <a:cubicBezTo>
                    <a:pt x="883" y="1"/>
                    <a:pt x="379" y="241"/>
                    <a:pt x="92" y="672"/>
                  </a:cubicBezTo>
                  <a:lnTo>
                    <a:pt x="62" y="702"/>
                  </a:lnTo>
                  <a:cubicBezTo>
                    <a:pt x="1" y="794"/>
                    <a:pt x="1" y="945"/>
                    <a:pt x="62" y="1037"/>
                  </a:cubicBezTo>
                  <a:cubicBezTo>
                    <a:pt x="153" y="1128"/>
                    <a:pt x="244" y="1219"/>
                    <a:pt x="335" y="1280"/>
                  </a:cubicBezTo>
                  <a:cubicBezTo>
                    <a:pt x="700" y="1553"/>
                    <a:pt x="1095" y="1766"/>
                    <a:pt x="1521" y="1918"/>
                  </a:cubicBezTo>
                  <a:cubicBezTo>
                    <a:pt x="1612" y="1946"/>
                    <a:pt x="1706" y="1960"/>
                    <a:pt x="1801" y="1960"/>
                  </a:cubicBezTo>
                  <a:cubicBezTo>
                    <a:pt x="2117" y="1960"/>
                    <a:pt x="2435" y="1810"/>
                    <a:pt x="2645" y="1553"/>
                  </a:cubicBezTo>
                  <a:cubicBezTo>
                    <a:pt x="2828" y="1219"/>
                    <a:pt x="2797" y="794"/>
                    <a:pt x="2524" y="490"/>
                  </a:cubicBezTo>
                  <a:cubicBezTo>
                    <a:pt x="2250" y="186"/>
                    <a:pt x="1885" y="34"/>
                    <a:pt x="1490" y="3"/>
                  </a:cubicBezTo>
                  <a:cubicBezTo>
                    <a:pt x="1460" y="2"/>
                    <a:pt x="1429" y="1"/>
                    <a:pt x="13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9"/>
            <p:cNvSpPr/>
            <p:nvPr/>
          </p:nvSpPr>
          <p:spPr>
            <a:xfrm flipH="1">
              <a:off x="2000155" y="1677020"/>
              <a:ext cx="97032" cy="88999"/>
            </a:xfrm>
            <a:custGeom>
              <a:avLst/>
              <a:gdLst/>
              <a:ahLst/>
              <a:cxnLst/>
              <a:rect l="l" t="t" r="r" b="b"/>
              <a:pathLst>
                <a:path w="2887" h="2648" extrusionOk="0">
                  <a:moveTo>
                    <a:pt x="2717" y="0"/>
                  </a:moveTo>
                  <a:cubicBezTo>
                    <a:pt x="2713" y="0"/>
                    <a:pt x="2709" y="1"/>
                    <a:pt x="2706" y="3"/>
                  </a:cubicBezTo>
                  <a:cubicBezTo>
                    <a:pt x="2554" y="3"/>
                    <a:pt x="2615" y="945"/>
                    <a:pt x="1825" y="1675"/>
                  </a:cubicBezTo>
                  <a:cubicBezTo>
                    <a:pt x="1034" y="2404"/>
                    <a:pt x="1" y="2343"/>
                    <a:pt x="1" y="2495"/>
                  </a:cubicBezTo>
                  <a:cubicBezTo>
                    <a:pt x="1" y="2556"/>
                    <a:pt x="244" y="2647"/>
                    <a:pt x="669" y="2647"/>
                  </a:cubicBezTo>
                  <a:cubicBezTo>
                    <a:pt x="1217" y="2617"/>
                    <a:pt x="1764" y="2404"/>
                    <a:pt x="2189" y="2039"/>
                  </a:cubicBezTo>
                  <a:cubicBezTo>
                    <a:pt x="2584" y="1675"/>
                    <a:pt x="2828" y="1158"/>
                    <a:pt x="2858" y="611"/>
                  </a:cubicBezTo>
                  <a:cubicBezTo>
                    <a:pt x="2887" y="238"/>
                    <a:pt x="2780" y="0"/>
                    <a:pt x="2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9"/>
            <p:cNvSpPr/>
            <p:nvPr/>
          </p:nvSpPr>
          <p:spPr>
            <a:xfrm flipH="1">
              <a:off x="2183974" y="1277990"/>
              <a:ext cx="108325" cy="57641"/>
            </a:xfrm>
            <a:custGeom>
              <a:avLst/>
              <a:gdLst/>
              <a:ahLst/>
              <a:cxnLst/>
              <a:rect l="l" t="t" r="r" b="b"/>
              <a:pathLst>
                <a:path w="3223" h="1715" extrusionOk="0">
                  <a:moveTo>
                    <a:pt x="3006" y="1"/>
                  </a:moveTo>
                  <a:cubicBezTo>
                    <a:pt x="2731" y="1"/>
                    <a:pt x="2224" y="390"/>
                    <a:pt x="1550" y="659"/>
                  </a:cubicBezTo>
                  <a:cubicBezTo>
                    <a:pt x="790" y="963"/>
                    <a:pt x="61" y="1085"/>
                    <a:pt x="31" y="1358"/>
                  </a:cubicBezTo>
                  <a:cubicBezTo>
                    <a:pt x="0" y="1480"/>
                    <a:pt x="183" y="1632"/>
                    <a:pt x="517" y="1692"/>
                  </a:cubicBezTo>
                  <a:cubicBezTo>
                    <a:pt x="635" y="1707"/>
                    <a:pt x="753" y="1715"/>
                    <a:pt x="870" y="1715"/>
                  </a:cubicBezTo>
                  <a:cubicBezTo>
                    <a:pt x="1236" y="1715"/>
                    <a:pt x="1593" y="1641"/>
                    <a:pt x="1915" y="1480"/>
                  </a:cubicBezTo>
                  <a:cubicBezTo>
                    <a:pt x="2371" y="1297"/>
                    <a:pt x="2736" y="993"/>
                    <a:pt x="3009" y="598"/>
                  </a:cubicBezTo>
                  <a:cubicBezTo>
                    <a:pt x="3192" y="294"/>
                    <a:pt x="3222" y="81"/>
                    <a:pt x="3101" y="21"/>
                  </a:cubicBezTo>
                  <a:cubicBezTo>
                    <a:pt x="3073" y="7"/>
                    <a:pt x="3042" y="1"/>
                    <a:pt x="30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9"/>
            <p:cNvSpPr/>
            <p:nvPr/>
          </p:nvSpPr>
          <p:spPr>
            <a:xfrm flipH="1">
              <a:off x="1910177" y="1484967"/>
              <a:ext cx="56230" cy="53305"/>
            </a:xfrm>
            <a:custGeom>
              <a:avLst/>
              <a:gdLst/>
              <a:ahLst/>
              <a:cxnLst/>
              <a:rect l="l" t="t" r="r" b="b"/>
              <a:pathLst>
                <a:path w="1673" h="1586" extrusionOk="0">
                  <a:moveTo>
                    <a:pt x="853" y="1"/>
                  </a:moveTo>
                  <a:cubicBezTo>
                    <a:pt x="833" y="1"/>
                    <a:pt x="812" y="1"/>
                    <a:pt x="791" y="3"/>
                  </a:cubicBezTo>
                  <a:cubicBezTo>
                    <a:pt x="335" y="33"/>
                    <a:pt x="0" y="398"/>
                    <a:pt x="0" y="854"/>
                  </a:cubicBezTo>
                  <a:cubicBezTo>
                    <a:pt x="30" y="1261"/>
                    <a:pt x="393" y="1585"/>
                    <a:pt x="824" y="1585"/>
                  </a:cubicBezTo>
                  <a:cubicBezTo>
                    <a:pt x="843" y="1585"/>
                    <a:pt x="863" y="1584"/>
                    <a:pt x="882" y="1583"/>
                  </a:cubicBezTo>
                  <a:cubicBezTo>
                    <a:pt x="1307" y="1553"/>
                    <a:pt x="1672" y="1188"/>
                    <a:pt x="1672" y="732"/>
                  </a:cubicBezTo>
                  <a:cubicBezTo>
                    <a:pt x="1643" y="297"/>
                    <a:pt x="1282" y="1"/>
                    <a:pt x="8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9"/>
            <p:cNvSpPr/>
            <p:nvPr/>
          </p:nvSpPr>
          <p:spPr>
            <a:xfrm flipH="1">
              <a:off x="1865241" y="1264680"/>
              <a:ext cx="128760" cy="54818"/>
            </a:xfrm>
            <a:custGeom>
              <a:avLst/>
              <a:gdLst/>
              <a:ahLst/>
              <a:cxnLst/>
              <a:rect l="l" t="t" r="r" b="b"/>
              <a:pathLst>
                <a:path w="3831" h="1631" extrusionOk="0">
                  <a:moveTo>
                    <a:pt x="230" y="0"/>
                  </a:moveTo>
                  <a:cubicBezTo>
                    <a:pt x="187" y="0"/>
                    <a:pt x="152" y="7"/>
                    <a:pt x="122" y="22"/>
                  </a:cubicBezTo>
                  <a:cubicBezTo>
                    <a:pt x="1" y="82"/>
                    <a:pt x="62" y="326"/>
                    <a:pt x="305" y="629"/>
                  </a:cubicBezTo>
                  <a:cubicBezTo>
                    <a:pt x="700" y="1025"/>
                    <a:pt x="1156" y="1298"/>
                    <a:pt x="1673" y="1450"/>
                  </a:cubicBezTo>
                  <a:cubicBezTo>
                    <a:pt x="2033" y="1577"/>
                    <a:pt x="2408" y="1631"/>
                    <a:pt x="2787" y="1631"/>
                  </a:cubicBezTo>
                  <a:cubicBezTo>
                    <a:pt x="2952" y="1631"/>
                    <a:pt x="3118" y="1621"/>
                    <a:pt x="3283" y="1602"/>
                  </a:cubicBezTo>
                  <a:cubicBezTo>
                    <a:pt x="3679" y="1481"/>
                    <a:pt x="3831" y="1329"/>
                    <a:pt x="3800" y="1207"/>
                  </a:cubicBezTo>
                  <a:cubicBezTo>
                    <a:pt x="3679" y="964"/>
                    <a:pt x="2858" y="873"/>
                    <a:pt x="1976" y="599"/>
                  </a:cubicBezTo>
                  <a:cubicBezTo>
                    <a:pt x="1174" y="358"/>
                    <a:pt x="537" y="0"/>
                    <a:pt x="2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9"/>
            <p:cNvSpPr/>
            <p:nvPr/>
          </p:nvSpPr>
          <p:spPr>
            <a:xfrm flipH="1">
              <a:off x="1600629" y="1000531"/>
              <a:ext cx="371895" cy="484522"/>
            </a:xfrm>
            <a:custGeom>
              <a:avLst/>
              <a:gdLst/>
              <a:ahLst/>
              <a:cxnLst/>
              <a:rect l="l" t="t" r="r" b="b"/>
              <a:pathLst>
                <a:path w="11065" h="14416" extrusionOk="0">
                  <a:moveTo>
                    <a:pt x="3102" y="1"/>
                  </a:moveTo>
                  <a:cubicBezTo>
                    <a:pt x="2151" y="1"/>
                    <a:pt x="1224" y="155"/>
                    <a:pt x="456" y="464"/>
                  </a:cubicBezTo>
                  <a:lnTo>
                    <a:pt x="0" y="829"/>
                  </a:lnTo>
                  <a:cubicBezTo>
                    <a:pt x="3222" y="5206"/>
                    <a:pt x="6626" y="10130"/>
                    <a:pt x="9970" y="14416"/>
                  </a:cubicBezTo>
                  <a:cubicBezTo>
                    <a:pt x="10517" y="12258"/>
                    <a:pt x="11064" y="9036"/>
                    <a:pt x="10669" y="6878"/>
                  </a:cubicBezTo>
                  <a:cubicBezTo>
                    <a:pt x="10304" y="4659"/>
                    <a:pt x="9149" y="2653"/>
                    <a:pt x="7386" y="1254"/>
                  </a:cubicBezTo>
                  <a:cubicBezTo>
                    <a:pt x="6307" y="421"/>
                    <a:pt x="4673" y="1"/>
                    <a:pt x="310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9"/>
            <p:cNvSpPr/>
            <p:nvPr/>
          </p:nvSpPr>
          <p:spPr>
            <a:xfrm flipH="1">
              <a:off x="1525234" y="1525804"/>
              <a:ext cx="163277" cy="226464"/>
            </a:xfrm>
            <a:custGeom>
              <a:avLst/>
              <a:gdLst/>
              <a:ahLst/>
              <a:cxnLst/>
              <a:rect l="l" t="t" r="r" b="b"/>
              <a:pathLst>
                <a:path w="4858" h="6738" extrusionOk="0">
                  <a:moveTo>
                    <a:pt x="1895" y="1"/>
                  </a:moveTo>
                  <a:cubicBezTo>
                    <a:pt x="1560" y="1"/>
                    <a:pt x="1242" y="42"/>
                    <a:pt x="973" y="95"/>
                  </a:cubicBezTo>
                  <a:cubicBezTo>
                    <a:pt x="486" y="216"/>
                    <a:pt x="0" y="1371"/>
                    <a:pt x="30" y="1827"/>
                  </a:cubicBezTo>
                  <a:cubicBezTo>
                    <a:pt x="91" y="3499"/>
                    <a:pt x="456" y="6508"/>
                    <a:pt x="456" y="6630"/>
                  </a:cubicBezTo>
                  <a:cubicBezTo>
                    <a:pt x="464" y="6663"/>
                    <a:pt x="805" y="6738"/>
                    <a:pt x="1291" y="6738"/>
                  </a:cubicBezTo>
                  <a:cubicBezTo>
                    <a:pt x="2572" y="6738"/>
                    <a:pt x="4857" y="6217"/>
                    <a:pt x="4681" y="3043"/>
                  </a:cubicBezTo>
                  <a:cubicBezTo>
                    <a:pt x="4538" y="542"/>
                    <a:pt x="3107" y="1"/>
                    <a:pt x="1895" y="1"/>
                  </a:cubicBezTo>
                  <a:close/>
                </a:path>
              </a:pathLst>
            </a:custGeom>
            <a:solidFill>
              <a:srgbClr val="C789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9"/>
            <p:cNvSpPr/>
            <p:nvPr/>
          </p:nvSpPr>
          <p:spPr>
            <a:xfrm flipH="1">
              <a:off x="1567950" y="1571885"/>
              <a:ext cx="63355" cy="129499"/>
            </a:xfrm>
            <a:custGeom>
              <a:avLst/>
              <a:gdLst/>
              <a:ahLst/>
              <a:cxnLst/>
              <a:rect l="l" t="t" r="r" b="b"/>
              <a:pathLst>
                <a:path w="1885" h="3853" extrusionOk="0">
                  <a:moveTo>
                    <a:pt x="699" y="0"/>
                  </a:moveTo>
                  <a:cubicBezTo>
                    <a:pt x="547" y="0"/>
                    <a:pt x="395" y="61"/>
                    <a:pt x="274" y="152"/>
                  </a:cubicBezTo>
                  <a:cubicBezTo>
                    <a:pt x="213" y="213"/>
                    <a:pt x="152" y="304"/>
                    <a:pt x="122" y="426"/>
                  </a:cubicBezTo>
                  <a:cubicBezTo>
                    <a:pt x="95" y="585"/>
                    <a:pt x="138" y="675"/>
                    <a:pt x="190" y="675"/>
                  </a:cubicBezTo>
                  <a:cubicBezTo>
                    <a:pt x="198" y="675"/>
                    <a:pt x="205" y="673"/>
                    <a:pt x="213" y="669"/>
                  </a:cubicBezTo>
                  <a:cubicBezTo>
                    <a:pt x="243" y="669"/>
                    <a:pt x="183" y="578"/>
                    <a:pt x="243" y="456"/>
                  </a:cubicBezTo>
                  <a:cubicBezTo>
                    <a:pt x="296" y="297"/>
                    <a:pt x="442" y="207"/>
                    <a:pt x="600" y="207"/>
                  </a:cubicBezTo>
                  <a:cubicBezTo>
                    <a:pt x="623" y="207"/>
                    <a:pt x="646" y="209"/>
                    <a:pt x="669" y="213"/>
                  </a:cubicBezTo>
                  <a:cubicBezTo>
                    <a:pt x="973" y="304"/>
                    <a:pt x="1186" y="517"/>
                    <a:pt x="1277" y="791"/>
                  </a:cubicBezTo>
                  <a:cubicBezTo>
                    <a:pt x="1459" y="1125"/>
                    <a:pt x="1550" y="1490"/>
                    <a:pt x="1581" y="1854"/>
                  </a:cubicBezTo>
                  <a:cubicBezTo>
                    <a:pt x="1611" y="2645"/>
                    <a:pt x="1246" y="3405"/>
                    <a:pt x="821" y="3617"/>
                  </a:cubicBezTo>
                  <a:cubicBezTo>
                    <a:pt x="689" y="3655"/>
                    <a:pt x="558" y="3681"/>
                    <a:pt x="434" y="3681"/>
                  </a:cubicBezTo>
                  <a:cubicBezTo>
                    <a:pt x="357" y="3681"/>
                    <a:pt x="283" y="3671"/>
                    <a:pt x="213" y="3648"/>
                  </a:cubicBezTo>
                  <a:cubicBezTo>
                    <a:pt x="91" y="3587"/>
                    <a:pt x="31" y="3526"/>
                    <a:pt x="0" y="3526"/>
                  </a:cubicBezTo>
                  <a:lnTo>
                    <a:pt x="0" y="3526"/>
                  </a:lnTo>
                  <a:cubicBezTo>
                    <a:pt x="0" y="3557"/>
                    <a:pt x="31" y="3648"/>
                    <a:pt x="152" y="3739"/>
                  </a:cubicBezTo>
                  <a:cubicBezTo>
                    <a:pt x="281" y="3813"/>
                    <a:pt x="432" y="3853"/>
                    <a:pt x="579" y="3853"/>
                  </a:cubicBezTo>
                  <a:cubicBezTo>
                    <a:pt x="674" y="3853"/>
                    <a:pt x="767" y="3836"/>
                    <a:pt x="851" y="3800"/>
                  </a:cubicBezTo>
                  <a:cubicBezTo>
                    <a:pt x="1490" y="3587"/>
                    <a:pt x="1885" y="2736"/>
                    <a:pt x="1885" y="1854"/>
                  </a:cubicBezTo>
                  <a:cubicBezTo>
                    <a:pt x="1854" y="1429"/>
                    <a:pt x="1733" y="1003"/>
                    <a:pt x="1550" y="639"/>
                  </a:cubicBezTo>
                  <a:cubicBezTo>
                    <a:pt x="1398" y="304"/>
                    <a:pt x="1064" y="61"/>
                    <a:pt x="699" y="0"/>
                  </a:cubicBezTo>
                  <a:close/>
                </a:path>
              </a:pathLst>
            </a:custGeom>
            <a:solidFill>
              <a:srgbClr val="BF6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9"/>
            <p:cNvSpPr/>
            <p:nvPr/>
          </p:nvSpPr>
          <p:spPr>
            <a:xfrm flipH="1">
              <a:off x="2007256" y="987490"/>
              <a:ext cx="410714" cy="835713"/>
            </a:xfrm>
            <a:custGeom>
              <a:avLst/>
              <a:gdLst/>
              <a:ahLst/>
              <a:cxnLst/>
              <a:rect l="l" t="t" r="r" b="b"/>
              <a:pathLst>
                <a:path w="12220" h="24865" extrusionOk="0">
                  <a:moveTo>
                    <a:pt x="11855" y="1"/>
                  </a:moveTo>
                  <a:cubicBezTo>
                    <a:pt x="9150" y="214"/>
                    <a:pt x="6019" y="1034"/>
                    <a:pt x="4347" y="3162"/>
                  </a:cubicBezTo>
                  <a:cubicBezTo>
                    <a:pt x="2645" y="5259"/>
                    <a:pt x="1703" y="7873"/>
                    <a:pt x="1125" y="10518"/>
                  </a:cubicBezTo>
                  <a:cubicBezTo>
                    <a:pt x="639" y="13041"/>
                    <a:pt x="304" y="15594"/>
                    <a:pt x="153" y="18178"/>
                  </a:cubicBezTo>
                  <a:cubicBezTo>
                    <a:pt x="31" y="19333"/>
                    <a:pt x="1" y="20518"/>
                    <a:pt x="122" y="21673"/>
                  </a:cubicBezTo>
                  <a:cubicBezTo>
                    <a:pt x="244" y="22858"/>
                    <a:pt x="700" y="23983"/>
                    <a:pt x="1490" y="24865"/>
                  </a:cubicBezTo>
                  <a:cubicBezTo>
                    <a:pt x="1004" y="23831"/>
                    <a:pt x="2037" y="22068"/>
                    <a:pt x="1915" y="20518"/>
                  </a:cubicBezTo>
                  <a:lnTo>
                    <a:pt x="2584" y="17874"/>
                  </a:lnTo>
                  <a:cubicBezTo>
                    <a:pt x="2493" y="15807"/>
                    <a:pt x="3283" y="14956"/>
                    <a:pt x="3344" y="13983"/>
                  </a:cubicBezTo>
                  <a:cubicBezTo>
                    <a:pt x="3405" y="13223"/>
                    <a:pt x="3071" y="12524"/>
                    <a:pt x="2797" y="11825"/>
                  </a:cubicBezTo>
                  <a:cubicBezTo>
                    <a:pt x="2554" y="11095"/>
                    <a:pt x="2402" y="10305"/>
                    <a:pt x="2767" y="9636"/>
                  </a:cubicBezTo>
                  <a:cubicBezTo>
                    <a:pt x="3131" y="8998"/>
                    <a:pt x="4043" y="8664"/>
                    <a:pt x="4529" y="8056"/>
                  </a:cubicBezTo>
                  <a:cubicBezTo>
                    <a:pt x="5077" y="7326"/>
                    <a:pt x="5046" y="6293"/>
                    <a:pt x="5502" y="5503"/>
                  </a:cubicBezTo>
                  <a:cubicBezTo>
                    <a:pt x="6171" y="4439"/>
                    <a:pt x="7569" y="4165"/>
                    <a:pt x="8694" y="3557"/>
                  </a:cubicBezTo>
                  <a:cubicBezTo>
                    <a:pt x="10153" y="2767"/>
                    <a:pt x="11976" y="2037"/>
                    <a:pt x="12220" y="396"/>
                  </a:cubicBezTo>
                  <a:lnTo>
                    <a:pt x="11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9"/>
            <p:cNvSpPr/>
            <p:nvPr/>
          </p:nvSpPr>
          <p:spPr>
            <a:xfrm flipH="1">
              <a:off x="1875459" y="1392469"/>
              <a:ext cx="124659" cy="45105"/>
            </a:xfrm>
            <a:custGeom>
              <a:avLst/>
              <a:gdLst/>
              <a:ahLst/>
              <a:cxnLst/>
              <a:rect l="l" t="t" r="r" b="b"/>
              <a:pathLst>
                <a:path w="3709" h="1342" extrusionOk="0">
                  <a:moveTo>
                    <a:pt x="2037" y="1"/>
                  </a:moveTo>
                  <a:cubicBezTo>
                    <a:pt x="1936" y="1"/>
                    <a:pt x="1834" y="7"/>
                    <a:pt x="1733" y="19"/>
                  </a:cubicBezTo>
                  <a:cubicBezTo>
                    <a:pt x="1216" y="110"/>
                    <a:pt x="730" y="353"/>
                    <a:pt x="365" y="718"/>
                  </a:cubicBezTo>
                  <a:cubicBezTo>
                    <a:pt x="92" y="1022"/>
                    <a:pt x="0" y="1265"/>
                    <a:pt x="61" y="1326"/>
                  </a:cubicBezTo>
                  <a:cubicBezTo>
                    <a:pt x="72" y="1336"/>
                    <a:pt x="86" y="1341"/>
                    <a:pt x="104" y="1341"/>
                  </a:cubicBezTo>
                  <a:cubicBezTo>
                    <a:pt x="295" y="1341"/>
                    <a:pt x="905" y="796"/>
                    <a:pt x="1794" y="657"/>
                  </a:cubicBezTo>
                  <a:cubicBezTo>
                    <a:pt x="1932" y="636"/>
                    <a:pt x="2066" y="628"/>
                    <a:pt x="2194" y="628"/>
                  </a:cubicBezTo>
                  <a:cubicBezTo>
                    <a:pt x="2866" y="628"/>
                    <a:pt x="3379" y="869"/>
                    <a:pt x="3573" y="869"/>
                  </a:cubicBezTo>
                  <a:cubicBezTo>
                    <a:pt x="3610" y="869"/>
                    <a:pt x="3635" y="861"/>
                    <a:pt x="3648" y="840"/>
                  </a:cubicBezTo>
                  <a:cubicBezTo>
                    <a:pt x="3709" y="779"/>
                    <a:pt x="3557" y="536"/>
                    <a:pt x="3222" y="323"/>
                  </a:cubicBezTo>
                  <a:cubicBezTo>
                    <a:pt x="2856" y="103"/>
                    <a:pt x="2450" y="1"/>
                    <a:pt x="20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9"/>
            <p:cNvSpPr/>
            <p:nvPr/>
          </p:nvSpPr>
          <p:spPr>
            <a:xfrm flipH="1">
              <a:off x="1972491" y="1652013"/>
              <a:ext cx="26619" cy="18990"/>
            </a:xfrm>
            <a:custGeom>
              <a:avLst/>
              <a:gdLst/>
              <a:ahLst/>
              <a:cxnLst/>
              <a:rect l="l" t="t" r="r" b="b"/>
              <a:pathLst>
                <a:path w="792" h="565" extrusionOk="0">
                  <a:moveTo>
                    <a:pt x="191" y="1"/>
                  </a:moveTo>
                  <a:cubicBezTo>
                    <a:pt x="77" y="1"/>
                    <a:pt x="1" y="44"/>
                    <a:pt x="1" y="78"/>
                  </a:cubicBezTo>
                  <a:cubicBezTo>
                    <a:pt x="1" y="139"/>
                    <a:pt x="183" y="139"/>
                    <a:pt x="396" y="261"/>
                  </a:cubicBezTo>
                  <a:cubicBezTo>
                    <a:pt x="578" y="382"/>
                    <a:pt x="669" y="565"/>
                    <a:pt x="730" y="565"/>
                  </a:cubicBezTo>
                  <a:cubicBezTo>
                    <a:pt x="791" y="534"/>
                    <a:pt x="761" y="291"/>
                    <a:pt x="518" y="109"/>
                  </a:cubicBezTo>
                  <a:cubicBezTo>
                    <a:pt x="397" y="28"/>
                    <a:pt x="282" y="1"/>
                    <a:pt x="1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9"/>
            <p:cNvSpPr/>
            <p:nvPr/>
          </p:nvSpPr>
          <p:spPr>
            <a:xfrm flipH="1">
              <a:off x="1404483" y="887800"/>
              <a:ext cx="640607" cy="1299934"/>
            </a:xfrm>
            <a:custGeom>
              <a:avLst/>
              <a:gdLst/>
              <a:ahLst/>
              <a:cxnLst/>
              <a:rect l="l" t="t" r="r" b="b"/>
              <a:pathLst>
                <a:path w="19060" h="38677" extrusionOk="0">
                  <a:moveTo>
                    <a:pt x="3676" y="0"/>
                  </a:moveTo>
                  <a:cubicBezTo>
                    <a:pt x="3515" y="0"/>
                    <a:pt x="3354" y="6"/>
                    <a:pt x="3193" y="19"/>
                  </a:cubicBezTo>
                  <a:cubicBezTo>
                    <a:pt x="2372" y="110"/>
                    <a:pt x="1673" y="626"/>
                    <a:pt x="1338" y="1356"/>
                  </a:cubicBezTo>
                  <a:cubicBezTo>
                    <a:pt x="396" y="2663"/>
                    <a:pt x="1" y="4639"/>
                    <a:pt x="761" y="6067"/>
                  </a:cubicBezTo>
                  <a:cubicBezTo>
                    <a:pt x="1855" y="8134"/>
                    <a:pt x="4895" y="8469"/>
                    <a:pt x="6111" y="10444"/>
                  </a:cubicBezTo>
                  <a:cubicBezTo>
                    <a:pt x="7448" y="12572"/>
                    <a:pt x="6111" y="15520"/>
                    <a:pt x="7174" y="17800"/>
                  </a:cubicBezTo>
                  <a:cubicBezTo>
                    <a:pt x="7843" y="19229"/>
                    <a:pt x="8846" y="19685"/>
                    <a:pt x="9393" y="21174"/>
                  </a:cubicBezTo>
                  <a:cubicBezTo>
                    <a:pt x="9667" y="21934"/>
                    <a:pt x="8117" y="24609"/>
                    <a:pt x="8056" y="25399"/>
                  </a:cubicBezTo>
                  <a:cubicBezTo>
                    <a:pt x="7843" y="28894"/>
                    <a:pt x="9363" y="32147"/>
                    <a:pt x="9302" y="36189"/>
                  </a:cubicBezTo>
                  <a:cubicBezTo>
                    <a:pt x="9274" y="37562"/>
                    <a:pt x="10408" y="38676"/>
                    <a:pt x="11751" y="38676"/>
                  </a:cubicBezTo>
                  <a:cubicBezTo>
                    <a:pt x="11866" y="38676"/>
                    <a:pt x="11982" y="38668"/>
                    <a:pt x="12098" y="38651"/>
                  </a:cubicBezTo>
                  <a:lnTo>
                    <a:pt x="15290" y="38408"/>
                  </a:lnTo>
                  <a:cubicBezTo>
                    <a:pt x="18026" y="37466"/>
                    <a:pt x="19059" y="27831"/>
                    <a:pt x="18907" y="22116"/>
                  </a:cubicBezTo>
                  <a:cubicBezTo>
                    <a:pt x="18907" y="20870"/>
                    <a:pt x="17904" y="19837"/>
                    <a:pt x="17691" y="18590"/>
                  </a:cubicBezTo>
                  <a:cubicBezTo>
                    <a:pt x="17509" y="17526"/>
                    <a:pt x="17752" y="16493"/>
                    <a:pt x="17874" y="15429"/>
                  </a:cubicBezTo>
                  <a:cubicBezTo>
                    <a:pt x="18421" y="10171"/>
                    <a:pt x="15868" y="5034"/>
                    <a:pt x="11278" y="2359"/>
                  </a:cubicBezTo>
                  <a:cubicBezTo>
                    <a:pt x="9484" y="1386"/>
                    <a:pt x="7539" y="687"/>
                    <a:pt x="5533" y="262"/>
                  </a:cubicBezTo>
                  <a:cubicBezTo>
                    <a:pt x="4928" y="92"/>
                    <a:pt x="4304" y="0"/>
                    <a:pt x="3676" y="0"/>
                  </a:cubicBezTo>
                  <a:close/>
                </a:path>
              </a:pathLst>
            </a:custGeom>
            <a:solidFill>
              <a:srgbClr val="2D9A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9"/>
            <p:cNvSpPr/>
            <p:nvPr/>
          </p:nvSpPr>
          <p:spPr>
            <a:xfrm flipH="1">
              <a:off x="1275790" y="1035520"/>
              <a:ext cx="740664" cy="1554899"/>
            </a:xfrm>
            <a:custGeom>
              <a:avLst/>
              <a:gdLst/>
              <a:ahLst/>
              <a:cxnLst/>
              <a:rect l="l" t="t" r="r" b="b"/>
              <a:pathLst>
                <a:path w="22037" h="46263" extrusionOk="0">
                  <a:moveTo>
                    <a:pt x="0" y="1"/>
                  </a:moveTo>
                  <a:lnTo>
                    <a:pt x="0" y="1"/>
                  </a:lnTo>
                  <a:cubicBezTo>
                    <a:pt x="91" y="153"/>
                    <a:pt x="182" y="335"/>
                    <a:pt x="304" y="487"/>
                  </a:cubicBezTo>
                  <a:cubicBezTo>
                    <a:pt x="638" y="943"/>
                    <a:pt x="1034" y="1368"/>
                    <a:pt x="1489" y="1672"/>
                  </a:cubicBezTo>
                  <a:cubicBezTo>
                    <a:pt x="2219" y="2219"/>
                    <a:pt x="3009" y="2615"/>
                    <a:pt x="3830" y="2949"/>
                  </a:cubicBezTo>
                  <a:cubicBezTo>
                    <a:pt x="4803" y="3344"/>
                    <a:pt x="5927" y="3709"/>
                    <a:pt x="7143" y="4195"/>
                  </a:cubicBezTo>
                  <a:cubicBezTo>
                    <a:pt x="7781" y="4438"/>
                    <a:pt x="8389" y="4742"/>
                    <a:pt x="8967" y="5107"/>
                  </a:cubicBezTo>
                  <a:cubicBezTo>
                    <a:pt x="9605" y="5472"/>
                    <a:pt x="10152" y="5988"/>
                    <a:pt x="10578" y="6566"/>
                  </a:cubicBezTo>
                  <a:cubicBezTo>
                    <a:pt x="11034" y="7204"/>
                    <a:pt x="11307" y="7964"/>
                    <a:pt x="11368" y="8754"/>
                  </a:cubicBezTo>
                  <a:cubicBezTo>
                    <a:pt x="11459" y="9575"/>
                    <a:pt x="11429" y="10426"/>
                    <a:pt x="11277" y="11247"/>
                  </a:cubicBezTo>
                  <a:cubicBezTo>
                    <a:pt x="11155" y="12128"/>
                    <a:pt x="11003" y="13010"/>
                    <a:pt x="10943" y="13922"/>
                  </a:cubicBezTo>
                  <a:cubicBezTo>
                    <a:pt x="10851" y="14834"/>
                    <a:pt x="10943" y="15776"/>
                    <a:pt x="11216" y="16688"/>
                  </a:cubicBezTo>
                  <a:cubicBezTo>
                    <a:pt x="11581" y="17600"/>
                    <a:pt x="12067" y="18451"/>
                    <a:pt x="12675" y="19180"/>
                  </a:cubicBezTo>
                  <a:cubicBezTo>
                    <a:pt x="13283" y="19940"/>
                    <a:pt x="13952" y="20670"/>
                    <a:pt x="14560" y="21460"/>
                  </a:cubicBezTo>
                  <a:cubicBezTo>
                    <a:pt x="15168" y="22220"/>
                    <a:pt x="15623" y="23101"/>
                    <a:pt x="15958" y="24013"/>
                  </a:cubicBezTo>
                  <a:cubicBezTo>
                    <a:pt x="16262" y="24895"/>
                    <a:pt x="16262" y="25867"/>
                    <a:pt x="15958" y="26779"/>
                  </a:cubicBezTo>
                  <a:cubicBezTo>
                    <a:pt x="15593" y="27600"/>
                    <a:pt x="14924" y="28299"/>
                    <a:pt x="14438" y="29059"/>
                  </a:cubicBezTo>
                  <a:cubicBezTo>
                    <a:pt x="14164" y="29423"/>
                    <a:pt x="13982" y="29849"/>
                    <a:pt x="13891" y="30305"/>
                  </a:cubicBezTo>
                  <a:cubicBezTo>
                    <a:pt x="13830" y="30761"/>
                    <a:pt x="13891" y="31247"/>
                    <a:pt x="14104" y="31642"/>
                  </a:cubicBezTo>
                  <a:cubicBezTo>
                    <a:pt x="14499" y="32402"/>
                    <a:pt x="15107" y="33041"/>
                    <a:pt x="15867" y="33496"/>
                  </a:cubicBezTo>
                  <a:cubicBezTo>
                    <a:pt x="16535" y="33952"/>
                    <a:pt x="17204" y="34378"/>
                    <a:pt x="17812" y="34834"/>
                  </a:cubicBezTo>
                  <a:cubicBezTo>
                    <a:pt x="18906" y="35746"/>
                    <a:pt x="19818" y="36840"/>
                    <a:pt x="20517" y="38086"/>
                  </a:cubicBezTo>
                  <a:cubicBezTo>
                    <a:pt x="21490" y="39910"/>
                    <a:pt x="21946" y="41977"/>
                    <a:pt x="21824" y="44044"/>
                  </a:cubicBezTo>
                  <a:cubicBezTo>
                    <a:pt x="21794" y="44226"/>
                    <a:pt x="21794" y="44378"/>
                    <a:pt x="21763" y="44560"/>
                  </a:cubicBezTo>
                  <a:cubicBezTo>
                    <a:pt x="21763" y="44712"/>
                    <a:pt x="21703" y="44864"/>
                    <a:pt x="21703" y="45016"/>
                  </a:cubicBezTo>
                  <a:cubicBezTo>
                    <a:pt x="21672" y="45229"/>
                    <a:pt x="21642" y="45472"/>
                    <a:pt x="21581" y="45715"/>
                  </a:cubicBezTo>
                  <a:cubicBezTo>
                    <a:pt x="21520" y="45898"/>
                    <a:pt x="21490" y="46019"/>
                    <a:pt x="21459" y="46141"/>
                  </a:cubicBezTo>
                  <a:cubicBezTo>
                    <a:pt x="21459" y="46171"/>
                    <a:pt x="21459" y="46232"/>
                    <a:pt x="21429" y="46263"/>
                  </a:cubicBezTo>
                  <a:cubicBezTo>
                    <a:pt x="21459" y="46232"/>
                    <a:pt x="21490" y="46171"/>
                    <a:pt x="21490" y="46141"/>
                  </a:cubicBezTo>
                  <a:cubicBezTo>
                    <a:pt x="21520" y="46019"/>
                    <a:pt x="21551" y="45898"/>
                    <a:pt x="21611" y="45715"/>
                  </a:cubicBezTo>
                  <a:cubicBezTo>
                    <a:pt x="21672" y="45472"/>
                    <a:pt x="21733" y="45260"/>
                    <a:pt x="21763" y="45016"/>
                  </a:cubicBezTo>
                  <a:cubicBezTo>
                    <a:pt x="21794" y="44864"/>
                    <a:pt x="21824" y="44743"/>
                    <a:pt x="21824" y="44560"/>
                  </a:cubicBezTo>
                  <a:cubicBezTo>
                    <a:pt x="21855" y="44408"/>
                    <a:pt x="21885" y="44226"/>
                    <a:pt x="21885" y="44044"/>
                  </a:cubicBezTo>
                  <a:cubicBezTo>
                    <a:pt x="22037" y="41946"/>
                    <a:pt x="21611" y="39880"/>
                    <a:pt x="20639" y="38025"/>
                  </a:cubicBezTo>
                  <a:cubicBezTo>
                    <a:pt x="19970" y="36749"/>
                    <a:pt x="19028" y="35624"/>
                    <a:pt x="17934" y="34712"/>
                  </a:cubicBezTo>
                  <a:cubicBezTo>
                    <a:pt x="17326" y="34226"/>
                    <a:pt x="16627" y="33800"/>
                    <a:pt x="15958" y="33344"/>
                  </a:cubicBezTo>
                  <a:cubicBezTo>
                    <a:pt x="15259" y="32919"/>
                    <a:pt x="14681" y="32311"/>
                    <a:pt x="14286" y="31582"/>
                  </a:cubicBezTo>
                  <a:cubicBezTo>
                    <a:pt x="14104" y="31186"/>
                    <a:pt x="14043" y="30761"/>
                    <a:pt x="14104" y="30335"/>
                  </a:cubicBezTo>
                  <a:cubicBezTo>
                    <a:pt x="14195" y="29910"/>
                    <a:pt x="14347" y="29515"/>
                    <a:pt x="14590" y="29150"/>
                  </a:cubicBezTo>
                  <a:cubicBezTo>
                    <a:pt x="15076" y="28390"/>
                    <a:pt x="15775" y="27752"/>
                    <a:pt x="16140" y="26840"/>
                  </a:cubicBezTo>
                  <a:cubicBezTo>
                    <a:pt x="16505" y="25898"/>
                    <a:pt x="16505" y="24895"/>
                    <a:pt x="16171" y="23952"/>
                  </a:cubicBezTo>
                  <a:cubicBezTo>
                    <a:pt x="15867" y="23010"/>
                    <a:pt x="15380" y="22129"/>
                    <a:pt x="14742" y="21338"/>
                  </a:cubicBezTo>
                  <a:cubicBezTo>
                    <a:pt x="14134" y="20548"/>
                    <a:pt x="13465" y="19818"/>
                    <a:pt x="12857" y="19059"/>
                  </a:cubicBezTo>
                  <a:cubicBezTo>
                    <a:pt x="12250" y="18329"/>
                    <a:pt x="11763" y="17508"/>
                    <a:pt x="11429" y="16627"/>
                  </a:cubicBezTo>
                  <a:cubicBezTo>
                    <a:pt x="11155" y="15745"/>
                    <a:pt x="11064" y="14834"/>
                    <a:pt x="11155" y="13922"/>
                  </a:cubicBezTo>
                  <a:cubicBezTo>
                    <a:pt x="11216" y="13010"/>
                    <a:pt x="11368" y="12159"/>
                    <a:pt x="11490" y="11277"/>
                  </a:cubicBezTo>
                  <a:cubicBezTo>
                    <a:pt x="11611" y="10457"/>
                    <a:pt x="11642" y="9606"/>
                    <a:pt x="11581" y="8754"/>
                  </a:cubicBezTo>
                  <a:cubicBezTo>
                    <a:pt x="11490" y="7934"/>
                    <a:pt x="11216" y="7174"/>
                    <a:pt x="10730" y="6505"/>
                  </a:cubicBezTo>
                  <a:cubicBezTo>
                    <a:pt x="10304" y="5867"/>
                    <a:pt x="9727" y="5350"/>
                    <a:pt x="9088" y="4985"/>
                  </a:cubicBezTo>
                  <a:cubicBezTo>
                    <a:pt x="8480" y="4621"/>
                    <a:pt x="7873" y="4317"/>
                    <a:pt x="7234" y="4074"/>
                  </a:cubicBezTo>
                  <a:cubicBezTo>
                    <a:pt x="5988" y="3587"/>
                    <a:pt x="4863" y="3222"/>
                    <a:pt x="3921" y="2858"/>
                  </a:cubicBezTo>
                  <a:cubicBezTo>
                    <a:pt x="3070" y="2523"/>
                    <a:pt x="2280" y="2128"/>
                    <a:pt x="1520" y="1612"/>
                  </a:cubicBezTo>
                  <a:cubicBezTo>
                    <a:pt x="1064" y="1308"/>
                    <a:pt x="669" y="912"/>
                    <a:pt x="334" y="456"/>
                  </a:cubicBezTo>
                  <a:cubicBezTo>
                    <a:pt x="93" y="155"/>
                    <a:pt x="1" y="3"/>
                    <a:pt x="0" y="1"/>
                  </a:cubicBezTo>
                  <a:close/>
                </a:path>
              </a:pathLst>
            </a:custGeom>
            <a:solidFill>
              <a:srgbClr val="2066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9"/>
            <p:cNvSpPr/>
            <p:nvPr/>
          </p:nvSpPr>
          <p:spPr>
            <a:xfrm flipH="1">
              <a:off x="1229811" y="947661"/>
              <a:ext cx="777467" cy="1400630"/>
            </a:xfrm>
            <a:custGeom>
              <a:avLst/>
              <a:gdLst/>
              <a:ahLst/>
              <a:cxnLst/>
              <a:rect l="l" t="t" r="r" b="b"/>
              <a:pathLst>
                <a:path w="23132" h="41673" extrusionOk="0">
                  <a:moveTo>
                    <a:pt x="1" y="1"/>
                  </a:moveTo>
                  <a:cubicBezTo>
                    <a:pt x="1" y="1"/>
                    <a:pt x="1" y="31"/>
                    <a:pt x="61" y="92"/>
                  </a:cubicBezTo>
                  <a:cubicBezTo>
                    <a:pt x="122" y="183"/>
                    <a:pt x="213" y="274"/>
                    <a:pt x="335" y="396"/>
                  </a:cubicBezTo>
                  <a:cubicBezTo>
                    <a:pt x="669" y="760"/>
                    <a:pt x="1064" y="1125"/>
                    <a:pt x="1460" y="1399"/>
                  </a:cubicBezTo>
                  <a:cubicBezTo>
                    <a:pt x="2128" y="1885"/>
                    <a:pt x="2827" y="2280"/>
                    <a:pt x="3557" y="2615"/>
                  </a:cubicBezTo>
                  <a:cubicBezTo>
                    <a:pt x="4408" y="3010"/>
                    <a:pt x="5411" y="3405"/>
                    <a:pt x="6505" y="3800"/>
                  </a:cubicBezTo>
                  <a:cubicBezTo>
                    <a:pt x="7721" y="4195"/>
                    <a:pt x="8907" y="4712"/>
                    <a:pt x="10031" y="5320"/>
                  </a:cubicBezTo>
                  <a:cubicBezTo>
                    <a:pt x="11338" y="5988"/>
                    <a:pt x="12432" y="6992"/>
                    <a:pt x="13192" y="8268"/>
                  </a:cubicBezTo>
                  <a:cubicBezTo>
                    <a:pt x="13557" y="8937"/>
                    <a:pt x="13831" y="9697"/>
                    <a:pt x="13952" y="10457"/>
                  </a:cubicBezTo>
                  <a:cubicBezTo>
                    <a:pt x="14074" y="11277"/>
                    <a:pt x="14165" y="12098"/>
                    <a:pt x="14195" y="12949"/>
                  </a:cubicBezTo>
                  <a:cubicBezTo>
                    <a:pt x="14256" y="13800"/>
                    <a:pt x="14287" y="14651"/>
                    <a:pt x="14408" y="15533"/>
                  </a:cubicBezTo>
                  <a:cubicBezTo>
                    <a:pt x="14499" y="15958"/>
                    <a:pt x="14591" y="16384"/>
                    <a:pt x="14712" y="16840"/>
                  </a:cubicBezTo>
                  <a:cubicBezTo>
                    <a:pt x="14834" y="17265"/>
                    <a:pt x="14986" y="17691"/>
                    <a:pt x="15168" y="18086"/>
                  </a:cubicBezTo>
                  <a:cubicBezTo>
                    <a:pt x="15928" y="19758"/>
                    <a:pt x="16992" y="21186"/>
                    <a:pt x="17630" y="22736"/>
                  </a:cubicBezTo>
                  <a:cubicBezTo>
                    <a:pt x="17964" y="23466"/>
                    <a:pt x="18147" y="24287"/>
                    <a:pt x="18238" y="25107"/>
                  </a:cubicBezTo>
                  <a:cubicBezTo>
                    <a:pt x="18268" y="25898"/>
                    <a:pt x="18268" y="26688"/>
                    <a:pt x="18177" y="27478"/>
                  </a:cubicBezTo>
                  <a:cubicBezTo>
                    <a:pt x="17995" y="29028"/>
                    <a:pt x="17721" y="30487"/>
                    <a:pt x="17813" y="31885"/>
                  </a:cubicBezTo>
                  <a:cubicBezTo>
                    <a:pt x="17873" y="33192"/>
                    <a:pt x="18360" y="34469"/>
                    <a:pt x="19241" y="35442"/>
                  </a:cubicBezTo>
                  <a:cubicBezTo>
                    <a:pt x="20001" y="36354"/>
                    <a:pt x="20822" y="37053"/>
                    <a:pt x="21460" y="37721"/>
                  </a:cubicBezTo>
                  <a:cubicBezTo>
                    <a:pt x="22007" y="38299"/>
                    <a:pt x="22463" y="38968"/>
                    <a:pt x="22797" y="39697"/>
                  </a:cubicBezTo>
                  <a:cubicBezTo>
                    <a:pt x="22980" y="40153"/>
                    <a:pt x="23101" y="40639"/>
                    <a:pt x="23101" y="41156"/>
                  </a:cubicBezTo>
                  <a:cubicBezTo>
                    <a:pt x="23101" y="41238"/>
                    <a:pt x="23100" y="41312"/>
                    <a:pt x="23097" y="41375"/>
                  </a:cubicBezTo>
                  <a:lnTo>
                    <a:pt x="23097" y="41375"/>
                  </a:lnTo>
                  <a:cubicBezTo>
                    <a:pt x="23106" y="41302"/>
                    <a:pt x="23114" y="41229"/>
                    <a:pt x="23132" y="41156"/>
                  </a:cubicBezTo>
                  <a:cubicBezTo>
                    <a:pt x="23132" y="40639"/>
                    <a:pt x="23041" y="40123"/>
                    <a:pt x="22858" y="39667"/>
                  </a:cubicBezTo>
                  <a:cubicBezTo>
                    <a:pt x="22524" y="38907"/>
                    <a:pt x="22068" y="38238"/>
                    <a:pt x="21521" y="37661"/>
                  </a:cubicBezTo>
                  <a:cubicBezTo>
                    <a:pt x="20882" y="36962"/>
                    <a:pt x="20092" y="36262"/>
                    <a:pt x="19332" y="35381"/>
                  </a:cubicBezTo>
                  <a:cubicBezTo>
                    <a:pt x="18481" y="34408"/>
                    <a:pt x="17995" y="33162"/>
                    <a:pt x="17964" y="31885"/>
                  </a:cubicBezTo>
                  <a:cubicBezTo>
                    <a:pt x="17904" y="30518"/>
                    <a:pt x="18177" y="29059"/>
                    <a:pt x="18329" y="27509"/>
                  </a:cubicBezTo>
                  <a:cubicBezTo>
                    <a:pt x="18451" y="26718"/>
                    <a:pt x="18481" y="25898"/>
                    <a:pt x="18420" y="25107"/>
                  </a:cubicBezTo>
                  <a:cubicBezTo>
                    <a:pt x="18360" y="24256"/>
                    <a:pt x="18147" y="23436"/>
                    <a:pt x="17813" y="22676"/>
                  </a:cubicBezTo>
                  <a:cubicBezTo>
                    <a:pt x="17144" y="21065"/>
                    <a:pt x="16080" y="19666"/>
                    <a:pt x="15350" y="18025"/>
                  </a:cubicBezTo>
                  <a:cubicBezTo>
                    <a:pt x="14560" y="16414"/>
                    <a:pt x="14499" y="14621"/>
                    <a:pt x="14408" y="12949"/>
                  </a:cubicBezTo>
                  <a:cubicBezTo>
                    <a:pt x="14347" y="12098"/>
                    <a:pt x="14287" y="11277"/>
                    <a:pt x="14135" y="10457"/>
                  </a:cubicBezTo>
                  <a:cubicBezTo>
                    <a:pt x="14013" y="9636"/>
                    <a:pt x="13739" y="8876"/>
                    <a:pt x="13344" y="8177"/>
                  </a:cubicBezTo>
                  <a:cubicBezTo>
                    <a:pt x="12554" y="6900"/>
                    <a:pt x="11429" y="5836"/>
                    <a:pt x="10092" y="5168"/>
                  </a:cubicBezTo>
                  <a:cubicBezTo>
                    <a:pt x="8937" y="4560"/>
                    <a:pt x="7752" y="4074"/>
                    <a:pt x="6536" y="3648"/>
                  </a:cubicBezTo>
                  <a:cubicBezTo>
                    <a:pt x="5441" y="3283"/>
                    <a:pt x="4438" y="2888"/>
                    <a:pt x="3587" y="2523"/>
                  </a:cubicBezTo>
                  <a:cubicBezTo>
                    <a:pt x="2858" y="2189"/>
                    <a:pt x="2159" y="1794"/>
                    <a:pt x="1490" y="1338"/>
                  </a:cubicBezTo>
                  <a:cubicBezTo>
                    <a:pt x="1095" y="1064"/>
                    <a:pt x="700" y="730"/>
                    <a:pt x="365" y="365"/>
                  </a:cubicBezTo>
                  <a:lnTo>
                    <a:pt x="92" y="92"/>
                  </a:lnTo>
                  <a:cubicBezTo>
                    <a:pt x="61" y="61"/>
                    <a:pt x="31" y="31"/>
                    <a:pt x="1" y="1"/>
                  </a:cubicBezTo>
                  <a:close/>
                  <a:moveTo>
                    <a:pt x="23097" y="41375"/>
                  </a:moveTo>
                  <a:lnTo>
                    <a:pt x="23097" y="41375"/>
                  </a:lnTo>
                  <a:cubicBezTo>
                    <a:pt x="23090" y="41424"/>
                    <a:pt x="23083" y="41472"/>
                    <a:pt x="23071" y="41521"/>
                  </a:cubicBezTo>
                  <a:cubicBezTo>
                    <a:pt x="23071" y="41642"/>
                    <a:pt x="23071" y="41673"/>
                    <a:pt x="23071" y="41673"/>
                  </a:cubicBezTo>
                  <a:cubicBezTo>
                    <a:pt x="23071" y="41673"/>
                    <a:pt x="23088" y="41569"/>
                    <a:pt x="23097" y="41375"/>
                  </a:cubicBezTo>
                  <a:close/>
                </a:path>
              </a:pathLst>
            </a:custGeom>
            <a:solidFill>
              <a:srgbClr val="2066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9"/>
            <p:cNvSpPr/>
            <p:nvPr/>
          </p:nvSpPr>
          <p:spPr>
            <a:xfrm flipH="1">
              <a:off x="1770256" y="2600146"/>
              <a:ext cx="1257619" cy="1243536"/>
            </a:xfrm>
            <a:custGeom>
              <a:avLst/>
              <a:gdLst/>
              <a:ahLst/>
              <a:cxnLst/>
              <a:rect l="l" t="t" r="r" b="b"/>
              <a:pathLst>
                <a:path w="37418" h="36999" extrusionOk="0">
                  <a:moveTo>
                    <a:pt x="18287" y="1"/>
                  </a:moveTo>
                  <a:cubicBezTo>
                    <a:pt x="17640" y="1"/>
                    <a:pt x="16989" y="145"/>
                    <a:pt x="16384" y="441"/>
                  </a:cubicBezTo>
                  <a:lnTo>
                    <a:pt x="10578" y="3177"/>
                  </a:lnTo>
                  <a:cubicBezTo>
                    <a:pt x="9727" y="3572"/>
                    <a:pt x="9028" y="4210"/>
                    <a:pt x="8602" y="5031"/>
                  </a:cubicBezTo>
                  <a:cubicBezTo>
                    <a:pt x="7326" y="7311"/>
                    <a:pt x="4712" y="12143"/>
                    <a:pt x="3648" y="15274"/>
                  </a:cubicBezTo>
                  <a:cubicBezTo>
                    <a:pt x="2219" y="19499"/>
                    <a:pt x="0" y="26521"/>
                    <a:pt x="4955" y="33147"/>
                  </a:cubicBezTo>
                  <a:cubicBezTo>
                    <a:pt x="7224" y="36179"/>
                    <a:pt x="10936" y="36999"/>
                    <a:pt x="14303" y="36999"/>
                  </a:cubicBezTo>
                  <a:cubicBezTo>
                    <a:pt x="16572" y="36999"/>
                    <a:pt x="18684" y="36626"/>
                    <a:pt x="20092" y="36308"/>
                  </a:cubicBezTo>
                  <a:cubicBezTo>
                    <a:pt x="21186" y="36065"/>
                    <a:pt x="22128" y="35396"/>
                    <a:pt x="22767" y="34515"/>
                  </a:cubicBezTo>
                  <a:lnTo>
                    <a:pt x="35685" y="15760"/>
                  </a:lnTo>
                  <a:cubicBezTo>
                    <a:pt x="37417" y="13238"/>
                    <a:pt x="36171" y="9773"/>
                    <a:pt x="33253" y="8982"/>
                  </a:cubicBezTo>
                  <a:lnTo>
                    <a:pt x="30001" y="8070"/>
                  </a:lnTo>
                  <a:cubicBezTo>
                    <a:pt x="29454" y="7918"/>
                    <a:pt x="28998" y="7645"/>
                    <a:pt x="28603" y="7280"/>
                  </a:cubicBezTo>
                  <a:lnTo>
                    <a:pt x="21095" y="1019"/>
                  </a:lnTo>
                  <a:cubicBezTo>
                    <a:pt x="20298" y="351"/>
                    <a:pt x="19298" y="1"/>
                    <a:pt x="182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9"/>
            <p:cNvSpPr/>
            <p:nvPr/>
          </p:nvSpPr>
          <p:spPr>
            <a:xfrm flipH="1">
              <a:off x="1992931" y="2822987"/>
              <a:ext cx="168588" cy="173058"/>
            </a:xfrm>
            <a:custGeom>
              <a:avLst/>
              <a:gdLst/>
              <a:ahLst/>
              <a:cxnLst/>
              <a:rect l="l" t="t" r="r" b="b"/>
              <a:pathLst>
                <a:path w="5016" h="5149" extrusionOk="0">
                  <a:moveTo>
                    <a:pt x="3865" y="0"/>
                  </a:moveTo>
                  <a:cubicBezTo>
                    <a:pt x="1743" y="0"/>
                    <a:pt x="0" y="1868"/>
                    <a:pt x="273" y="4054"/>
                  </a:cubicBezTo>
                  <a:lnTo>
                    <a:pt x="3222" y="5149"/>
                  </a:lnTo>
                  <a:cubicBezTo>
                    <a:pt x="3769" y="3659"/>
                    <a:pt x="4377" y="2200"/>
                    <a:pt x="4954" y="711"/>
                  </a:cubicBezTo>
                  <a:cubicBezTo>
                    <a:pt x="5015" y="529"/>
                    <a:pt x="4985" y="346"/>
                    <a:pt x="4863" y="194"/>
                  </a:cubicBezTo>
                  <a:cubicBezTo>
                    <a:pt x="4802" y="133"/>
                    <a:pt x="4711" y="73"/>
                    <a:pt x="4590" y="73"/>
                  </a:cubicBezTo>
                  <a:cubicBezTo>
                    <a:pt x="4345" y="24"/>
                    <a:pt x="4103" y="0"/>
                    <a:pt x="3865" y="0"/>
                  </a:cubicBezTo>
                  <a:close/>
                </a:path>
              </a:pathLst>
            </a:custGeom>
            <a:solidFill>
              <a:srgbClr val="FC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9"/>
            <p:cNvSpPr/>
            <p:nvPr/>
          </p:nvSpPr>
          <p:spPr>
            <a:xfrm flipH="1">
              <a:off x="2031760" y="2678326"/>
              <a:ext cx="479178" cy="585856"/>
            </a:xfrm>
            <a:custGeom>
              <a:avLst/>
              <a:gdLst/>
              <a:ahLst/>
              <a:cxnLst/>
              <a:rect l="l" t="t" r="r" b="b"/>
              <a:pathLst>
                <a:path w="14257" h="17431" extrusionOk="0">
                  <a:moveTo>
                    <a:pt x="3143" y="0"/>
                  </a:moveTo>
                  <a:cubicBezTo>
                    <a:pt x="1919" y="0"/>
                    <a:pt x="727" y="603"/>
                    <a:pt x="1" y="1671"/>
                  </a:cubicBezTo>
                  <a:lnTo>
                    <a:pt x="426" y="8723"/>
                  </a:lnTo>
                  <a:lnTo>
                    <a:pt x="2827" y="14194"/>
                  </a:lnTo>
                  <a:cubicBezTo>
                    <a:pt x="3800" y="15866"/>
                    <a:pt x="5472" y="17052"/>
                    <a:pt x="7417" y="17356"/>
                  </a:cubicBezTo>
                  <a:cubicBezTo>
                    <a:pt x="7671" y="17406"/>
                    <a:pt x="7925" y="17431"/>
                    <a:pt x="8178" y="17431"/>
                  </a:cubicBezTo>
                  <a:cubicBezTo>
                    <a:pt x="8533" y="17431"/>
                    <a:pt x="8887" y="17383"/>
                    <a:pt x="9241" y="17295"/>
                  </a:cubicBezTo>
                  <a:cubicBezTo>
                    <a:pt x="11612" y="16656"/>
                    <a:pt x="14256" y="7690"/>
                    <a:pt x="14256" y="7690"/>
                  </a:cubicBezTo>
                  <a:lnTo>
                    <a:pt x="9423" y="5501"/>
                  </a:lnTo>
                  <a:lnTo>
                    <a:pt x="8451" y="7963"/>
                  </a:lnTo>
                  <a:cubicBezTo>
                    <a:pt x="8451" y="7963"/>
                    <a:pt x="8359" y="6839"/>
                    <a:pt x="6870" y="3009"/>
                  </a:cubicBezTo>
                  <a:cubicBezTo>
                    <a:pt x="6384" y="1732"/>
                    <a:pt x="5685" y="790"/>
                    <a:pt x="4681" y="334"/>
                  </a:cubicBezTo>
                  <a:cubicBezTo>
                    <a:pt x="4185" y="108"/>
                    <a:pt x="3661" y="0"/>
                    <a:pt x="3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9"/>
            <p:cNvSpPr/>
            <p:nvPr/>
          </p:nvSpPr>
          <p:spPr>
            <a:xfrm flipH="1">
              <a:off x="2027694" y="2677082"/>
              <a:ext cx="483245" cy="589721"/>
            </a:xfrm>
            <a:custGeom>
              <a:avLst/>
              <a:gdLst/>
              <a:ahLst/>
              <a:cxnLst/>
              <a:rect l="l" t="t" r="r" b="b"/>
              <a:pathLst>
                <a:path w="14378" h="17546" extrusionOk="0">
                  <a:moveTo>
                    <a:pt x="3159" y="1"/>
                  </a:moveTo>
                  <a:cubicBezTo>
                    <a:pt x="2661" y="1"/>
                    <a:pt x="2185" y="94"/>
                    <a:pt x="1733" y="280"/>
                  </a:cubicBezTo>
                  <a:cubicBezTo>
                    <a:pt x="1338" y="432"/>
                    <a:pt x="1004" y="645"/>
                    <a:pt x="669" y="918"/>
                  </a:cubicBezTo>
                  <a:cubicBezTo>
                    <a:pt x="487" y="1100"/>
                    <a:pt x="304" y="1283"/>
                    <a:pt x="153" y="1496"/>
                  </a:cubicBezTo>
                  <a:lnTo>
                    <a:pt x="31" y="1648"/>
                  </a:lnTo>
                  <a:lnTo>
                    <a:pt x="1" y="1708"/>
                  </a:lnTo>
                  <a:cubicBezTo>
                    <a:pt x="213" y="1435"/>
                    <a:pt x="456" y="1192"/>
                    <a:pt x="730" y="979"/>
                  </a:cubicBezTo>
                  <a:cubicBezTo>
                    <a:pt x="1426" y="399"/>
                    <a:pt x="2316" y="95"/>
                    <a:pt x="3242" y="95"/>
                  </a:cubicBezTo>
                  <a:cubicBezTo>
                    <a:pt x="3286" y="95"/>
                    <a:pt x="3330" y="96"/>
                    <a:pt x="3374" y="97"/>
                  </a:cubicBezTo>
                  <a:cubicBezTo>
                    <a:pt x="4043" y="158"/>
                    <a:pt x="4681" y="371"/>
                    <a:pt x="5229" y="766"/>
                  </a:cubicBezTo>
                  <a:cubicBezTo>
                    <a:pt x="5837" y="1283"/>
                    <a:pt x="6323" y="1921"/>
                    <a:pt x="6627" y="2651"/>
                  </a:cubicBezTo>
                  <a:cubicBezTo>
                    <a:pt x="6961" y="3411"/>
                    <a:pt x="7265" y="4292"/>
                    <a:pt x="7569" y="5173"/>
                  </a:cubicBezTo>
                  <a:cubicBezTo>
                    <a:pt x="7895" y="6063"/>
                    <a:pt x="8164" y="6982"/>
                    <a:pt x="8374" y="7930"/>
                  </a:cubicBezTo>
                  <a:lnTo>
                    <a:pt x="8374" y="7930"/>
                  </a:lnTo>
                  <a:cubicBezTo>
                    <a:pt x="8369" y="7943"/>
                    <a:pt x="8364" y="7957"/>
                    <a:pt x="8359" y="7970"/>
                  </a:cubicBezTo>
                  <a:lnTo>
                    <a:pt x="8383" y="7970"/>
                  </a:lnTo>
                  <a:cubicBezTo>
                    <a:pt x="8385" y="7980"/>
                    <a:pt x="8388" y="7990"/>
                    <a:pt x="8390" y="8000"/>
                  </a:cubicBezTo>
                  <a:lnTo>
                    <a:pt x="8451" y="8335"/>
                  </a:lnTo>
                  <a:lnTo>
                    <a:pt x="8542" y="8031"/>
                  </a:lnTo>
                  <a:lnTo>
                    <a:pt x="8566" y="7970"/>
                  </a:lnTo>
                  <a:lnTo>
                    <a:pt x="8572" y="7970"/>
                  </a:lnTo>
                  <a:cubicBezTo>
                    <a:pt x="8571" y="7967"/>
                    <a:pt x="8571" y="7963"/>
                    <a:pt x="8570" y="7960"/>
                  </a:cubicBezTo>
                  <a:lnTo>
                    <a:pt x="8570" y="7960"/>
                  </a:lnTo>
                  <a:lnTo>
                    <a:pt x="9486" y="5642"/>
                  </a:lnTo>
                  <a:lnTo>
                    <a:pt x="9486" y="5642"/>
                  </a:lnTo>
                  <a:lnTo>
                    <a:pt x="14161" y="7788"/>
                  </a:lnTo>
                  <a:lnTo>
                    <a:pt x="14161" y="7788"/>
                  </a:lnTo>
                  <a:cubicBezTo>
                    <a:pt x="14024" y="8157"/>
                    <a:pt x="13910" y="8550"/>
                    <a:pt x="13770" y="8943"/>
                  </a:cubicBezTo>
                  <a:cubicBezTo>
                    <a:pt x="13253" y="10554"/>
                    <a:pt x="12645" y="12104"/>
                    <a:pt x="11946" y="13623"/>
                  </a:cubicBezTo>
                  <a:cubicBezTo>
                    <a:pt x="11612" y="14353"/>
                    <a:pt x="11247" y="15052"/>
                    <a:pt x="10821" y="15721"/>
                  </a:cubicBezTo>
                  <a:cubicBezTo>
                    <a:pt x="10609" y="16025"/>
                    <a:pt x="10365" y="16329"/>
                    <a:pt x="10122" y="16602"/>
                  </a:cubicBezTo>
                  <a:cubicBezTo>
                    <a:pt x="9879" y="16876"/>
                    <a:pt x="9606" y="17089"/>
                    <a:pt x="9271" y="17241"/>
                  </a:cubicBezTo>
                  <a:cubicBezTo>
                    <a:pt x="8887" y="17324"/>
                    <a:pt x="8503" y="17371"/>
                    <a:pt x="8119" y="17371"/>
                  </a:cubicBezTo>
                  <a:cubicBezTo>
                    <a:pt x="7804" y="17371"/>
                    <a:pt x="7489" y="17339"/>
                    <a:pt x="7174" y="17271"/>
                  </a:cubicBezTo>
                  <a:cubicBezTo>
                    <a:pt x="6536" y="17149"/>
                    <a:pt x="5897" y="16906"/>
                    <a:pt x="5350" y="16572"/>
                  </a:cubicBezTo>
                  <a:cubicBezTo>
                    <a:pt x="4317" y="16025"/>
                    <a:pt x="3466" y="15174"/>
                    <a:pt x="2888" y="14201"/>
                  </a:cubicBezTo>
                  <a:lnTo>
                    <a:pt x="1095" y="10189"/>
                  </a:lnTo>
                  <a:cubicBezTo>
                    <a:pt x="882" y="9733"/>
                    <a:pt x="730" y="9368"/>
                    <a:pt x="608" y="9125"/>
                  </a:cubicBezTo>
                  <a:lnTo>
                    <a:pt x="487" y="8851"/>
                  </a:lnTo>
                  <a:cubicBezTo>
                    <a:pt x="456" y="8791"/>
                    <a:pt x="456" y="8760"/>
                    <a:pt x="426" y="8760"/>
                  </a:cubicBezTo>
                  <a:cubicBezTo>
                    <a:pt x="426" y="8791"/>
                    <a:pt x="426" y="8821"/>
                    <a:pt x="456" y="8851"/>
                  </a:cubicBezTo>
                  <a:cubicBezTo>
                    <a:pt x="487" y="8912"/>
                    <a:pt x="517" y="9034"/>
                    <a:pt x="548" y="9125"/>
                  </a:cubicBezTo>
                  <a:cubicBezTo>
                    <a:pt x="669" y="9398"/>
                    <a:pt x="821" y="9763"/>
                    <a:pt x="1004" y="10219"/>
                  </a:cubicBezTo>
                  <a:cubicBezTo>
                    <a:pt x="1429" y="11161"/>
                    <a:pt x="2007" y="12529"/>
                    <a:pt x="2736" y="14262"/>
                  </a:cubicBezTo>
                  <a:cubicBezTo>
                    <a:pt x="3344" y="15265"/>
                    <a:pt x="4195" y="16116"/>
                    <a:pt x="5229" y="16724"/>
                  </a:cubicBezTo>
                  <a:cubicBezTo>
                    <a:pt x="5837" y="17058"/>
                    <a:pt x="6475" y="17301"/>
                    <a:pt x="7144" y="17423"/>
                  </a:cubicBezTo>
                  <a:cubicBezTo>
                    <a:pt x="7464" y="17507"/>
                    <a:pt x="7798" y="17545"/>
                    <a:pt x="8132" y="17545"/>
                  </a:cubicBezTo>
                  <a:cubicBezTo>
                    <a:pt x="8527" y="17545"/>
                    <a:pt x="8923" y="17491"/>
                    <a:pt x="9302" y="17393"/>
                  </a:cubicBezTo>
                  <a:cubicBezTo>
                    <a:pt x="9666" y="17241"/>
                    <a:pt x="10001" y="17028"/>
                    <a:pt x="10244" y="16724"/>
                  </a:cubicBezTo>
                  <a:cubicBezTo>
                    <a:pt x="10517" y="16450"/>
                    <a:pt x="10761" y="16146"/>
                    <a:pt x="10973" y="15812"/>
                  </a:cubicBezTo>
                  <a:cubicBezTo>
                    <a:pt x="11399" y="15143"/>
                    <a:pt x="11764" y="14444"/>
                    <a:pt x="12098" y="13715"/>
                  </a:cubicBezTo>
                  <a:cubicBezTo>
                    <a:pt x="12797" y="12164"/>
                    <a:pt x="13405" y="10614"/>
                    <a:pt x="13952" y="9003"/>
                  </a:cubicBezTo>
                  <a:cubicBezTo>
                    <a:pt x="14074" y="8578"/>
                    <a:pt x="14226" y="8152"/>
                    <a:pt x="14347" y="7727"/>
                  </a:cubicBezTo>
                  <a:lnTo>
                    <a:pt x="14378" y="7666"/>
                  </a:lnTo>
                  <a:lnTo>
                    <a:pt x="14287" y="7636"/>
                  </a:lnTo>
                  <a:lnTo>
                    <a:pt x="9454" y="5417"/>
                  </a:lnTo>
                  <a:lnTo>
                    <a:pt x="9362" y="5386"/>
                  </a:lnTo>
                  <a:lnTo>
                    <a:pt x="9332" y="5477"/>
                  </a:lnTo>
                  <a:cubicBezTo>
                    <a:pt x="9045" y="6209"/>
                    <a:pt x="8757" y="6918"/>
                    <a:pt x="8489" y="7624"/>
                  </a:cubicBezTo>
                  <a:lnTo>
                    <a:pt x="8489" y="7624"/>
                  </a:lnTo>
                  <a:cubicBezTo>
                    <a:pt x="8394" y="7233"/>
                    <a:pt x="8295" y="6857"/>
                    <a:pt x="8177" y="6480"/>
                  </a:cubicBezTo>
                  <a:cubicBezTo>
                    <a:pt x="8025" y="5994"/>
                    <a:pt x="7873" y="5538"/>
                    <a:pt x="7721" y="5082"/>
                  </a:cubicBezTo>
                  <a:cubicBezTo>
                    <a:pt x="7387" y="4201"/>
                    <a:pt x="7083" y="3350"/>
                    <a:pt x="6748" y="2559"/>
                  </a:cubicBezTo>
                  <a:cubicBezTo>
                    <a:pt x="6444" y="1830"/>
                    <a:pt x="5928" y="1161"/>
                    <a:pt x="5320" y="675"/>
                  </a:cubicBezTo>
                  <a:cubicBezTo>
                    <a:pt x="4742" y="249"/>
                    <a:pt x="4074" y="37"/>
                    <a:pt x="3374" y="6"/>
                  </a:cubicBezTo>
                  <a:cubicBezTo>
                    <a:pt x="3302" y="2"/>
                    <a:pt x="3231" y="1"/>
                    <a:pt x="3159" y="1"/>
                  </a:cubicBezTo>
                  <a:close/>
                </a:path>
              </a:pathLst>
            </a:custGeom>
            <a:solidFill>
              <a:srgbClr val="210F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9"/>
            <p:cNvSpPr/>
            <p:nvPr/>
          </p:nvSpPr>
          <p:spPr>
            <a:xfrm flipH="1">
              <a:off x="2223834" y="2939819"/>
              <a:ext cx="34753" cy="92999"/>
            </a:xfrm>
            <a:custGeom>
              <a:avLst/>
              <a:gdLst/>
              <a:ahLst/>
              <a:cxnLst/>
              <a:rect l="l" t="t" r="r" b="b"/>
              <a:pathLst>
                <a:path w="1034" h="2767" extrusionOk="0">
                  <a:moveTo>
                    <a:pt x="1034" y="1"/>
                  </a:moveTo>
                  <a:lnTo>
                    <a:pt x="1034" y="1"/>
                  </a:lnTo>
                  <a:cubicBezTo>
                    <a:pt x="547" y="882"/>
                    <a:pt x="213" y="1794"/>
                    <a:pt x="0" y="2767"/>
                  </a:cubicBezTo>
                  <a:cubicBezTo>
                    <a:pt x="456" y="1885"/>
                    <a:pt x="791" y="974"/>
                    <a:pt x="1034" y="1"/>
                  </a:cubicBezTo>
                  <a:close/>
                </a:path>
              </a:pathLst>
            </a:custGeom>
            <a:solidFill>
              <a:srgbClr val="210F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9"/>
            <p:cNvSpPr/>
            <p:nvPr/>
          </p:nvSpPr>
          <p:spPr>
            <a:xfrm flipH="1">
              <a:off x="2676412" y="3308969"/>
              <a:ext cx="229892" cy="61002"/>
            </a:xfrm>
            <a:custGeom>
              <a:avLst/>
              <a:gdLst/>
              <a:ahLst/>
              <a:cxnLst/>
              <a:rect l="l" t="t" r="r" b="b"/>
              <a:pathLst>
                <a:path w="6840" h="1815" extrusionOk="0">
                  <a:moveTo>
                    <a:pt x="5833" y="1"/>
                  </a:moveTo>
                  <a:cubicBezTo>
                    <a:pt x="3767" y="1"/>
                    <a:pt x="1726" y="638"/>
                    <a:pt x="0" y="1814"/>
                  </a:cubicBezTo>
                  <a:lnTo>
                    <a:pt x="6839" y="51"/>
                  </a:lnTo>
                  <a:cubicBezTo>
                    <a:pt x="6504" y="18"/>
                    <a:pt x="6168" y="1"/>
                    <a:pt x="58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9"/>
            <p:cNvSpPr/>
            <p:nvPr/>
          </p:nvSpPr>
          <p:spPr>
            <a:xfrm flipH="1">
              <a:off x="2676412" y="3306583"/>
              <a:ext cx="229892" cy="63489"/>
            </a:xfrm>
            <a:custGeom>
              <a:avLst/>
              <a:gdLst/>
              <a:ahLst/>
              <a:cxnLst/>
              <a:rect l="l" t="t" r="r" b="b"/>
              <a:pathLst>
                <a:path w="6840" h="1889" extrusionOk="0">
                  <a:moveTo>
                    <a:pt x="5806" y="1"/>
                  </a:moveTo>
                  <a:cubicBezTo>
                    <a:pt x="4924" y="1"/>
                    <a:pt x="4073" y="92"/>
                    <a:pt x="3253" y="305"/>
                  </a:cubicBezTo>
                  <a:cubicBezTo>
                    <a:pt x="2432" y="518"/>
                    <a:pt x="1611" y="852"/>
                    <a:pt x="882" y="1278"/>
                  </a:cubicBezTo>
                  <a:cubicBezTo>
                    <a:pt x="548" y="1430"/>
                    <a:pt x="274" y="1642"/>
                    <a:pt x="0" y="1885"/>
                  </a:cubicBezTo>
                  <a:cubicBezTo>
                    <a:pt x="2" y="1887"/>
                    <a:pt x="6" y="1888"/>
                    <a:pt x="10" y="1888"/>
                  </a:cubicBezTo>
                  <a:cubicBezTo>
                    <a:pt x="74" y="1888"/>
                    <a:pt x="402" y="1684"/>
                    <a:pt x="943" y="1399"/>
                  </a:cubicBezTo>
                  <a:cubicBezTo>
                    <a:pt x="1703" y="1004"/>
                    <a:pt x="2493" y="700"/>
                    <a:pt x="3314" y="487"/>
                  </a:cubicBezTo>
                  <a:cubicBezTo>
                    <a:pt x="4104" y="274"/>
                    <a:pt x="4955" y="183"/>
                    <a:pt x="5806" y="153"/>
                  </a:cubicBezTo>
                  <a:cubicBezTo>
                    <a:pt x="6125" y="138"/>
                    <a:pt x="6383" y="138"/>
                    <a:pt x="6562" y="138"/>
                  </a:cubicBezTo>
                  <a:cubicBezTo>
                    <a:pt x="6741" y="138"/>
                    <a:pt x="6839" y="138"/>
                    <a:pt x="6839" y="122"/>
                  </a:cubicBezTo>
                  <a:cubicBezTo>
                    <a:pt x="6505" y="31"/>
                    <a:pt x="6140" y="1"/>
                    <a:pt x="5806" y="1"/>
                  </a:cubicBezTo>
                  <a:close/>
                </a:path>
              </a:pathLst>
            </a:custGeom>
            <a:solidFill>
              <a:srgbClr val="210F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9"/>
            <p:cNvSpPr/>
            <p:nvPr/>
          </p:nvSpPr>
          <p:spPr>
            <a:xfrm flipH="1">
              <a:off x="2076742" y="3147636"/>
              <a:ext cx="839779" cy="336739"/>
            </a:xfrm>
            <a:custGeom>
              <a:avLst/>
              <a:gdLst/>
              <a:ahLst/>
              <a:cxnLst/>
              <a:rect l="l" t="t" r="r" b="b"/>
              <a:pathLst>
                <a:path w="24986" h="10019" extrusionOk="0">
                  <a:moveTo>
                    <a:pt x="4967" y="0"/>
                  </a:moveTo>
                  <a:cubicBezTo>
                    <a:pt x="4669" y="0"/>
                    <a:pt x="4371" y="6"/>
                    <a:pt x="4073" y="19"/>
                  </a:cubicBezTo>
                  <a:cubicBezTo>
                    <a:pt x="3070" y="49"/>
                    <a:pt x="2067" y="140"/>
                    <a:pt x="1064" y="262"/>
                  </a:cubicBezTo>
                  <a:cubicBezTo>
                    <a:pt x="730" y="323"/>
                    <a:pt x="456" y="353"/>
                    <a:pt x="274" y="383"/>
                  </a:cubicBezTo>
                  <a:cubicBezTo>
                    <a:pt x="183" y="414"/>
                    <a:pt x="61" y="414"/>
                    <a:pt x="0" y="475"/>
                  </a:cubicBezTo>
                  <a:cubicBezTo>
                    <a:pt x="92" y="444"/>
                    <a:pt x="183" y="444"/>
                    <a:pt x="274" y="444"/>
                  </a:cubicBezTo>
                  <a:lnTo>
                    <a:pt x="1095" y="353"/>
                  </a:lnTo>
                  <a:cubicBezTo>
                    <a:pt x="1794" y="262"/>
                    <a:pt x="2827" y="171"/>
                    <a:pt x="4073" y="140"/>
                  </a:cubicBezTo>
                  <a:cubicBezTo>
                    <a:pt x="4224" y="137"/>
                    <a:pt x="4374" y="136"/>
                    <a:pt x="4525" y="136"/>
                  </a:cubicBezTo>
                  <a:cubicBezTo>
                    <a:pt x="5863" y="136"/>
                    <a:pt x="7200" y="256"/>
                    <a:pt x="8511" y="475"/>
                  </a:cubicBezTo>
                  <a:cubicBezTo>
                    <a:pt x="10305" y="748"/>
                    <a:pt x="12068" y="1265"/>
                    <a:pt x="13709" y="2025"/>
                  </a:cubicBezTo>
                  <a:cubicBezTo>
                    <a:pt x="15472" y="2785"/>
                    <a:pt x="17083" y="3727"/>
                    <a:pt x="18572" y="4517"/>
                  </a:cubicBezTo>
                  <a:cubicBezTo>
                    <a:pt x="19879" y="5186"/>
                    <a:pt x="21125" y="6007"/>
                    <a:pt x="22280" y="6949"/>
                  </a:cubicBezTo>
                  <a:cubicBezTo>
                    <a:pt x="23010" y="7617"/>
                    <a:pt x="23709" y="8347"/>
                    <a:pt x="24317" y="9137"/>
                  </a:cubicBezTo>
                  <a:lnTo>
                    <a:pt x="24803" y="9776"/>
                  </a:lnTo>
                  <a:cubicBezTo>
                    <a:pt x="24864" y="9867"/>
                    <a:pt x="24925" y="9928"/>
                    <a:pt x="24986" y="10019"/>
                  </a:cubicBezTo>
                  <a:cubicBezTo>
                    <a:pt x="24955" y="9928"/>
                    <a:pt x="24895" y="9836"/>
                    <a:pt x="24834" y="9745"/>
                  </a:cubicBezTo>
                  <a:cubicBezTo>
                    <a:pt x="24743" y="9593"/>
                    <a:pt x="24591" y="9380"/>
                    <a:pt x="24378" y="9076"/>
                  </a:cubicBezTo>
                  <a:cubicBezTo>
                    <a:pt x="23800" y="8256"/>
                    <a:pt x="23101" y="7496"/>
                    <a:pt x="22372" y="6827"/>
                  </a:cubicBezTo>
                  <a:cubicBezTo>
                    <a:pt x="21217" y="5885"/>
                    <a:pt x="19970" y="5034"/>
                    <a:pt x="18663" y="4365"/>
                  </a:cubicBezTo>
                  <a:cubicBezTo>
                    <a:pt x="17174" y="3544"/>
                    <a:pt x="15563" y="2633"/>
                    <a:pt x="13800" y="1842"/>
                  </a:cubicBezTo>
                  <a:cubicBezTo>
                    <a:pt x="12128" y="1082"/>
                    <a:pt x="10365" y="566"/>
                    <a:pt x="8542" y="292"/>
                  </a:cubicBezTo>
                  <a:cubicBezTo>
                    <a:pt x="7350" y="98"/>
                    <a:pt x="6159" y="0"/>
                    <a:pt x="49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9"/>
            <p:cNvSpPr/>
            <p:nvPr/>
          </p:nvSpPr>
          <p:spPr>
            <a:xfrm flipH="1">
              <a:off x="2487421" y="2986572"/>
              <a:ext cx="367794" cy="23796"/>
            </a:xfrm>
            <a:custGeom>
              <a:avLst/>
              <a:gdLst/>
              <a:ahLst/>
              <a:cxnLst/>
              <a:rect l="l" t="t" r="r" b="b"/>
              <a:pathLst>
                <a:path w="10943" h="708" extrusionOk="0">
                  <a:moveTo>
                    <a:pt x="4822" y="0"/>
                  </a:moveTo>
                  <a:cubicBezTo>
                    <a:pt x="3739" y="0"/>
                    <a:pt x="2657" y="64"/>
                    <a:pt x="1581" y="190"/>
                  </a:cubicBezTo>
                  <a:cubicBezTo>
                    <a:pt x="1094" y="221"/>
                    <a:pt x="669" y="282"/>
                    <a:pt x="395" y="342"/>
                  </a:cubicBezTo>
                  <a:cubicBezTo>
                    <a:pt x="274" y="342"/>
                    <a:pt x="122" y="403"/>
                    <a:pt x="0" y="434"/>
                  </a:cubicBezTo>
                  <a:cubicBezTo>
                    <a:pt x="122" y="434"/>
                    <a:pt x="274" y="434"/>
                    <a:pt x="426" y="403"/>
                  </a:cubicBezTo>
                  <a:lnTo>
                    <a:pt x="1581" y="312"/>
                  </a:lnTo>
                  <a:cubicBezTo>
                    <a:pt x="2351" y="265"/>
                    <a:pt x="3336" y="201"/>
                    <a:pt x="4439" y="201"/>
                  </a:cubicBezTo>
                  <a:cubicBezTo>
                    <a:pt x="4773" y="201"/>
                    <a:pt x="5118" y="207"/>
                    <a:pt x="5471" y="221"/>
                  </a:cubicBezTo>
                  <a:cubicBezTo>
                    <a:pt x="6991" y="251"/>
                    <a:pt x="8359" y="373"/>
                    <a:pt x="9332" y="525"/>
                  </a:cubicBezTo>
                  <a:lnTo>
                    <a:pt x="10487" y="677"/>
                  </a:lnTo>
                  <a:cubicBezTo>
                    <a:pt x="10639" y="707"/>
                    <a:pt x="10791" y="707"/>
                    <a:pt x="10943" y="707"/>
                  </a:cubicBezTo>
                  <a:cubicBezTo>
                    <a:pt x="10791" y="646"/>
                    <a:pt x="10669" y="616"/>
                    <a:pt x="10517" y="586"/>
                  </a:cubicBezTo>
                  <a:cubicBezTo>
                    <a:pt x="10244" y="525"/>
                    <a:pt x="9848" y="464"/>
                    <a:pt x="9362" y="373"/>
                  </a:cubicBezTo>
                  <a:cubicBezTo>
                    <a:pt x="7855" y="125"/>
                    <a:pt x="6337" y="0"/>
                    <a:pt x="4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9"/>
            <p:cNvSpPr/>
            <p:nvPr/>
          </p:nvSpPr>
          <p:spPr>
            <a:xfrm flipH="1">
              <a:off x="2496594" y="2792973"/>
              <a:ext cx="262595" cy="30417"/>
            </a:xfrm>
            <a:custGeom>
              <a:avLst/>
              <a:gdLst/>
              <a:ahLst/>
              <a:cxnLst/>
              <a:rect l="l" t="t" r="r" b="b"/>
              <a:pathLst>
                <a:path w="7813" h="905" extrusionOk="0">
                  <a:moveTo>
                    <a:pt x="3222" y="0"/>
                  </a:moveTo>
                  <a:cubicBezTo>
                    <a:pt x="2523" y="0"/>
                    <a:pt x="1824" y="63"/>
                    <a:pt x="1125" y="175"/>
                  </a:cubicBezTo>
                  <a:cubicBezTo>
                    <a:pt x="760" y="206"/>
                    <a:pt x="487" y="266"/>
                    <a:pt x="274" y="327"/>
                  </a:cubicBezTo>
                  <a:cubicBezTo>
                    <a:pt x="183" y="358"/>
                    <a:pt x="92" y="388"/>
                    <a:pt x="0" y="418"/>
                  </a:cubicBezTo>
                  <a:cubicBezTo>
                    <a:pt x="0" y="424"/>
                    <a:pt x="14" y="426"/>
                    <a:pt x="40" y="426"/>
                  </a:cubicBezTo>
                  <a:cubicBezTo>
                    <a:pt x="160" y="426"/>
                    <a:pt x="550" y="372"/>
                    <a:pt x="1125" y="297"/>
                  </a:cubicBezTo>
                  <a:cubicBezTo>
                    <a:pt x="1733" y="238"/>
                    <a:pt x="2329" y="204"/>
                    <a:pt x="2929" y="204"/>
                  </a:cubicBezTo>
                  <a:cubicBezTo>
                    <a:pt x="3258" y="204"/>
                    <a:pt x="3588" y="215"/>
                    <a:pt x="3921" y="236"/>
                  </a:cubicBezTo>
                  <a:cubicBezTo>
                    <a:pt x="4833" y="297"/>
                    <a:pt x="5776" y="418"/>
                    <a:pt x="6687" y="631"/>
                  </a:cubicBezTo>
                  <a:cubicBezTo>
                    <a:pt x="7052" y="753"/>
                    <a:pt x="7417" y="814"/>
                    <a:pt x="7812" y="905"/>
                  </a:cubicBezTo>
                  <a:cubicBezTo>
                    <a:pt x="7812" y="874"/>
                    <a:pt x="7721" y="844"/>
                    <a:pt x="7539" y="753"/>
                  </a:cubicBezTo>
                  <a:cubicBezTo>
                    <a:pt x="7265" y="662"/>
                    <a:pt x="6991" y="570"/>
                    <a:pt x="6718" y="510"/>
                  </a:cubicBezTo>
                  <a:cubicBezTo>
                    <a:pt x="5806" y="236"/>
                    <a:pt x="4894" y="84"/>
                    <a:pt x="3952" y="23"/>
                  </a:cubicBezTo>
                  <a:cubicBezTo>
                    <a:pt x="3708" y="8"/>
                    <a:pt x="3465" y="0"/>
                    <a:pt x="32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9"/>
            <p:cNvSpPr/>
            <p:nvPr/>
          </p:nvSpPr>
          <p:spPr>
            <a:xfrm flipH="1">
              <a:off x="2263669" y="2822954"/>
              <a:ext cx="233993" cy="93469"/>
            </a:xfrm>
            <a:custGeom>
              <a:avLst/>
              <a:gdLst/>
              <a:ahLst/>
              <a:cxnLst/>
              <a:rect l="l" t="t" r="r" b="b"/>
              <a:pathLst>
                <a:path w="6962" h="2781" extrusionOk="0">
                  <a:moveTo>
                    <a:pt x="6053" y="0"/>
                  </a:moveTo>
                  <a:cubicBezTo>
                    <a:pt x="5969" y="0"/>
                    <a:pt x="5886" y="4"/>
                    <a:pt x="5806" y="13"/>
                  </a:cubicBezTo>
                  <a:cubicBezTo>
                    <a:pt x="3983" y="74"/>
                    <a:pt x="2220" y="773"/>
                    <a:pt x="821" y="1958"/>
                  </a:cubicBezTo>
                  <a:cubicBezTo>
                    <a:pt x="609" y="2140"/>
                    <a:pt x="396" y="2323"/>
                    <a:pt x="213" y="2536"/>
                  </a:cubicBezTo>
                  <a:cubicBezTo>
                    <a:pt x="92" y="2688"/>
                    <a:pt x="1" y="2748"/>
                    <a:pt x="31" y="2779"/>
                  </a:cubicBezTo>
                  <a:cubicBezTo>
                    <a:pt x="32" y="2780"/>
                    <a:pt x="34" y="2781"/>
                    <a:pt x="36" y="2781"/>
                  </a:cubicBezTo>
                  <a:cubicBezTo>
                    <a:pt x="88" y="2781"/>
                    <a:pt x="389" y="2458"/>
                    <a:pt x="913" y="2080"/>
                  </a:cubicBezTo>
                  <a:cubicBezTo>
                    <a:pt x="2341" y="955"/>
                    <a:pt x="4043" y="286"/>
                    <a:pt x="5837" y="134"/>
                  </a:cubicBezTo>
                  <a:cubicBezTo>
                    <a:pt x="6536" y="74"/>
                    <a:pt x="6961" y="104"/>
                    <a:pt x="6961" y="74"/>
                  </a:cubicBezTo>
                  <a:cubicBezTo>
                    <a:pt x="6875" y="52"/>
                    <a:pt x="6805" y="31"/>
                    <a:pt x="6738" y="31"/>
                  </a:cubicBezTo>
                  <a:cubicBezTo>
                    <a:pt x="6711" y="31"/>
                    <a:pt x="6684" y="34"/>
                    <a:pt x="6657" y="43"/>
                  </a:cubicBezTo>
                  <a:cubicBezTo>
                    <a:pt x="6464" y="22"/>
                    <a:pt x="6255" y="0"/>
                    <a:pt x="60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9"/>
            <p:cNvSpPr/>
            <p:nvPr/>
          </p:nvSpPr>
          <p:spPr>
            <a:xfrm flipH="1">
              <a:off x="2256507" y="3004184"/>
              <a:ext cx="153295" cy="131818"/>
            </a:xfrm>
            <a:custGeom>
              <a:avLst/>
              <a:gdLst/>
              <a:ahLst/>
              <a:cxnLst/>
              <a:rect l="l" t="t" r="r" b="b"/>
              <a:pathLst>
                <a:path w="4561" h="3922" extrusionOk="0">
                  <a:moveTo>
                    <a:pt x="4560" y="1"/>
                  </a:moveTo>
                  <a:cubicBezTo>
                    <a:pt x="4256" y="92"/>
                    <a:pt x="3983" y="214"/>
                    <a:pt x="3739" y="366"/>
                  </a:cubicBezTo>
                  <a:cubicBezTo>
                    <a:pt x="2463" y="1065"/>
                    <a:pt x="1369" y="2037"/>
                    <a:pt x="487" y="3162"/>
                  </a:cubicBezTo>
                  <a:cubicBezTo>
                    <a:pt x="274" y="3405"/>
                    <a:pt x="122" y="3648"/>
                    <a:pt x="1" y="3922"/>
                  </a:cubicBezTo>
                  <a:cubicBezTo>
                    <a:pt x="669" y="3162"/>
                    <a:pt x="1369" y="2463"/>
                    <a:pt x="2098" y="1764"/>
                  </a:cubicBezTo>
                  <a:cubicBezTo>
                    <a:pt x="2888" y="1125"/>
                    <a:pt x="3709" y="548"/>
                    <a:pt x="45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9"/>
            <p:cNvSpPr/>
            <p:nvPr/>
          </p:nvSpPr>
          <p:spPr>
            <a:xfrm flipH="1">
              <a:off x="2221784" y="3006235"/>
              <a:ext cx="23527" cy="260545"/>
            </a:xfrm>
            <a:custGeom>
              <a:avLst/>
              <a:gdLst/>
              <a:ahLst/>
              <a:cxnLst/>
              <a:rect l="l" t="t" r="r" b="b"/>
              <a:pathLst>
                <a:path w="700" h="7752" extrusionOk="0">
                  <a:moveTo>
                    <a:pt x="61" y="1"/>
                  </a:moveTo>
                  <a:lnTo>
                    <a:pt x="61" y="1"/>
                  </a:lnTo>
                  <a:cubicBezTo>
                    <a:pt x="0" y="1"/>
                    <a:pt x="92" y="1733"/>
                    <a:pt x="274" y="3891"/>
                  </a:cubicBezTo>
                  <a:cubicBezTo>
                    <a:pt x="335" y="5168"/>
                    <a:pt x="456" y="6475"/>
                    <a:pt x="669" y="7751"/>
                  </a:cubicBezTo>
                  <a:cubicBezTo>
                    <a:pt x="700" y="7751"/>
                    <a:pt x="639" y="6019"/>
                    <a:pt x="456" y="3861"/>
                  </a:cubicBezTo>
                  <a:cubicBezTo>
                    <a:pt x="396" y="2554"/>
                    <a:pt x="244" y="1277"/>
                    <a:pt x="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9"/>
            <p:cNvSpPr/>
            <p:nvPr/>
          </p:nvSpPr>
          <p:spPr>
            <a:xfrm flipH="1">
              <a:off x="2068555" y="2944928"/>
              <a:ext cx="156320" cy="87890"/>
            </a:xfrm>
            <a:custGeom>
              <a:avLst/>
              <a:gdLst/>
              <a:ahLst/>
              <a:cxnLst/>
              <a:rect l="l" t="t" r="r" b="b"/>
              <a:pathLst>
                <a:path w="4651" h="2615" extrusionOk="0">
                  <a:moveTo>
                    <a:pt x="0" y="1"/>
                  </a:moveTo>
                  <a:cubicBezTo>
                    <a:pt x="851" y="305"/>
                    <a:pt x="1672" y="639"/>
                    <a:pt x="2462" y="1065"/>
                  </a:cubicBezTo>
                  <a:cubicBezTo>
                    <a:pt x="3222" y="1521"/>
                    <a:pt x="3952" y="2037"/>
                    <a:pt x="4651" y="2615"/>
                  </a:cubicBezTo>
                  <a:cubicBezTo>
                    <a:pt x="4499" y="2402"/>
                    <a:pt x="4317" y="2189"/>
                    <a:pt x="4104" y="2037"/>
                  </a:cubicBezTo>
                  <a:cubicBezTo>
                    <a:pt x="3161" y="1126"/>
                    <a:pt x="2037" y="487"/>
                    <a:pt x="791" y="153"/>
                  </a:cubicBezTo>
                  <a:cubicBezTo>
                    <a:pt x="547" y="62"/>
                    <a:pt x="274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9"/>
            <p:cNvSpPr/>
            <p:nvPr/>
          </p:nvSpPr>
          <p:spPr>
            <a:xfrm flipH="1">
              <a:off x="1928565" y="3100245"/>
              <a:ext cx="162471" cy="119551"/>
            </a:xfrm>
            <a:custGeom>
              <a:avLst/>
              <a:gdLst/>
              <a:ahLst/>
              <a:cxnLst/>
              <a:rect l="l" t="t" r="r" b="b"/>
              <a:pathLst>
                <a:path w="4834" h="3557" extrusionOk="0">
                  <a:moveTo>
                    <a:pt x="31" y="0"/>
                  </a:moveTo>
                  <a:lnTo>
                    <a:pt x="31" y="0"/>
                  </a:lnTo>
                  <a:cubicBezTo>
                    <a:pt x="0" y="61"/>
                    <a:pt x="1186" y="699"/>
                    <a:pt x="2523" y="1672"/>
                  </a:cubicBezTo>
                  <a:cubicBezTo>
                    <a:pt x="3839" y="2629"/>
                    <a:pt x="4773" y="3557"/>
                    <a:pt x="4831" y="3557"/>
                  </a:cubicBezTo>
                  <a:cubicBezTo>
                    <a:pt x="4832" y="3557"/>
                    <a:pt x="4833" y="3557"/>
                    <a:pt x="4833" y="3556"/>
                  </a:cubicBezTo>
                  <a:cubicBezTo>
                    <a:pt x="4681" y="3313"/>
                    <a:pt x="4468" y="3100"/>
                    <a:pt x="4256" y="2888"/>
                  </a:cubicBezTo>
                  <a:cubicBezTo>
                    <a:pt x="3739" y="2401"/>
                    <a:pt x="3192" y="1945"/>
                    <a:pt x="2645" y="1520"/>
                  </a:cubicBezTo>
                  <a:cubicBezTo>
                    <a:pt x="2067" y="1094"/>
                    <a:pt x="1459" y="730"/>
                    <a:pt x="821" y="395"/>
                  </a:cubicBezTo>
                  <a:cubicBezTo>
                    <a:pt x="578" y="213"/>
                    <a:pt x="304" y="91"/>
                    <a:pt x="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9"/>
            <p:cNvSpPr/>
            <p:nvPr/>
          </p:nvSpPr>
          <p:spPr>
            <a:xfrm flipH="1">
              <a:off x="2841909" y="3320733"/>
              <a:ext cx="118542" cy="11864"/>
            </a:xfrm>
            <a:custGeom>
              <a:avLst/>
              <a:gdLst/>
              <a:ahLst/>
              <a:cxnLst/>
              <a:rect l="l" t="t" r="r" b="b"/>
              <a:pathLst>
                <a:path w="3527" h="353" extrusionOk="0">
                  <a:moveTo>
                    <a:pt x="1851" y="1"/>
                  </a:moveTo>
                  <a:cubicBezTo>
                    <a:pt x="1221" y="1"/>
                    <a:pt x="594" y="115"/>
                    <a:pt x="0" y="340"/>
                  </a:cubicBezTo>
                  <a:cubicBezTo>
                    <a:pt x="5" y="348"/>
                    <a:pt x="24" y="352"/>
                    <a:pt x="57" y="352"/>
                  </a:cubicBezTo>
                  <a:cubicBezTo>
                    <a:pt x="252" y="352"/>
                    <a:pt x="930" y="218"/>
                    <a:pt x="1763" y="218"/>
                  </a:cubicBezTo>
                  <a:cubicBezTo>
                    <a:pt x="1853" y="215"/>
                    <a:pt x="1942" y="214"/>
                    <a:pt x="2028" y="214"/>
                  </a:cubicBezTo>
                  <a:cubicBezTo>
                    <a:pt x="2717" y="214"/>
                    <a:pt x="3276" y="294"/>
                    <a:pt x="3461" y="294"/>
                  </a:cubicBezTo>
                  <a:cubicBezTo>
                    <a:pt x="3504" y="294"/>
                    <a:pt x="3526" y="289"/>
                    <a:pt x="3526" y="279"/>
                  </a:cubicBezTo>
                  <a:cubicBezTo>
                    <a:pt x="2981" y="92"/>
                    <a:pt x="2415" y="1"/>
                    <a:pt x="18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9"/>
            <p:cNvSpPr/>
            <p:nvPr/>
          </p:nvSpPr>
          <p:spPr>
            <a:xfrm flipH="1">
              <a:off x="2191147" y="3320901"/>
              <a:ext cx="602795" cy="321849"/>
            </a:xfrm>
            <a:custGeom>
              <a:avLst/>
              <a:gdLst/>
              <a:ahLst/>
              <a:cxnLst/>
              <a:rect l="l" t="t" r="r" b="b"/>
              <a:pathLst>
                <a:path w="17935" h="9576" extrusionOk="0">
                  <a:moveTo>
                    <a:pt x="1" y="0"/>
                  </a:moveTo>
                  <a:cubicBezTo>
                    <a:pt x="1" y="31"/>
                    <a:pt x="305" y="31"/>
                    <a:pt x="822" y="122"/>
                  </a:cubicBezTo>
                  <a:cubicBezTo>
                    <a:pt x="1551" y="244"/>
                    <a:pt x="2250" y="426"/>
                    <a:pt x="2949" y="700"/>
                  </a:cubicBezTo>
                  <a:cubicBezTo>
                    <a:pt x="4712" y="1338"/>
                    <a:pt x="6931" y="2736"/>
                    <a:pt x="9606" y="3770"/>
                  </a:cubicBezTo>
                  <a:cubicBezTo>
                    <a:pt x="10943" y="4317"/>
                    <a:pt x="12220" y="4833"/>
                    <a:pt x="13314" y="5411"/>
                  </a:cubicBezTo>
                  <a:cubicBezTo>
                    <a:pt x="14287" y="5928"/>
                    <a:pt x="15168" y="6536"/>
                    <a:pt x="16019" y="7265"/>
                  </a:cubicBezTo>
                  <a:cubicBezTo>
                    <a:pt x="16567" y="7751"/>
                    <a:pt x="17053" y="8298"/>
                    <a:pt x="17478" y="8906"/>
                  </a:cubicBezTo>
                  <a:cubicBezTo>
                    <a:pt x="17782" y="9332"/>
                    <a:pt x="17934" y="9575"/>
                    <a:pt x="17934" y="9575"/>
                  </a:cubicBezTo>
                  <a:cubicBezTo>
                    <a:pt x="17904" y="9514"/>
                    <a:pt x="17874" y="9484"/>
                    <a:pt x="17843" y="9423"/>
                  </a:cubicBezTo>
                  <a:cubicBezTo>
                    <a:pt x="17782" y="9302"/>
                    <a:pt x="17691" y="9119"/>
                    <a:pt x="17539" y="8876"/>
                  </a:cubicBezTo>
                  <a:cubicBezTo>
                    <a:pt x="17144" y="8268"/>
                    <a:pt x="16658" y="7691"/>
                    <a:pt x="16111" y="7174"/>
                  </a:cubicBezTo>
                  <a:cubicBezTo>
                    <a:pt x="15290" y="6444"/>
                    <a:pt x="14378" y="5806"/>
                    <a:pt x="13375" y="5289"/>
                  </a:cubicBezTo>
                  <a:cubicBezTo>
                    <a:pt x="12190" y="4651"/>
                    <a:pt x="10943" y="4104"/>
                    <a:pt x="9697" y="3618"/>
                  </a:cubicBezTo>
                  <a:cubicBezTo>
                    <a:pt x="7022" y="2554"/>
                    <a:pt x="4803" y="1186"/>
                    <a:pt x="3010" y="578"/>
                  </a:cubicBezTo>
                  <a:cubicBezTo>
                    <a:pt x="2311" y="304"/>
                    <a:pt x="1581" y="152"/>
                    <a:pt x="822" y="31"/>
                  </a:cubicBezTo>
                  <a:cubicBezTo>
                    <a:pt x="639" y="0"/>
                    <a:pt x="426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9"/>
            <p:cNvSpPr/>
            <p:nvPr/>
          </p:nvSpPr>
          <p:spPr>
            <a:xfrm flipH="1">
              <a:off x="2302501" y="3555876"/>
              <a:ext cx="634456" cy="233993"/>
            </a:xfrm>
            <a:custGeom>
              <a:avLst/>
              <a:gdLst/>
              <a:ahLst/>
              <a:cxnLst/>
              <a:rect l="l" t="t" r="r" b="b"/>
              <a:pathLst>
                <a:path w="18877" h="6962" extrusionOk="0">
                  <a:moveTo>
                    <a:pt x="1" y="0"/>
                  </a:moveTo>
                  <a:cubicBezTo>
                    <a:pt x="61" y="31"/>
                    <a:pt x="122" y="31"/>
                    <a:pt x="213" y="31"/>
                  </a:cubicBezTo>
                  <a:lnTo>
                    <a:pt x="791" y="92"/>
                  </a:lnTo>
                  <a:cubicBezTo>
                    <a:pt x="1064" y="92"/>
                    <a:pt x="1368" y="122"/>
                    <a:pt x="1733" y="183"/>
                  </a:cubicBezTo>
                  <a:cubicBezTo>
                    <a:pt x="2098" y="213"/>
                    <a:pt x="2523" y="244"/>
                    <a:pt x="2979" y="304"/>
                  </a:cubicBezTo>
                  <a:cubicBezTo>
                    <a:pt x="3891" y="426"/>
                    <a:pt x="4985" y="639"/>
                    <a:pt x="6171" y="912"/>
                  </a:cubicBezTo>
                  <a:cubicBezTo>
                    <a:pt x="7447" y="1216"/>
                    <a:pt x="8724" y="1611"/>
                    <a:pt x="9970" y="2067"/>
                  </a:cubicBezTo>
                  <a:cubicBezTo>
                    <a:pt x="11217" y="2523"/>
                    <a:pt x="12402" y="3040"/>
                    <a:pt x="13587" y="3648"/>
                  </a:cubicBezTo>
                  <a:cubicBezTo>
                    <a:pt x="14682" y="4225"/>
                    <a:pt x="15654" y="4773"/>
                    <a:pt x="16414" y="5259"/>
                  </a:cubicBezTo>
                  <a:cubicBezTo>
                    <a:pt x="16809" y="5502"/>
                    <a:pt x="17144" y="5776"/>
                    <a:pt x="17448" y="5958"/>
                  </a:cubicBezTo>
                  <a:cubicBezTo>
                    <a:pt x="17752" y="6171"/>
                    <a:pt x="17995" y="6353"/>
                    <a:pt x="18208" y="6505"/>
                  </a:cubicBezTo>
                  <a:lnTo>
                    <a:pt x="18694" y="6870"/>
                  </a:lnTo>
                  <a:cubicBezTo>
                    <a:pt x="18785" y="6931"/>
                    <a:pt x="18876" y="6961"/>
                    <a:pt x="18876" y="6961"/>
                  </a:cubicBezTo>
                  <a:cubicBezTo>
                    <a:pt x="18815" y="6931"/>
                    <a:pt x="18785" y="6870"/>
                    <a:pt x="18724" y="6839"/>
                  </a:cubicBezTo>
                  <a:lnTo>
                    <a:pt x="18268" y="6444"/>
                  </a:lnTo>
                  <a:cubicBezTo>
                    <a:pt x="18056" y="6292"/>
                    <a:pt x="17812" y="6080"/>
                    <a:pt x="17508" y="5867"/>
                  </a:cubicBezTo>
                  <a:cubicBezTo>
                    <a:pt x="17204" y="5654"/>
                    <a:pt x="16870" y="5411"/>
                    <a:pt x="16475" y="5168"/>
                  </a:cubicBezTo>
                  <a:cubicBezTo>
                    <a:pt x="15563" y="4560"/>
                    <a:pt x="14651" y="3982"/>
                    <a:pt x="13679" y="3496"/>
                  </a:cubicBezTo>
                  <a:cubicBezTo>
                    <a:pt x="11308" y="2250"/>
                    <a:pt x="8815" y="1338"/>
                    <a:pt x="6201" y="730"/>
                  </a:cubicBezTo>
                  <a:cubicBezTo>
                    <a:pt x="5137" y="487"/>
                    <a:pt x="4074" y="304"/>
                    <a:pt x="3010" y="183"/>
                  </a:cubicBezTo>
                  <a:cubicBezTo>
                    <a:pt x="2523" y="122"/>
                    <a:pt x="2128" y="92"/>
                    <a:pt x="1763" y="61"/>
                  </a:cubicBezTo>
                  <a:cubicBezTo>
                    <a:pt x="1368" y="0"/>
                    <a:pt x="1064" y="0"/>
                    <a:pt x="7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9"/>
            <p:cNvSpPr/>
            <p:nvPr/>
          </p:nvSpPr>
          <p:spPr>
            <a:xfrm flipH="1">
              <a:off x="2267767" y="2664579"/>
              <a:ext cx="131818" cy="18855"/>
            </a:xfrm>
            <a:custGeom>
              <a:avLst/>
              <a:gdLst/>
              <a:ahLst/>
              <a:cxnLst/>
              <a:rect l="l" t="t" r="r" b="b"/>
              <a:pathLst>
                <a:path w="3922" h="561" extrusionOk="0">
                  <a:moveTo>
                    <a:pt x="1676" y="0"/>
                  </a:moveTo>
                  <a:cubicBezTo>
                    <a:pt x="1085" y="0"/>
                    <a:pt x="521" y="153"/>
                    <a:pt x="1" y="439"/>
                  </a:cubicBezTo>
                  <a:cubicBezTo>
                    <a:pt x="639" y="317"/>
                    <a:pt x="1308" y="226"/>
                    <a:pt x="1976" y="226"/>
                  </a:cubicBezTo>
                  <a:cubicBezTo>
                    <a:pt x="2615" y="257"/>
                    <a:pt x="3283" y="378"/>
                    <a:pt x="3922" y="561"/>
                  </a:cubicBezTo>
                  <a:cubicBezTo>
                    <a:pt x="3314" y="196"/>
                    <a:pt x="2645" y="13"/>
                    <a:pt x="1976" y="13"/>
                  </a:cubicBezTo>
                  <a:cubicBezTo>
                    <a:pt x="1875" y="5"/>
                    <a:pt x="1775" y="0"/>
                    <a:pt x="1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9"/>
            <p:cNvSpPr/>
            <p:nvPr/>
          </p:nvSpPr>
          <p:spPr>
            <a:xfrm flipH="1">
              <a:off x="1838704" y="2108854"/>
              <a:ext cx="651799" cy="713675"/>
            </a:xfrm>
            <a:custGeom>
              <a:avLst/>
              <a:gdLst/>
              <a:ahLst/>
              <a:cxnLst/>
              <a:rect l="l" t="t" r="r" b="b"/>
              <a:pathLst>
                <a:path w="19393" h="21234" extrusionOk="0">
                  <a:moveTo>
                    <a:pt x="9891" y="1"/>
                  </a:moveTo>
                  <a:cubicBezTo>
                    <a:pt x="8855" y="1"/>
                    <a:pt x="7827" y="187"/>
                    <a:pt x="6870" y="559"/>
                  </a:cubicBezTo>
                  <a:cubicBezTo>
                    <a:pt x="4408" y="1593"/>
                    <a:pt x="2371" y="3477"/>
                    <a:pt x="1155" y="5879"/>
                  </a:cubicBezTo>
                  <a:cubicBezTo>
                    <a:pt x="0" y="8401"/>
                    <a:pt x="244" y="11411"/>
                    <a:pt x="122" y="13994"/>
                  </a:cubicBezTo>
                  <a:lnTo>
                    <a:pt x="517" y="13994"/>
                  </a:lnTo>
                  <a:cubicBezTo>
                    <a:pt x="3678" y="15484"/>
                    <a:pt x="5350" y="17490"/>
                    <a:pt x="7903" y="20134"/>
                  </a:cubicBezTo>
                  <a:cubicBezTo>
                    <a:pt x="8542" y="20833"/>
                    <a:pt x="11247" y="21168"/>
                    <a:pt x="12371" y="21228"/>
                  </a:cubicBezTo>
                  <a:cubicBezTo>
                    <a:pt x="12422" y="21232"/>
                    <a:pt x="12473" y="21233"/>
                    <a:pt x="12525" y="21233"/>
                  </a:cubicBezTo>
                  <a:cubicBezTo>
                    <a:pt x="13428" y="21233"/>
                    <a:pt x="14419" y="20741"/>
                    <a:pt x="15138" y="20195"/>
                  </a:cubicBezTo>
                  <a:cubicBezTo>
                    <a:pt x="17752" y="18310"/>
                    <a:pt x="17752" y="16547"/>
                    <a:pt x="18572" y="13447"/>
                  </a:cubicBezTo>
                  <a:cubicBezTo>
                    <a:pt x="19393" y="10316"/>
                    <a:pt x="19393" y="7733"/>
                    <a:pt x="18025" y="4815"/>
                  </a:cubicBezTo>
                  <a:cubicBezTo>
                    <a:pt x="16657" y="1866"/>
                    <a:pt x="14104" y="164"/>
                    <a:pt x="10335" y="12"/>
                  </a:cubicBezTo>
                  <a:cubicBezTo>
                    <a:pt x="10187" y="5"/>
                    <a:pt x="10039" y="1"/>
                    <a:pt x="9891" y="1"/>
                  </a:cubicBezTo>
                  <a:close/>
                </a:path>
              </a:pathLst>
            </a:custGeom>
            <a:solidFill>
              <a:srgbClr val="FBB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9"/>
            <p:cNvSpPr/>
            <p:nvPr/>
          </p:nvSpPr>
          <p:spPr>
            <a:xfrm flipH="1">
              <a:off x="1905069" y="2581089"/>
              <a:ext cx="80765" cy="38752"/>
            </a:xfrm>
            <a:custGeom>
              <a:avLst/>
              <a:gdLst/>
              <a:ahLst/>
              <a:cxnLst/>
              <a:rect l="l" t="t" r="r" b="b"/>
              <a:pathLst>
                <a:path w="2403" h="1153" extrusionOk="0">
                  <a:moveTo>
                    <a:pt x="53" y="0"/>
                  </a:moveTo>
                  <a:cubicBezTo>
                    <a:pt x="45" y="0"/>
                    <a:pt x="38" y="2"/>
                    <a:pt x="31" y="5"/>
                  </a:cubicBezTo>
                  <a:cubicBezTo>
                    <a:pt x="1" y="35"/>
                    <a:pt x="1" y="187"/>
                    <a:pt x="123" y="400"/>
                  </a:cubicBezTo>
                  <a:cubicBezTo>
                    <a:pt x="305" y="704"/>
                    <a:pt x="609" y="917"/>
                    <a:pt x="943" y="1039"/>
                  </a:cubicBezTo>
                  <a:cubicBezTo>
                    <a:pt x="1146" y="1112"/>
                    <a:pt x="1359" y="1152"/>
                    <a:pt x="1571" y="1152"/>
                  </a:cubicBezTo>
                  <a:cubicBezTo>
                    <a:pt x="1708" y="1152"/>
                    <a:pt x="1845" y="1135"/>
                    <a:pt x="1977" y="1099"/>
                  </a:cubicBezTo>
                  <a:cubicBezTo>
                    <a:pt x="2250" y="1039"/>
                    <a:pt x="2402" y="978"/>
                    <a:pt x="2341" y="856"/>
                  </a:cubicBezTo>
                  <a:cubicBezTo>
                    <a:pt x="2331" y="826"/>
                    <a:pt x="2260" y="822"/>
                    <a:pt x="2147" y="822"/>
                  </a:cubicBezTo>
                  <a:cubicBezTo>
                    <a:pt x="2114" y="822"/>
                    <a:pt x="2078" y="823"/>
                    <a:pt x="2039" y="823"/>
                  </a:cubicBezTo>
                  <a:cubicBezTo>
                    <a:pt x="1805" y="823"/>
                    <a:pt x="1460" y="813"/>
                    <a:pt x="1095" y="674"/>
                  </a:cubicBezTo>
                  <a:cubicBezTo>
                    <a:pt x="492" y="473"/>
                    <a:pt x="187" y="0"/>
                    <a:pt x="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9"/>
            <p:cNvSpPr/>
            <p:nvPr/>
          </p:nvSpPr>
          <p:spPr>
            <a:xfrm flipH="1">
              <a:off x="2129825" y="2509565"/>
              <a:ext cx="74614" cy="46415"/>
            </a:xfrm>
            <a:custGeom>
              <a:avLst/>
              <a:gdLst/>
              <a:ahLst/>
              <a:cxnLst/>
              <a:rect l="l" t="t" r="r" b="b"/>
              <a:pathLst>
                <a:path w="2220" h="1381" extrusionOk="0">
                  <a:moveTo>
                    <a:pt x="51" y="1"/>
                  </a:moveTo>
                  <a:cubicBezTo>
                    <a:pt x="44" y="1"/>
                    <a:pt x="37" y="2"/>
                    <a:pt x="31" y="5"/>
                  </a:cubicBezTo>
                  <a:cubicBezTo>
                    <a:pt x="0" y="36"/>
                    <a:pt x="0" y="188"/>
                    <a:pt x="91" y="431"/>
                  </a:cubicBezTo>
                  <a:cubicBezTo>
                    <a:pt x="243" y="735"/>
                    <a:pt x="487" y="1008"/>
                    <a:pt x="821" y="1160"/>
                  </a:cubicBezTo>
                  <a:cubicBezTo>
                    <a:pt x="1076" y="1313"/>
                    <a:pt x="1373" y="1381"/>
                    <a:pt x="1659" y="1381"/>
                  </a:cubicBezTo>
                  <a:cubicBezTo>
                    <a:pt x="1715" y="1381"/>
                    <a:pt x="1770" y="1378"/>
                    <a:pt x="1824" y="1373"/>
                  </a:cubicBezTo>
                  <a:cubicBezTo>
                    <a:pt x="2098" y="1343"/>
                    <a:pt x="2219" y="1252"/>
                    <a:pt x="2219" y="1191"/>
                  </a:cubicBezTo>
                  <a:cubicBezTo>
                    <a:pt x="2189" y="1069"/>
                    <a:pt x="1581" y="1130"/>
                    <a:pt x="1003" y="826"/>
                  </a:cubicBezTo>
                  <a:cubicBezTo>
                    <a:pt x="427" y="509"/>
                    <a:pt x="178" y="1"/>
                    <a:pt x="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9"/>
            <p:cNvSpPr/>
            <p:nvPr/>
          </p:nvSpPr>
          <p:spPr>
            <a:xfrm flipH="1">
              <a:off x="2120649" y="2402211"/>
              <a:ext cx="65405" cy="19460"/>
            </a:xfrm>
            <a:custGeom>
              <a:avLst/>
              <a:gdLst/>
              <a:ahLst/>
              <a:cxnLst/>
              <a:rect l="l" t="t" r="r" b="b"/>
              <a:pathLst>
                <a:path w="1946" h="579" extrusionOk="0">
                  <a:moveTo>
                    <a:pt x="869" y="0"/>
                  </a:moveTo>
                  <a:cubicBezTo>
                    <a:pt x="649" y="0"/>
                    <a:pt x="446" y="64"/>
                    <a:pt x="244" y="190"/>
                  </a:cubicBezTo>
                  <a:cubicBezTo>
                    <a:pt x="92" y="281"/>
                    <a:pt x="0" y="403"/>
                    <a:pt x="31" y="464"/>
                  </a:cubicBezTo>
                  <a:cubicBezTo>
                    <a:pt x="76" y="525"/>
                    <a:pt x="198" y="540"/>
                    <a:pt x="365" y="540"/>
                  </a:cubicBezTo>
                  <a:cubicBezTo>
                    <a:pt x="532" y="540"/>
                    <a:pt x="745" y="525"/>
                    <a:pt x="973" y="525"/>
                  </a:cubicBezTo>
                  <a:cubicBezTo>
                    <a:pt x="1297" y="525"/>
                    <a:pt x="1581" y="579"/>
                    <a:pt x="1752" y="579"/>
                  </a:cubicBezTo>
                  <a:cubicBezTo>
                    <a:pt x="1838" y="579"/>
                    <a:pt x="1895" y="565"/>
                    <a:pt x="1915" y="525"/>
                  </a:cubicBezTo>
                  <a:cubicBezTo>
                    <a:pt x="1946" y="464"/>
                    <a:pt x="1885" y="342"/>
                    <a:pt x="1733" y="221"/>
                  </a:cubicBezTo>
                  <a:cubicBezTo>
                    <a:pt x="1520" y="99"/>
                    <a:pt x="1277" y="8"/>
                    <a:pt x="1003" y="8"/>
                  </a:cubicBezTo>
                  <a:cubicBezTo>
                    <a:pt x="958" y="3"/>
                    <a:pt x="913" y="0"/>
                    <a:pt x="8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9"/>
            <p:cNvSpPr/>
            <p:nvPr/>
          </p:nvSpPr>
          <p:spPr>
            <a:xfrm flipH="1">
              <a:off x="1883624" y="2470374"/>
              <a:ext cx="54179" cy="30720"/>
            </a:xfrm>
            <a:custGeom>
              <a:avLst/>
              <a:gdLst/>
              <a:ahLst/>
              <a:cxnLst/>
              <a:rect l="l" t="t" r="r" b="b"/>
              <a:pathLst>
                <a:path w="1612" h="914" extrusionOk="0">
                  <a:moveTo>
                    <a:pt x="255" y="1"/>
                  </a:moveTo>
                  <a:cubicBezTo>
                    <a:pt x="214" y="1"/>
                    <a:pt x="179" y="6"/>
                    <a:pt x="152" y="16"/>
                  </a:cubicBezTo>
                  <a:cubicBezTo>
                    <a:pt x="1" y="108"/>
                    <a:pt x="152" y="381"/>
                    <a:pt x="517" y="624"/>
                  </a:cubicBezTo>
                  <a:cubicBezTo>
                    <a:pt x="818" y="800"/>
                    <a:pt x="1161" y="913"/>
                    <a:pt x="1357" y="913"/>
                  </a:cubicBezTo>
                  <a:cubicBezTo>
                    <a:pt x="1398" y="913"/>
                    <a:pt x="1433" y="908"/>
                    <a:pt x="1460" y="898"/>
                  </a:cubicBezTo>
                  <a:cubicBezTo>
                    <a:pt x="1611" y="807"/>
                    <a:pt x="1429" y="533"/>
                    <a:pt x="1095" y="290"/>
                  </a:cubicBezTo>
                  <a:cubicBezTo>
                    <a:pt x="794" y="114"/>
                    <a:pt x="451" y="1"/>
                    <a:pt x="2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9"/>
            <p:cNvSpPr/>
            <p:nvPr/>
          </p:nvSpPr>
          <p:spPr>
            <a:xfrm flipH="1">
              <a:off x="2106330" y="2643572"/>
              <a:ext cx="35795" cy="44365"/>
            </a:xfrm>
            <a:custGeom>
              <a:avLst/>
              <a:gdLst/>
              <a:ahLst/>
              <a:cxnLst/>
              <a:rect l="l" t="t" r="r" b="b"/>
              <a:pathLst>
                <a:path w="1065" h="1320" extrusionOk="0">
                  <a:moveTo>
                    <a:pt x="213" y="0"/>
                  </a:moveTo>
                  <a:cubicBezTo>
                    <a:pt x="152" y="0"/>
                    <a:pt x="92" y="61"/>
                    <a:pt x="61" y="243"/>
                  </a:cubicBezTo>
                  <a:cubicBezTo>
                    <a:pt x="0" y="487"/>
                    <a:pt x="61" y="730"/>
                    <a:pt x="213" y="942"/>
                  </a:cubicBezTo>
                  <a:cubicBezTo>
                    <a:pt x="335" y="1125"/>
                    <a:pt x="548" y="1246"/>
                    <a:pt x="760" y="1307"/>
                  </a:cubicBezTo>
                  <a:cubicBezTo>
                    <a:pt x="814" y="1316"/>
                    <a:pt x="862" y="1320"/>
                    <a:pt x="903" y="1320"/>
                  </a:cubicBezTo>
                  <a:cubicBezTo>
                    <a:pt x="1003" y="1320"/>
                    <a:pt x="1064" y="1298"/>
                    <a:pt x="1064" y="1277"/>
                  </a:cubicBezTo>
                  <a:cubicBezTo>
                    <a:pt x="1064" y="1186"/>
                    <a:pt x="699" y="1094"/>
                    <a:pt x="456" y="760"/>
                  </a:cubicBezTo>
                  <a:cubicBezTo>
                    <a:pt x="213" y="395"/>
                    <a:pt x="244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9"/>
            <p:cNvSpPr/>
            <p:nvPr/>
          </p:nvSpPr>
          <p:spPr>
            <a:xfrm flipH="1">
              <a:off x="2045058" y="2579207"/>
              <a:ext cx="42920" cy="63758"/>
            </a:xfrm>
            <a:custGeom>
              <a:avLst/>
              <a:gdLst/>
              <a:ahLst/>
              <a:cxnLst/>
              <a:rect l="l" t="t" r="r" b="b"/>
              <a:pathLst>
                <a:path w="1277" h="1897" extrusionOk="0">
                  <a:moveTo>
                    <a:pt x="1216" y="0"/>
                  </a:moveTo>
                  <a:cubicBezTo>
                    <a:pt x="1155" y="0"/>
                    <a:pt x="1095" y="152"/>
                    <a:pt x="1064" y="426"/>
                  </a:cubicBezTo>
                  <a:cubicBezTo>
                    <a:pt x="1034" y="547"/>
                    <a:pt x="1034" y="699"/>
                    <a:pt x="1003" y="882"/>
                  </a:cubicBezTo>
                  <a:cubicBezTo>
                    <a:pt x="1003" y="973"/>
                    <a:pt x="973" y="1064"/>
                    <a:pt x="973" y="1155"/>
                  </a:cubicBezTo>
                  <a:cubicBezTo>
                    <a:pt x="973" y="1246"/>
                    <a:pt x="943" y="1338"/>
                    <a:pt x="943" y="1429"/>
                  </a:cubicBezTo>
                  <a:cubicBezTo>
                    <a:pt x="912" y="1459"/>
                    <a:pt x="882" y="1520"/>
                    <a:pt x="851" y="1550"/>
                  </a:cubicBezTo>
                  <a:cubicBezTo>
                    <a:pt x="791" y="1581"/>
                    <a:pt x="730" y="1581"/>
                    <a:pt x="669" y="1581"/>
                  </a:cubicBezTo>
                  <a:cubicBezTo>
                    <a:pt x="547" y="1581"/>
                    <a:pt x="426" y="1520"/>
                    <a:pt x="335" y="1429"/>
                  </a:cubicBezTo>
                  <a:cubicBezTo>
                    <a:pt x="152" y="1246"/>
                    <a:pt x="61" y="1125"/>
                    <a:pt x="31" y="1125"/>
                  </a:cubicBezTo>
                  <a:lnTo>
                    <a:pt x="31" y="1125"/>
                  </a:lnTo>
                  <a:cubicBezTo>
                    <a:pt x="0" y="1155"/>
                    <a:pt x="0" y="1307"/>
                    <a:pt x="152" y="1581"/>
                  </a:cubicBezTo>
                  <a:cubicBezTo>
                    <a:pt x="213" y="1642"/>
                    <a:pt x="274" y="1702"/>
                    <a:pt x="335" y="1763"/>
                  </a:cubicBezTo>
                  <a:cubicBezTo>
                    <a:pt x="426" y="1824"/>
                    <a:pt x="517" y="1854"/>
                    <a:pt x="608" y="1885"/>
                  </a:cubicBezTo>
                  <a:cubicBezTo>
                    <a:pt x="641" y="1893"/>
                    <a:pt x="676" y="1897"/>
                    <a:pt x="711" y="1897"/>
                  </a:cubicBezTo>
                  <a:cubicBezTo>
                    <a:pt x="809" y="1897"/>
                    <a:pt x="914" y="1868"/>
                    <a:pt x="1003" y="1824"/>
                  </a:cubicBezTo>
                  <a:cubicBezTo>
                    <a:pt x="1125" y="1763"/>
                    <a:pt x="1216" y="1642"/>
                    <a:pt x="1247" y="1520"/>
                  </a:cubicBezTo>
                  <a:cubicBezTo>
                    <a:pt x="1277" y="1398"/>
                    <a:pt x="1277" y="1307"/>
                    <a:pt x="1277" y="1186"/>
                  </a:cubicBezTo>
                  <a:lnTo>
                    <a:pt x="1277" y="912"/>
                  </a:lnTo>
                  <a:lnTo>
                    <a:pt x="1277" y="456"/>
                  </a:lnTo>
                  <a:cubicBezTo>
                    <a:pt x="1277" y="183"/>
                    <a:pt x="1247" y="0"/>
                    <a:pt x="12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9"/>
            <p:cNvSpPr/>
            <p:nvPr/>
          </p:nvSpPr>
          <p:spPr>
            <a:xfrm flipH="1">
              <a:off x="1847879" y="2100452"/>
              <a:ext cx="642623" cy="483110"/>
            </a:xfrm>
            <a:custGeom>
              <a:avLst/>
              <a:gdLst/>
              <a:ahLst/>
              <a:cxnLst/>
              <a:rect l="l" t="t" r="r" b="b"/>
              <a:pathLst>
                <a:path w="19120" h="14374" extrusionOk="0">
                  <a:moveTo>
                    <a:pt x="10518" y="1"/>
                  </a:moveTo>
                  <a:cubicBezTo>
                    <a:pt x="10204" y="1"/>
                    <a:pt x="9889" y="17"/>
                    <a:pt x="9575" y="50"/>
                  </a:cubicBezTo>
                  <a:cubicBezTo>
                    <a:pt x="6870" y="232"/>
                    <a:pt x="4165" y="1387"/>
                    <a:pt x="2493" y="3545"/>
                  </a:cubicBezTo>
                  <a:cubicBezTo>
                    <a:pt x="1490" y="4882"/>
                    <a:pt x="821" y="6463"/>
                    <a:pt x="548" y="8165"/>
                  </a:cubicBezTo>
                  <a:cubicBezTo>
                    <a:pt x="244" y="9807"/>
                    <a:pt x="92" y="11509"/>
                    <a:pt x="92" y="13180"/>
                  </a:cubicBezTo>
                  <a:cubicBezTo>
                    <a:pt x="0" y="13576"/>
                    <a:pt x="152" y="13971"/>
                    <a:pt x="426" y="14214"/>
                  </a:cubicBezTo>
                  <a:cubicBezTo>
                    <a:pt x="578" y="14320"/>
                    <a:pt x="753" y="14373"/>
                    <a:pt x="931" y="14373"/>
                  </a:cubicBezTo>
                  <a:cubicBezTo>
                    <a:pt x="1110" y="14373"/>
                    <a:pt x="1292" y="14320"/>
                    <a:pt x="1459" y="14214"/>
                  </a:cubicBezTo>
                  <a:cubicBezTo>
                    <a:pt x="2037" y="13819"/>
                    <a:pt x="2159" y="13120"/>
                    <a:pt x="2067" y="12481"/>
                  </a:cubicBezTo>
                  <a:cubicBezTo>
                    <a:pt x="2007" y="11934"/>
                    <a:pt x="1824" y="11387"/>
                    <a:pt x="1733" y="10840"/>
                  </a:cubicBezTo>
                  <a:cubicBezTo>
                    <a:pt x="1642" y="10202"/>
                    <a:pt x="1794" y="9563"/>
                    <a:pt x="2128" y="9047"/>
                  </a:cubicBezTo>
                  <a:cubicBezTo>
                    <a:pt x="2423" y="8625"/>
                    <a:pt x="2893" y="8379"/>
                    <a:pt x="3377" y="8379"/>
                  </a:cubicBezTo>
                  <a:cubicBezTo>
                    <a:pt x="3591" y="8379"/>
                    <a:pt x="3808" y="8427"/>
                    <a:pt x="4013" y="8530"/>
                  </a:cubicBezTo>
                  <a:cubicBezTo>
                    <a:pt x="4286" y="8651"/>
                    <a:pt x="4469" y="8895"/>
                    <a:pt x="4560" y="9168"/>
                  </a:cubicBezTo>
                  <a:cubicBezTo>
                    <a:pt x="4803" y="9958"/>
                    <a:pt x="4165" y="10232"/>
                    <a:pt x="3921" y="10749"/>
                  </a:cubicBezTo>
                  <a:cubicBezTo>
                    <a:pt x="3778" y="11065"/>
                    <a:pt x="3906" y="11544"/>
                    <a:pt x="4254" y="11544"/>
                  </a:cubicBezTo>
                  <a:cubicBezTo>
                    <a:pt x="4274" y="11544"/>
                    <a:pt x="4295" y="11542"/>
                    <a:pt x="4317" y="11539"/>
                  </a:cubicBezTo>
                  <a:cubicBezTo>
                    <a:pt x="4463" y="11539"/>
                    <a:pt x="4822" y="11695"/>
                    <a:pt x="5023" y="11695"/>
                  </a:cubicBezTo>
                  <a:cubicBezTo>
                    <a:pt x="5073" y="11695"/>
                    <a:pt x="5113" y="11685"/>
                    <a:pt x="5137" y="11661"/>
                  </a:cubicBezTo>
                  <a:cubicBezTo>
                    <a:pt x="5593" y="11053"/>
                    <a:pt x="5928" y="10354"/>
                    <a:pt x="6140" y="9624"/>
                  </a:cubicBezTo>
                  <a:cubicBezTo>
                    <a:pt x="6323" y="9016"/>
                    <a:pt x="6049" y="7983"/>
                    <a:pt x="6140" y="7375"/>
                  </a:cubicBezTo>
                  <a:cubicBezTo>
                    <a:pt x="6201" y="6737"/>
                    <a:pt x="6505" y="6129"/>
                    <a:pt x="6991" y="5734"/>
                  </a:cubicBezTo>
                  <a:cubicBezTo>
                    <a:pt x="7630" y="5308"/>
                    <a:pt x="8511" y="5430"/>
                    <a:pt x="9241" y="5126"/>
                  </a:cubicBezTo>
                  <a:cubicBezTo>
                    <a:pt x="9849" y="4852"/>
                    <a:pt x="10335" y="4214"/>
                    <a:pt x="11034" y="4214"/>
                  </a:cubicBezTo>
                  <a:cubicBezTo>
                    <a:pt x="11048" y="4213"/>
                    <a:pt x="11063" y="4213"/>
                    <a:pt x="11077" y="4213"/>
                  </a:cubicBezTo>
                  <a:cubicBezTo>
                    <a:pt x="11904" y="4213"/>
                    <a:pt x="12445" y="5071"/>
                    <a:pt x="13162" y="5460"/>
                  </a:cubicBezTo>
                  <a:cubicBezTo>
                    <a:pt x="14256" y="6037"/>
                    <a:pt x="15624" y="5551"/>
                    <a:pt x="16779" y="6007"/>
                  </a:cubicBezTo>
                  <a:cubicBezTo>
                    <a:pt x="17052" y="6159"/>
                    <a:pt x="17356" y="6311"/>
                    <a:pt x="17691" y="6433"/>
                  </a:cubicBezTo>
                  <a:cubicBezTo>
                    <a:pt x="17963" y="6514"/>
                    <a:pt x="18721" y="7447"/>
                    <a:pt x="19030" y="7447"/>
                  </a:cubicBezTo>
                  <a:cubicBezTo>
                    <a:pt x="19067" y="7447"/>
                    <a:pt x="19097" y="7434"/>
                    <a:pt x="19119" y="7405"/>
                  </a:cubicBezTo>
                  <a:cubicBezTo>
                    <a:pt x="18907" y="5369"/>
                    <a:pt x="17174" y="2481"/>
                    <a:pt x="15441" y="1387"/>
                  </a:cubicBezTo>
                  <a:cubicBezTo>
                    <a:pt x="13950" y="487"/>
                    <a:pt x="12242" y="1"/>
                    <a:pt x="105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9"/>
            <p:cNvSpPr/>
            <p:nvPr/>
          </p:nvSpPr>
          <p:spPr>
            <a:xfrm flipH="1">
              <a:off x="2325981" y="2378986"/>
              <a:ext cx="150136" cy="144422"/>
            </a:xfrm>
            <a:custGeom>
              <a:avLst/>
              <a:gdLst/>
              <a:ahLst/>
              <a:cxnLst/>
              <a:rect l="l" t="t" r="r" b="b"/>
              <a:pathLst>
                <a:path w="4467" h="4297" extrusionOk="0">
                  <a:moveTo>
                    <a:pt x="2869" y="0"/>
                  </a:moveTo>
                  <a:cubicBezTo>
                    <a:pt x="2286" y="0"/>
                    <a:pt x="1665" y="312"/>
                    <a:pt x="1153" y="1337"/>
                  </a:cubicBezTo>
                  <a:cubicBezTo>
                    <a:pt x="0" y="3727"/>
                    <a:pt x="1994" y="4296"/>
                    <a:pt x="2324" y="4296"/>
                  </a:cubicBezTo>
                  <a:cubicBezTo>
                    <a:pt x="2351" y="4296"/>
                    <a:pt x="2367" y="4292"/>
                    <a:pt x="2369" y="4286"/>
                  </a:cubicBezTo>
                  <a:cubicBezTo>
                    <a:pt x="3038" y="3556"/>
                    <a:pt x="3615" y="2766"/>
                    <a:pt x="4101" y="1884"/>
                  </a:cubicBezTo>
                  <a:cubicBezTo>
                    <a:pt x="4466" y="1124"/>
                    <a:pt x="4010" y="212"/>
                    <a:pt x="3190" y="30"/>
                  </a:cubicBezTo>
                  <a:cubicBezTo>
                    <a:pt x="3084" y="11"/>
                    <a:pt x="2977" y="0"/>
                    <a:pt x="2869" y="0"/>
                  </a:cubicBezTo>
                  <a:close/>
                </a:path>
              </a:pathLst>
            </a:custGeom>
            <a:solidFill>
              <a:srgbClr val="FBB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9"/>
            <p:cNvSpPr/>
            <p:nvPr/>
          </p:nvSpPr>
          <p:spPr>
            <a:xfrm flipH="1">
              <a:off x="2363791" y="2409975"/>
              <a:ext cx="56230" cy="81773"/>
            </a:xfrm>
            <a:custGeom>
              <a:avLst/>
              <a:gdLst/>
              <a:ahLst/>
              <a:cxnLst/>
              <a:rect l="l" t="t" r="r" b="b"/>
              <a:pathLst>
                <a:path w="1673" h="2433" extrusionOk="0">
                  <a:moveTo>
                    <a:pt x="1244" y="1"/>
                  </a:moveTo>
                  <a:cubicBezTo>
                    <a:pt x="1055" y="1"/>
                    <a:pt x="874" y="83"/>
                    <a:pt x="730" y="202"/>
                  </a:cubicBezTo>
                  <a:cubicBezTo>
                    <a:pt x="517" y="385"/>
                    <a:pt x="335" y="598"/>
                    <a:pt x="214" y="871"/>
                  </a:cubicBezTo>
                  <a:cubicBezTo>
                    <a:pt x="1" y="1388"/>
                    <a:pt x="31" y="1996"/>
                    <a:pt x="365" y="2300"/>
                  </a:cubicBezTo>
                  <a:cubicBezTo>
                    <a:pt x="458" y="2393"/>
                    <a:pt x="569" y="2432"/>
                    <a:pt x="684" y="2432"/>
                  </a:cubicBezTo>
                  <a:cubicBezTo>
                    <a:pt x="719" y="2432"/>
                    <a:pt x="755" y="2428"/>
                    <a:pt x="791" y="2421"/>
                  </a:cubicBezTo>
                  <a:cubicBezTo>
                    <a:pt x="913" y="2421"/>
                    <a:pt x="943" y="2360"/>
                    <a:pt x="943" y="2360"/>
                  </a:cubicBezTo>
                  <a:lnTo>
                    <a:pt x="791" y="2360"/>
                  </a:lnTo>
                  <a:cubicBezTo>
                    <a:pt x="669" y="2360"/>
                    <a:pt x="548" y="2300"/>
                    <a:pt x="457" y="2208"/>
                  </a:cubicBezTo>
                  <a:cubicBezTo>
                    <a:pt x="214" y="1965"/>
                    <a:pt x="214" y="1449"/>
                    <a:pt x="426" y="932"/>
                  </a:cubicBezTo>
                  <a:cubicBezTo>
                    <a:pt x="517" y="719"/>
                    <a:pt x="669" y="506"/>
                    <a:pt x="852" y="354"/>
                  </a:cubicBezTo>
                  <a:cubicBezTo>
                    <a:pt x="953" y="228"/>
                    <a:pt x="1097" y="164"/>
                    <a:pt x="1265" y="164"/>
                  </a:cubicBezTo>
                  <a:cubicBezTo>
                    <a:pt x="1298" y="164"/>
                    <a:pt x="1333" y="167"/>
                    <a:pt x="1369" y="172"/>
                  </a:cubicBezTo>
                  <a:cubicBezTo>
                    <a:pt x="1490" y="202"/>
                    <a:pt x="1551" y="294"/>
                    <a:pt x="1581" y="415"/>
                  </a:cubicBezTo>
                  <a:cubicBezTo>
                    <a:pt x="1581" y="506"/>
                    <a:pt x="1521" y="567"/>
                    <a:pt x="1551" y="567"/>
                  </a:cubicBezTo>
                  <a:cubicBezTo>
                    <a:pt x="1551" y="567"/>
                    <a:pt x="1612" y="567"/>
                    <a:pt x="1642" y="415"/>
                  </a:cubicBezTo>
                  <a:cubicBezTo>
                    <a:pt x="1673" y="354"/>
                    <a:pt x="1642" y="294"/>
                    <a:pt x="1612" y="202"/>
                  </a:cubicBezTo>
                  <a:cubicBezTo>
                    <a:pt x="1581" y="142"/>
                    <a:pt x="1490" y="50"/>
                    <a:pt x="1399" y="20"/>
                  </a:cubicBezTo>
                  <a:cubicBezTo>
                    <a:pt x="1347" y="7"/>
                    <a:pt x="1295" y="1"/>
                    <a:pt x="12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9"/>
            <p:cNvSpPr/>
            <p:nvPr/>
          </p:nvSpPr>
          <p:spPr>
            <a:xfrm flipH="1">
              <a:off x="2171738" y="2537059"/>
              <a:ext cx="78681" cy="110611"/>
            </a:xfrm>
            <a:custGeom>
              <a:avLst/>
              <a:gdLst/>
              <a:ahLst/>
              <a:cxnLst/>
              <a:rect l="l" t="t" r="r" b="b"/>
              <a:pathLst>
                <a:path w="2341" h="3291" extrusionOk="0">
                  <a:moveTo>
                    <a:pt x="116" y="0"/>
                  </a:moveTo>
                  <a:cubicBezTo>
                    <a:pt x="77" y="0"/>
                    <a:pt x="38" y="3"/>
                    <a:pt x="0" y="8"/>
                  </a:cubicBezTo>
                  <a:cubicBezTo>
                    <a:pt x="0" y="38"/>
                    <a:pt x="244" y="69"/>
                    <a:pt x="578" y="251"/>
                  </a:cubicBezTo>
                  <a:cubicBezTo>
                    <a:pt x="1520" y="677"/>
                    <a:pt x="2128" y="1619"/>
                    <a:pt x="2159" y="2652"/>
                  </a:cubicBezTo>
                  <a:cubicBezTo>
                    <a:pt x="2189" y="3017"/>
                    <a:pt x="2128" y="3291"/>
                    <a:pt x="2159" y="3291"/>
                  </a:cubicBezTo>
                  <a:cubicBezTo>
                    <a:pt x="2250" y="3078"/>
                    <a:pt x="2311" y="2865"/>
                    <a:pt x="2280" y="2652"/>
                  </a:cubicBezTo>
                  <a:cubicBezTo>
                    <a:pt x="2341" y="1528"/>
                    <a:pt x="1672" y="525"/>
                    <a:pt x="639" y="130"/>
                  </a:cubicBezTo>
                  <a:cubicBezTo>
                    <a:pt x="489" y="55"/>
                    <a:pt x="297" y="0"/>
                    <a:pt x="1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9"/>
            <p:cNvSpPr/>
            <p:nvPr/>
          </p:nvSpPr>
          <p:spPr>
            <a:xfrm flipH="1">
              <a:off x="2078780" y="2095578"/>
              <a:ext cx="408664" cy="367189"/>
            </a:xfrm>
            <a:custGeom>
              <a:avLst/>
              <a:gdLst/>
              <a:ahLst/>
              <a:cxnLst/>
              <a:rect l="l" t="t" r="r" b="b"/>
              <a:pathLst>
                <a:path w="12159" h="10925" extrusionOk="0">
                  <a:moveTo>
                    <a:pt x="9955" y="1"/>
                  </a:moveTo>
                  <a:cubicBezTo>
                    <a:pt x="9788" y="1"/>
                    <a:pt x="9621" y="5"/>
                    <a:pt x="9454" y="12"/>
                  </a:cubicBezTo>
                  <a:cubicBezTo>
                    <a:pt x="8451" y="73"/>
                    <a:pt x="7478" y="286"/>
                    <a:pt x="6536" y="620"/>
                  </a:cubicBezTo>
                  <a:cubicBezTo>
                    <a:pt x="5411" y="1076"/>
                    <a:pt x="4347" y="1714"/>
                    <a:pt x="3435" y="2505"/>
                  </a:cubicBezTo>
                  <a:cubicBezTo>
                    <a:pt x="2949" y="2900"/>
                    <a:pt x="2493" y="3356"/>
                    <a:pt x="2128" y="3872"/>
                  </a:cubicBezTo>
                  <a:cubicBezTo>
                    <a:pt x="1794" y="4359"/>
                    <a:pt x="1490" y="4875"/>
                    <a:pt x="1216" y="5392"/>
                  </a:cubicBezTo>
                  <a:cubicBezTo>
                    <a:pt x="821" y="6304"/>
                    <a:pt x="517" y="7246"/>
                    <a:pt x="305" y="8219"/>
                  </a:cubicBezTo>
                  <a:cubicBezTo>
                    <a:pt x="183" y="8888"/>
                    <a:pt x="92" y="9526"/>
                    <a:pt x="61" y="10195"/>
                  </a:cubicBezTo>
                  <a:cubicBezTo>
                    <a:pt x="31" y="10438"/>
                    <a:pt x="31" y="10620"/>
                    <a:pt x="31" y="10742"/>
                  </a:cubicBezTo>
                  <a:cubicBezTo>
                    <a:pt x="1" y="10803"/>
                    <a:pt x="1" y="10863"/>
                    <a:pt x="31" y="10924"/>
                  </a:cubicBezTo>
                  <a:cubicBezTo>
                    <a:pt x="61" y="10681"/>
                    <a:pt x="92" y="10468"/>
                    <a:pt x="122" y="10195"/>
                  </a:cubicBezTo>
                  <a:cubicBezTo>
                    <a:pt x="183" y="9556"/>
                    <a:pt x="305" y="8888"/>
                    <a:pt x="457" y="8249"/>
                  </a:cubicBezTo>
                  <a:cubicBezTo>
                    <a:pt x="669" y="7307"/>
                    <a:pt x="973" y="6365"/>
                    <a:pt x="1399" y="5483"/>
                  </a:cubicBezTo>
                  <a:cubicBezTo>
                    <a:pt x="1642" y="4967"/>
                    <a:pt x="1946" y="4450"/>
                    <a:pt x="2280" y="3994"/>
                  </a:cubicBezTo>
                  <a:cubicBezTo>
                    <a:pt x="2645" y="3508"/>
                    <a:pt x="3071" y="3052"/>
                    <a:pt x="3557" y="2657"/>
                  </a:cubicBezTo>
                  <a:cubicBezTo>
                    <a:pt x="4469" y="1866"/>
                    <a:pt x="5502" y="1258"/>
                    <a:pt x="6596" y="802"/>
                  </a:cubicBezTo>
                  <a:cubicBezTo>
                    <a:pt x="7508" y="468"/>
                    <a:pt x="8481" y="225"/>
                    <a:pt x="9454" y="164"/>
                  </a:cubicBezTo>
                  <a:cubicBezTo>
                    <a:pt x="9731" y="152"/>
                    <a:pt x="10008" y="144"/>
                    <a:pt x="10282" y="144"/>
                  </a:cubicBezTo>
                  <a:cubicBezTo>
                    <a:pt x="10671" y="144"/>
                    <a:pt x="11056" y="159"/>
                    <a:pt x="11429" y="195"/>
                  </a:cubicBezTo>
                  <a:lnTo>
                    <a:pt x="11977" y="255"/>
                  </a:lnTo>
                  <a:lnTo>
                    <a:pt x="12159" y="255"/>
                  </a:lnTo>
                  <a:cubicBezTo>
                    <a:pt x="12098" y="225"/>
                    <a:pt x="12037" y="225"/>
                    <a:pt x="11977" y="195"/>
                  </a:cubicBezTo>
                  <a:lnTo>
                    <a:pt x="11460" y="103"/>
                  </a:lnTo>
                  <a:cubicBezTo>
                    <a:pt x="10958" y="35"/>
                    <a:pt x="10457" y="1"/>
                    <a:pt x="99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9"/>
            <p:cNvSpPr/>
            <p:nvPr/>
          </p:nvSpPr>
          <p:spPr>
            <a:xfrm flipH="1">
              <a:off x="2198311" y="3448589"/>
              <a:ext cx="756023" cy="433737"/>
            </a:xfrm>
            <a:custGeom>
              <a:avLst/>
              <a:gdLst/>
              <a:ahLst/>
              <a:cxnLst/>
              <a:rect l="l" t="t" r="r" b="b"/>
              <a:pathLst>
                <a:path w="22494" h="12905" extrusionOk="0">
                  <a:moveTo>
                    <a:pt x="18755" y="1"/>
                  </a:moveTo>
                  <a:lnTo>
                    <a:pt x="14165" y="305"/>
                  </a:lnTo>
                  <a:cubicBezTo>
                    <a:pt x="13162" y="518"/>
                    <a:pt x="12129" y="700"/>
                    <a:pt x="11126" y="791"/>
                  </a:cubicBezTo>
                  <a:cubicBezTo>
                    <a:pt x="9849" y="852"/>
                    <a:pt x="6566" y="4743"/>
                    <a:pt x="5107" y="5411"/>
                  </a:cubicBezTo>
                  <a:cubicBezTo>
                    <a:pt x="4984" y="5469"/>
                    <a:pt x="4845" y="5496"/>
                    <a:pt x="4694" y="5496"/>
                  </a:cubicBezTo>
                  <a:cubicBezTo>
                    <a:pt x="3104" y="5496"/>
                    <a:pt x="214" y="2554"/>
                    <a:pt x="214" y="2554"/>
                  </a:cubicBezTo>
                  <a:lnTo>
                    <a:pt x="214" y="2554"/>
                  </a:lnTo>
                  <a:cubicBezTo>
                    <a:pt x="214" y="2554"/>
                    <a:pt x="1" y="3253"/>
                    <a:pt x="700" y="5472"/>
                  </a:cubicBezTo>
                  <a:cubicBezTo>
                    <a:pt x="1399" y="7691"/>
                    <a:pt x="3770" y="10183"/>
                    <a:pt x="5746" y="11977"/>
                  </a:cubicBezTo>
                  <a:cubicBezTo>
                    <a:pt x="6513" y="12684"/>
                    <a:pt x="8240" y="12904"/>
                    <a:pt x="10089" y="12904"/>
                  </a:cubicBezTo>
                  <a:cubicBezTo>
                    <a:pt x="12929" y="12904"/>
                    <a:pt x="16058" y="12385"/>
                    <a:pt x="16445" y="12311"/>
                  </a:cubicBezTo>
                  <a:cubicBezTo>
                    <a:pt x="17083" y="12220"/>
                    <a:pt x="22494" y="8451"/>
                    <a:pt x="22494" y="8451"/>
                  </a:cubicBezTo>
                  <a:lnTo>
                    <a:pt x="20822" y="4530"/>
                  </a:lnTo>
                  <a:lnTo>
                    <a:pt x="13770" y="4074"/>
                  </a:lnTo>
                  <a:cubicBezTo>
                    <a:pt x="13770" y="4074"/>
                    <a:pt x="15402" y="3505"/>
                    <a:pt x="16637" y="3505"/>
                  </a:cubicBezTo>
                  <a:cubicBezTo>
                    <a:pt x="16771" y="3505"/>
                    <a:pt x="16900" y="3512"/>
                    <a:pt x="17022" y="3527"/>
                  </a:cubicBezTo>
                  <a:cubicBezTo>
                    <a:pt x="17048" y="3530"/>
                    <a:pt x="17073" y="3531"/>
                    <a:pt x="17097" y="3531"/>
                  </a:cubicBezTo>
                  <a:cubicBezTo>
                    <a:pt x="18288" y="3531"/>
                    <a:pt x="18755" y="1"/>
                    <a:pt x="187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9"/>
            <p:cNvSpPr/>
            <p:nvPr/>
          </p:nvSpPr>
          <p:spPr>
            <a:xfrm flipH="1">
              <a:off x="1373888" y="2261616"/>
              <a:ext cx="1467043" cy="1548009"/>
            </a:xfrm>
            <a:custGeom>
              <a:avLst/>
              <a:gdLst/>
              <a:ahLst/>
              <a:cxnLst/>
              <a:rect l="l" t="t" r="r" b="b"/>
              <a:pathLst>
                <a:path w="43649" h="46058" extrusionOk="0">
                  <a:moveTo>
                    <a:pt x="36675" y="1"/>
                  </a:moveTo>
                  <a:cubicBezTo>
                    <a:pt x="34801" y="1"/>
                    <a:pt x="32260" y="742"/>
                    <a:pt x="30579" y="4191"/>
                  </a:cubicBezTo>
                  <a:cubicBezTo>
                    <a:pt x="27661" y="10209"/>
                    <a:pt x="20062" y="31820"/>
                    <a:pt x="18360" y="32337"/>
                  </a:cubicBezTo>
                  <a:lnTo>
                    <a:pt x="6080" y="18203"/>
                  </a:lnTo>
                  <a:lnTo>
                    <a:pt x="1" y="21638"/>
                  </a:lnTo>
                  <a:cubicBezTo>
                    <a:pt x="1" y="21638"/>
                    <a:pt x="2615" y="27048"/>
                    <a:pt x="6171" y="32975"/>
                  </a:cubicBezTo>
                  <a:cubicBezTo>
                    <a:pt x="9970" y="39260"/>
                    <a:pt x="14897" y="46057"/>
                    <a:pt x="20011" y="46057"/>
                  </a:cubicBezTo>
                  <a:cubicBezTo>
                    <a:pt x="20463" y="46057"/>
                    <a:pt x="20915" y="46004"/>
                    <a:pt x="21369" y="45894"/>
                  </a:cubicBezTo>
                  <a:cubicBezTo>
                    <a:pt x="30640" y="43675"/>
                    <a:pt x="43649" y="15772"/>
                    <a:pt x="43649" y="15772"/>
                  </a:cubicBezTo>
                  <a:cubicBezTo>
                    <a:pt x="43649" y="15772"/>
                    <a:pt x="43558" y="1060"/>
                    <a:pt x="39120" y="422"/>
                  </a:cubicBezTo>
                  <a:cubicBezTo>
                    <a:pt x="39120" y="422"/>
                    <a:pt x="38087" y="1"/>
                    <a:pt x="36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9"/>
            <p:cNvSpPr/>
            <p:nvPr/>
          </p:nvSpPr>
          <p:spPr>
            <a:xfrm flipH="1">
              <a:off x="2225903" y="2308470"/>
              <a:ext cx="682451" cy="679393"/>
            </a:xfrm>
            <a:custGeom>
              <a:avLst/>
              <a:gdLst/>
              <a:ahLst/>
              <a:cxnLst/>
              <a:rect l="l" t="t" r="r" b="b"/>
              <a:pathLst>
                <a:path w="20305" h="20214" extrusionOk="0">
                  <a:moveTo>
                    <a:pt x="13496" y="0"/>
                  </a:moveTo>
                  <a:cubicBezTo>
                    <a:pt x="13496" y="1"/>
                    <a:pt x="8147" y="2706"/>
                    <a:pt x="7600" y="3101"/>
                  </a:cubicBezTo>
                  <a:cubicBezTo>
                    <a:pt x="7052" y="3526"/>
                    <a:pt x="6293" y="3982"/>
                    <a:pt x="6293" y="3982"/>
                  </a:cubicBezTo>
                  <a:cubicBezTo>
                    <a:pt x="5897" y="4013"/>
                    <a:pt x="5563" y="4073"/>
                    <a:pt x="5198" y="4165"/>
                  </a:cubicBezTo>
                  <a:cubicBezTo>
                    <a:pt x="4864" y="4286"/>
                    <a:pt x="183" y="13435"/>
                    <a:pt x="92" y="15107"/>
                  </a:cubicBezTo>
                  <a:cubicBezTo>
                    <a:pt x="1" y="16809"/>
                    <a:pt x="2007" y="20213"/>
                    <a:pt x="2007" y="20213"/>
                  </a:cubicBezTo>
                  <a:lnTo>
                    <a:pt x="8055" y="16809"/>
                  </a:lnTo>
                  <a:lnTo>
                    <a:pt x="7903" y="16292"/>
                  </a:lnTo>
                  <a:cubicBezTo>
                    <a:pt x="7600" y="15289"/>
                    <a:pt x="7995" y="14195"/>
                    <a:pt x="8907" y="13648"/>
                  </a:cubicBezTo>
                  <a:cubicBezTo>
                    <a:pt x="9545" y="13253"/>
                    <a:pt x="10183" y="12919"/>
                    <a:pt x="10852" y="12615"/>
                  </a:cubicBezTo>
                  <a:cubicBezTo>
                    <a:pt x="12524" y="11855"/>
                    <a:pt x="13405" y="10396"/>
                    <a:pt x="14226" y="9393"/>
                  </a:cubicBezTo>
                  <a:cubicBezTo>
                    <a:pt x="15046" y="8420"/>
                    <a:pt x="17661" y="8390"/>
                    <a:pt x="18968" y="7052"/>
                  </a:cubicBezTo>
                  <a:cubicBezTo>
                    <a:pt x="20305" y="5745"/>
                    <a:pt x="19819" y="4560"/>
                    <a:pt x="19150" y="4256"/>
                  </a:cubicBezTo>
                  <a:cubicBezTo>
                    <a:pt x="19100" y="4233"/>
                    <a:pt x="19035" y="4223"/>
                    <a:pt x="18956" y="4223"/>
                  </a:cubicBezTo>
                  <a:cubicBezTo>
                    <a:pt x="17979" y="4223"/>
                    <a:pt x="14956" y="5852"/>
                    <a:pt x="14591" y="6049"/>
                  </a:cubicBezTo>
                  <a:cubicBezTo>
                    <a:pt x="14340" y="6175"/>
                    <a:pt x="12926" y="6889"/>
                    <a:pt x="11810" y="6889"/>
                  </a:cubicBezTo>
                  <a:cubicBezTo>
                    <a:pt x="11302" y="6889"/>
                    <a:pt x="10856" y="6741"/>
                    <a:pt x="10609" y="6323"/>
                  </a:cubicBezTo>
                  <a:cubicBezTo>
                    <a:pt x="9849" y="5016"/>
                    <a:pt x="12797" y="3131"/>
                    <a:pt x="12797" y="3131"/>
                  </a:cubicBezTo>
                  <a:lnTo>
                    <a:pt x="13496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FCC0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9"/>
            <p:cNvSpPr/>
            <p:nvPr/>
          </p:nvSpPr>
          <p:spPr>
            <a:xfrm flipH="1">
              <a:off x="1345228" y="2232879"/>
              <a:ext cx="676334" cy="814236"/>
            </a:xfrm>
            <a:custGeom>
              <a:avLst/>
              <a:gdLst/>
              <a:ahLst/>
              <a:cxnLst/>
              <a:rect l="l" t="t" r="r" b="b"/>
              <a:pathLst>
                <a:path w="20123" h="24226" extrusionOk="0">
                  <a:moveTo>
                    <a:pt x="14012" y="0"/>
                  </a:moveTo>
                  <a:cubicBezTo>
                    <a:pt x="14012" y="0"/>
                    <a:pt x="7933" y="274"/>
                    <a:pt x="6535" y="3252"/>
                  </a:cubicBezTo>
                  <a:cubicBezTo>
                    <a:pt x="5167" y="6201"/>
                    <a:pt x="0" y="18146"/>
                    <a:pt x="0" y="18146"/>
                  </a:cubicBezTo>
                  <a:lnTo>
                    <a:pt x="16475" y="24225"/>
                  </a:lnTo>
                  <a:cubicBezTo>
                    <a:pt x="16475" y="24225"/>
                    <a:pt x="19271" y="19119"/>
                    <a:pt x="19696" y="16201"/>
                  </a:cubicBezTo>
                  <a:cubicBezTo>
                    <a:pt x="20122" y="13313"/>
                    <a:pt x="19636" y="669"/>
                    <a:pt x="140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9"/>
            <p:cNvSpPr/>
            <p:nvPr/>
          </p:nvSpPr>
          <p:spPr>
            <a:xfrm flipH="1">
              <a:off x="1446394" y="2242055"/>
              <a:ext cx="577218" cy="812219"/>
            </a:xfrm>
            <a:custGeom>
              <a:avLst/>
              <a:gdLst/>
              <a:ahLst/>
              <a:cxnLst/>
              <a:rect l="l" t="t" r="r" b="b"/>
              <a:pathLst>
                <a:path w="17174" h="24166" extrusionOk="0">
                  <a:moveTo>
                    <a:pt x="11915" y="1"/>
                  </a:moveTo>
                  <a:cubicBezTo>
                    <a:pt x="11904" y="1"/>
                    <a:pt x="11893" y="5"/>
                    <a:pt x="11882" y="10"/>
                  </a:cubicBezTo>
                  <a:lnTo>
                    <a:pt x="11882" y="10"/>
                  </a:lnTo>
                  <a:cubicBezTo>
                    <a:pt x="11904" y="3"/>
                    <a:pt x="11915" y="1"/>
                    <a:pt x="11915" y="1"/>
                  </a:cubicBezTo>
                  <a:close/>
                  <a:moveTo>
                    <a:pt x="11882" y="10"/>
                  </a:moveTo>
                  <a:cubicBezTo>
                    <a:pt x="11831" y="25"/>
                    <a:pt x="11721" y="59"/>
                    <a:pt x="11551" y="122"/>
                  </a:cubicBezTo>
                  <a:cubicBezTo>
                    <a:pt x="11642" y="92"/>
                    <a:pt x="11733" y="62"/>
                    <a:pt x="11824" y="31"/>
                  </a:cubicBezTo>
                  <a:cubicBezTo>
                    <a:pt x="11844" y="31"/>
                    <a:pt x="11863" y="19"/>
                    <a:pt x="11882" y="10"/>
                  </a:cubicBezTo>
                  <a:close/>
                  <a:moveTo>
                    <a:pt x="11551" y="122"/>
                  </a:moveTo>
                  <a:cubicBezTo>
                    <a:pt x="11156" y="244"/>
                    <a:pt x="10791" y="396"/>
                    <a:pt x="10456" y="578"/>
                  </a:cubicBezTo>
                  <a:cubicBezTo>
                    <a:pt x="9241" y="1369"/>
                    <a:pt x="8177" y="2372"/>
                    <a:pt x="7326" y="3557"/>
                  </a:cubicBezTo>
                  <a:cubicBezTo>
                    <a:pt x="6049" y="5259"/>
                    <a:pt x="4924" y="7083"/>
                    <a:pt x="3982" y="8998"/>
                  </a:cubicBezTo>
                  <a:cubicBezTo>
                    <a:pt x="2888" y="11126"/>
                    <a:pt x="1824" y="13557"/>
                    <a:pt x="760" y="16141"/>
                  </a:cubicBezTo>
                  <a:lnTo>
                    <a:pt x="395" y="17022"/>
                  </a:lnTo>
                  <a:cubicBezTo>
                    <a:pt x="335" y="17144"/>
                    <a:pt x="274" y="17296"/>
                    <a:pt x="213" y="17417"/>
                  </a:cubicBezTo>
                  <a:lnTo>
                    <a:pt x="91" y="17630"/>
                  </a:lnTo>
                  <a:lnTo>
                    <a:pt x="61" y="17721"/>
                  </a:lnTo>
                  <a:lnTo>
                    <a:pt x="31" y="17752"/>
                  </a:lnTo>
                  <a:cubicBezTo>
                    <a:pt x="48" y="17769"/>
                    <a:pt x="56" y="17787"/>
                    <a:pt x="65" y="17805"/>
                  </a:cubicBezTo>
                  <a:lnTo>
                    <a:pt x="65" y="17805"/>
                  </a:lnTo>
                  <a:lnTo>
                    <a:pt x="0" y="17934"/>
                  </a:lnTo>
                  <a:cubicBezTo>
                    <a:pt x="9" y="17934"/>
                    <a:pt x="19" y="17934"/>
                    <a:pt x="31" y="17934"/>
                  </a:cubicBezTo>
                  <a:lnTo>
                    <a:pt x="31" y="17934"/>
                  </a:lnTo>
                  <a:lnTo>
                    <a:pt x="31" y="17934"/>
                  </a:lnTo>
                  <a:lnTo>
                    <a:pt x="12189" y="22402"/>
                  </a:lnTo>
                  <a:lnTo>
                    <a:pt x="15836" y="23709"/>
                  </a:lnTo>
                  <a:lnTo>
                    <a:pt x="16809" y="24044"/>
                  </a:lnTo>
                  <a:lnTo>
                    <a:pt x="17083" y="24135"/>
                  </a:lnTo>
                  <a:cubicBezTo>
                    <a:pt x="17113" y="24135"/>
                    <a:pt x="17143" y="24165"/>
                    <a:pt x="17174" y="24165"/>
                  </a:cubicBezTo>
                  <a:lnTo>
                    <a:pt x="17083" y="24104"/>
                  </a:lnTo>
                  <a:lnTo>
                    <a:pt x="16840" y="24013"/>
                  </a:lnTo>
                  <a:lnTo>
                    <a:pt x="15867" y="23618"/>
                  </a:lnTo>
                  <a:lnTo>
                    <a:pt x="12250" y="22250"/>
                  </a:lnTo>
                  <a:lnTo>
                    <a:pt x="222" y="17800"/>
                  </a:lnTo>
                  <a:lnTo>
                    <a:pt x="274" y="17721"/>
                  </a:lnTo>
                  <a:lnTo>
                    <a:pt x="365" y="17509"/>
                  </a:lnTo>
                  <a:lnTo>
                    <a:pt x="547" y="17083"/>
                  </a:lnTo>
                  <a:lnTo>
                    <a:pt x="943" y="16202"/>
                  </a:lnTo>
                  <a:cubicBezTo>
                    <a:pt x="1976" y="13618"/>
                    <a:pt x="3040" y="11217"/>
                    <a:pt x="4134" y="9059"/>
                  </a:cubicBezTo>
                  <a:cubicBezTo>
                    <a:pt x="5076" y="7144"/>
                    <a:pt x="6171" y="5320"/>
                    <a:pt x="7447" y="3618"/>
                  </a:cubicBezTo>
                  <a:cubicBezTo>
                    <a:pt x="8268" y="2432"/>
                    <a:pt x="9301" y="1429"/>
                    <a:pt x="10487" y="639"/>
                  </a:cubicBezTo>
                  <a:cubicBezTo>
                    <a:pt x="10821" y="426"/>
                    <a:pt x="11156" y="274"/>
                    <a:pt x="11551" y="122"/>
                  </a:cubicBezTo>
                  <a:close/>
                </a:path>
              </a:pathLst>
            </a:custGeom>
            <a:solidFill>
              <a:srgbClr val="C94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9"/>
            <p:cNvSpPr/>
            <p:nvPr/>
          </p:nvSpPr>
          <p:spPr>
            <a:xfrm flipH="1">
              <a:off x="2084901" y="3381165"/>
              <a:ext cx="541491" cy="424427"/>
            </a:xfrm>
            <a:custGeom>
              <a:avLst/>
              <a:gdLst/>
              <a:ahLst/>
              <a:cxnLst/>
              <a:rect l="l" t="t" r="r" b="b"/>
              <a:pathLst>
                <a:path w="16111" h="12628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62"/>
                    <a:pt x="62" y="153"/>
                    <a:pt x="122" y="214"/>
                  </a:cubicBezTo>
                  <a:lnTo>
                    <a:pt x="457" y="730"/>
                  </a:lnTo>
                  <a:lnTo>
                    <a:pt x="1764" y="2676"/>
                  </a:lnTo>
                  <a:lnTo>
                    <a:pt x="3739" y="5563"/>
                  </a:lnTo>
                  <a:cubicBezTo>
                    <a:pt x="4104" y="6110"/>
                    <a:pt x="4499" y="6688"/>
                    <a:pt x="4925" y="7265"/>
                  </a:cubicBezTo>
                  <a:cubicBezTo>
                    <a:pt x="5320" y="7843"/>
                    <a:pt x="5776" y="8420"/>
                    <a:pt x="6262" y="8998"/>
                  </a:cubicBezTo>
                  <a:cubicBezTo>
                    <a:pt x="7174" y="10123"/>
                    <a:pt x="8299" y="11065"/>
                    <a:pt x="9575" y="11733"/>
                  </a:cubicBezTo>
                  <a:cubicBezTo>
                    <a:pt x="10639" y="12189"/>
                    <a:pt x="11794" y="12493"/>
                    <a:pt x="12949" y="12585"/>
                  </a:cubicBezTo>
                  <a:cubicBezTo>
                    <a:pt x="13203" y="12614"/>
                    <a:pt x="13456" y="12627"/>
                    <a:pt x="13709" y="12627"/>
                  </a:cubicBezTo>
                  <a:cubicBezTo>
                    <a:pt x="14246" y="12627"/>
                    <a:pt x="14783" y="12566"/>
                    <a:pt x="15320" y="12463"/>
                  </a:cubicBezTo>
                  <a:cubicBezTo>
                    <a:pt x="15503" y="12433"/>
                    <a:pt x="15715" y="12372"/>
                    <a:pt x="15928" y="12281"/>
                  </a:cubicBezTo>
                  <a:cubicBezTo>
                    <a:pt x="15989" y="12250"/>
                    <a:pt x="16050" y="12220"/>
                    <a:pt x="16111" y="12189"/>
                  </a:cubicBezTo>
                  <a:cubicBezTo>
                    <a:pt x="16111" y="12186"/>
                    <a:pt x="16107" y="12185"/>
                    <a:pt x="16101" y="12185"/>
                  </a:cubicBezTo>
                  <a:cubicBezTo>
                    <a:pt x="16050" y="12185"/>
                    <a:pt x="15779" y="12293"/>
                    <a:pt x="15290" y="12402"/>
                  </a:cubicBezTo>
                  <a:cubicBezTo>
                    <a:pt x="14830" y="12476"/>
                    <a:pt x="14358" y="12516"/>
                    <a:pt x="13889" y="12516"/>
                  </a:cubicBezTo>
                  <a:cubicBezTo>
                    <a:pt x="13584" y="12516"/>
                    <a:pt x="13280" y="12499"/>
                    <a:pt x="12980" y="12463"/>
                  </a:cubicBezTo>
                  <a:cubicBezTo>
                    <a:pt x="10366" y="12281"/>
                    <a:pt x="7964" y="10974"/>
                    <a:pt x="6414" y="8876"/>
                  </a:cubicBezTo>
                  <a:cubicBezTo>
                    <a:pt x="5928" y="8299"/>
                    <a:pt x="5502" y="7691"/>
                    <a:pt x="5077" y="7144"/>
                  </a:cubicBezTo>
                  <a:lnTo>
                    <a:pt x="3891" y="5442"/>
                  </a:lnTo>
                  <a:lnTo>
                    <a:pt x="1885" y="2584"/>
                  </a:lnTo>
                  <a:lnTo>
                    <a:pt x="518" y="700"/>
                  </a:lnTo>
                  <a:lnTo>
                    <a:pt x="153" y="183"/>
                  </a:lnTo>
                  <a:cubicBezTo>
                    <a:pt x="92" y="122"/>
                    <a:pt x="62" y="62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9"/>
            <p:cNvSpPr/>
            <p:nvPr/>
          </p:nvSpPr>
          <p:spPr>
            <a:xfrm flipH="1">
              <a:off x="2123709" y="3349504"/>
              <a:ext cx="101166" cy="147145"/>
            </a:xfrm>
            <a:custGeom>
              <a:avLst/>
              <a:gdLst/>
              <a:ahLst/>
              <a:cxnLst/>
              <a:rect l="l" t="t" r="r" b="b"/>
              <a:pathLst>
                <a:path w="3010" h="4378" extrusionOk="0">
                  <a:moveTo>
                    <a:pt x="31" y="1"/>
                  </a:moveTo>
                  <a:lnTo>
                    <a:pt x="31" y="1"/>
                  </a:lnTo>
                  <a:cubicBezTo>
                    <a:pt x="0" y="31"/>
                    <a:pt x="274" y="183"/>
                    <a:pt x="639" y="487"/>
                  </a:cubicBezTo>
                  <a:cubicBezTo>
                    <a:pt x="1125" y="882"/>
                    <a:pt x="1551" y="1368"/>
                    <a:pt x="1915" y="1885"/>
                  </a:cubicBezTo>
                  <a:cubicBezTo>
                    <a:pt x="2280" y="2432"/>
                    <a:pt x="2584" y="3010"/>
                    <a:pt x="2766" y="3618"/>
                  </a:cubicBezTo>
                  <a:cubicBezTo>
                    <a:pt x="2827" y="3861"/>
                    <a:pt x="2918" y="4104"/>
                    <a:pt x="3010" y="4377"/>
                  </a:cubicBezTo>
                  <a:cubicBezTo>
                    <a:pt x="3010" y="4104"/>
                    <a:pt x="2979" y="3830"/>
                    <a:pt x="2918" y="3557"/>
                  </a:cubicBezTo>
                  <a:cubicBezTo>
                    <a:pt x="2736" y="2919"/>
                    <a:pt x="2462" y="2311"/>
                    <a:pt x="2098" y="1763"/>
                  </a:cubicBezTo>
                  <a:cubicBezTo>
                    <a:pt x="1733" y="1247"/>
                    <a:pt x="1247" y="760"/>
                    <a:pt x="730" y="365"/>
                  </a:cubicBezTo>
                  <a:cubicBezTo>
                    <a:pt x="517" y="183"/>
                    <a:pt x="274" y="61"/>
                    <a:pt x="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3" name="Google Shape;2903;p80"/>
          <p:cNvSpPr txBox="1">
            <a:spLocks noGrp="1"/>
          </p:cNvSpPr>
          <p:nvPr>
            <p:ph type="title"/>
          </p:nvPr>
        </p:nvSpPr>
        <p:spPr>
          <a:xfrm>
            <a:off x="4294981" y="1527592"/>
            <a:ext cx="4417088" cy="16849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BAYI RESIKO TINGGI DAN PENATALAKSANAANNYA</a:t>
            </a:r>
            <a:endParaRPr sz="2800" dirty="0"/>
          </a:p>
        </p:txBody>
      </p:sp>
      <p:grpSp>
        <p:nvGrpSpPr>
          <p:cNvPr id="2918" name="Google Shape;2918;p80"/>
          <p:cNvGrpSpPr/>
          <p:nvPr/>
        </p:nvGrpSpPr>
        <p:grpSpPr>
          <a:xfrm>
            <a:off x="484632" y="910987"/>
            <a:ext cx="3737518" cy="4232555"/>
            <a:chOff x="1273175" y="825425"/>
            <a:chExt cx="3432695" cy="3887357"/>
          </a:xfrm>
        </p:grpSpPr>
        <p:sp>
          <p:nvSpPr>
            <p:cNvPr id="2919" name="Google Shape;2919;p80"/>
            <p:cNvSpPr/>
            <p:nvPr/>
          </p:nvSpPr>
          <p:spPr>
            <a:xfrm flipH="1">
              <a:off x="2017117" y="1175530"/>
              <a:ext cx="846450" cy="1048435"/>
            </a:xfrm>
            <a:custGeom>
              <a:avLst/>
              <a:gdLst/>
              <a:ahLst/>
              <a:cxnLst/>
              <a:rect l="l" t="t" r="r" b="b"/>
              <a:pathLst>
                <a:path w="16813" h="20825" extrusionOk="0">
                  <a:moveTo>
                    <a:pt x="4916" y="0"/>
                  </a:moveTo>
                  <a:cubicBezTo>
                    <a:pt x="2075" y="0"/>
                    <a:pt x="0" y="1979"/>
                    <a:pt x="200" y="4179"/>
                  </a:cubicBezTo>
                  <a:cubicBezTo>
                    <a:pt x="200" y="4179"/>
                    <a:pt x="600" y="7081"/>
                    <a:pt x="1501" y="11284"/>
                  </a:cubicBezTo>
                  <a:cubicBezTo>
                    <a:pt x="1501" y="11284"/>
                    <a:pt x="1334" y="12585"/>
                    <a:pt x="801" y="13419"/>
                  </a:cubicBezTo>
                  <a:cubicBezTo>
                    <a:pt x="367" y="14119"/>
                    <a:pt x="1067" y="14520"/>
                    <a:pt x="2001" y="14586"/>
                  </a:cubicBezTo>
                  <a:cubicBezTo>
                    <a:pt x="3202" y="18642"/>
                    <a:pt x="5684" y="19603"/>
                    <a:pt x="7363" y="19603"/>
                  </a:cubicBezTo>
                  <a:cubicBezTo>
                    <a:pt x="7783" y="19603"/>
                    <a:pt x="8153" y="19543"/>
                    <a:pt x="8439" y="19456"/>
                  </a:cubicBezTo>
                  <a:cubicBezTo>
                    <a:pt x="9874" y="19023"/>
                    <a:pt x="10241" y="18856"/>
                    <a:pt x="10241" y="18856"/>
                  </a:cubicBezTo>
                  <a:lnTo>
                    <a:pt x="11141" y="20824"/>
                  </a:lnTo>
                  <a:lnTo>
                    <a:pt x="15745" y="15587"/>
                  </a:lnTo>
                  <a:lnTo>
                    <a:pt x="14911" y="12652"/>
                  </a:lnTo>
                  <a:cubicBezTo>
                    <a:pt x="14911" y="12652"/>
                    <a:pt x="16812" y="9149"/>
                    <a:pt x="15511" y="6447"/>
                  </a:cubicBezTo>
                  <a:cubicBezTo>
                    <a:pt x="14722" y="4850"/>
                    <a:pt x="13444" y="4523"/>
                    <a:pt x="12530" y="4523"/>
                  </a:cubicBezTo>
                  <a:cubicBezTo>
                    <a:pt x="11899" y="4523"/>
                    <a:pt x="11442" y="4679"/>
                    <a:pt x="11442" y="4679"/>
                  </a:cubicBezTo>
                  <a:cubicBezTo>
                    <a:pt x="11442" y="4679"/>
                    <a:pt x="9974" y="1043"/>
                    <a:pt x="6405" y="176"/>
                  </a:cubicBezTo>
                  <a:cubicBezTo>
                    <a:pt x="5892" y="56"/>
                    <a:pt x="5393" y="0"/>
                    <a:pt x="49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80"/>
            <p:cNvSpPr/>
            <p:nvPr/>
          </p:nvSpPr>
          <p:spPr>
            <a:xfrm flipH="1">
              <a:off x="1753485" y="3901200"/>
              <a:ext cx="2760970" cy="808239"/>
            </a:xfrm>
            <a:custGeom>
              <a:avLst/>
              <a:gdLst/>
              <a:ahLst/>
              <a:cxnLst/>
              <a:rect l="l" t="t" r="r" b="b"/>
              <a:pathLst>
                <a:path w="54841" h="16054" extrusionOk="0">
                  <a:moveTo>
                    <a:pt x="12207" y="1"/>
                  </a:moveTo>
                  <a:cubicBezTo>
                    <a:pt x="6724" y="1"/>
                    <a:pt x="2496" y="939"/>
                    <a:pt x="601" y="6213"/>
                  </a:cubicBezTo>
                  <a:cubicBezTo>
                    <a:pt x="335" y="6981"/>
                    <a:pt x="168" y="7781"/>
                    <a:pt x="134" y="8615"/>
                  </a:cubicBezTo>
                  <a:cubicBezTo>
                    <a:pt x="1" y="11184"/>
                    <a:pt x="868" y="13952"/>
                    <a:pt x="1769" y="16054"/>
                  </a:cubicBezTo>
                  <a:lnTo>
                    <a:pt x="54840" y="16054"/>
                  </a:lnTo>
                  <a:cubicBezTo>
                    <a:pt x="54707" y="16020"/>
                    <a:pt x="54540" y="15987"/>
                    <a:pt x="54373" y="15920"/>
                  </a:cubicBezTo>
                  <a:cubicBezTo>
                    <a:pt x="49736" y="14719"/>
                    <a:pt x="41664" y="11751"/>
                    <a:pt x="36360" y="8715"/>
                  </a:cubicBezTo>
                  <a:cubicBezTo>
                    <a:pt x="36327" y="8715"/>
                    <a:pt x="36327" y="8682"/>
                    <a:pt x="36294" y="8682"/>
                  </a:cubicBezTo>
                  <a:cubicBezTo>
                    <a:pt x="35893" y="8448"/>
                    <a:pt x="35493" y="8215"/>
                    <a:pt x="35126" y="7981"/>
                  </a:cubicBezTo>
                  <a:cubicBezTo>
                    <a:pt x="34826" y="7781"/>
                    <a:pt x="34526" y="7581"/>
                    <a:pt x="34225" y="7381"/>
                  </a:cubicBezTo>
                  <a:cubicBezTo>
                    <a:pt x="34192" y="7347"/>
                    <a:pt x="34159" y="7347"/>
                    <a:pt x="34092" y="7314"/>
                  </a:cubicBezTo>
                  <a:cubicBezTo>
                    <a:pt x="33658" y="7014"/>
                    <a:pt x="33258" y="6747"/>
                    <a:pt x="32858" y="6480"/>
                  </a:cubicBezTo>
                  <a:cubicBezTo>
                    <a:pt x="32291" y="6113"/>
                    <a:pt x="31757" y="5813"/>
                    <a:pt x="31290" y="5546"/>
                  </a:cubicBezTo>
                  <a:cubicBezTo>
                    <a:pt x="31056" y="5413"/>
                    <a:pt x="30823" y="5313"/>
                    <a:pt x="30623" y="5179"/>
                  </a:cubicBezTo>
                  <a:cubicBezTo>
                    <a:pt x="28788" y="4212"/>
                    <a:pt x="27487" y="3812"/>
                    <a:pt x="26620" y="3645"/>
                  </a:cubicBezTo>
                  <a:cubicBezTo>
                    <a:pt x="26220" y="3559"/>
                    <a:pt x="25911" y="3535"/>
                    <a:pt x="25690" y="3535"/>
                  </a:cubicBezTo>
                  <a:cubicBezTo>
                    <a:pt x="25394" y="3535"/>
                    <a:pt x="25252" y="3578"/>
                    <a:pt x="25252" y="3578"/>
                  </a:cubicBezTo>
                  <a:cubicBezTo>
                    <a:pt x="25252" y="3578"/>
                    <a:pt x="25186" y="3545"/>
                    <a:pt x="25119" y="3478"/>
                  </a:cubicBezTo>
                  <a:cubicBezTo>
                    <a:pt x="25019" y="3445"/>
                    <a:pt x="24952" y="3411"/>
                    <a:pt x="24852" y="3345"/>
                  </a:cubicBezTo>
                  <a:cubicBezTo>
                    <a:pt x="24785" y="3311"/>
                    <a:pt x="24719" y="3278"/>
                    <a:pt x="24619" y="3245"/>
                  </a:cubicBezTo>
                  <a:cubicBezTo>
                    <a:pt x="24018" y="2944"/>
                    <a:pt x="23017" y="2444"/>
                    <a:pt x="21783" y="1977"/>
                  </a:cubicBezTo>
                  <a:cubicBezTo>
                    <a:pt x="19815" y="1176"/>
                    <a:pt x="17247" y="342"/>
                    <a:pt x="14578" y="109"/>
                  </a:cubicBezTo>
                  <a:cubicBezTo>
                    <a:pt x="14111" y="42"/>
                    <a:pt x="13644" y="9"/>
                    <a:pt x="13144" y="9"/>
                  </a:cubicBezTo>
                  <a:cubicBezTo>
                    <a:pt x="12828" y="4"/>
                    <a:pt x="12516" y="1"/>
                    <a:pt x="122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80"/>
            <p:cNvSpPr/>
            <p:nvPr/>
          </p:nvSpPr>
          <p:spPr>
            <a:xfrm flipH="1">
              <a:off x="3160832" y="2991150"/>
              <a:ext cx="1545038" cy="912553"/>
            </a:xfrm>
            <a:custGeom>
              <a:avLst/>
              <a:gdLst/>
              <a:ahLst/>
              <a:cxnLst/>
              <a:rect l="l" t="t" r="r" b="b"/>
              <a:pathLst>
                <a:path w="30689" h="18126" extrusionOk="0">
                  <a:moveTo>
                    <a:pt x="9497" y="0"/>
                  </a:moveTo>
                  <a:cubicBezTo>
                    <a:pt x="9467" y="0"/>
                    <a:pt x="9437" y="2"/>
                    <a:pt x="9407" y="5"/>
                  </a:cubicBezTo>
                  <a:lnTo>
                    <a:pt x="834" y="639"/>
                  </a:lnTo>
                  <a:cubicBezTo>
                    <a:pt x="300" y="672"/>
                    <a:pt x="0" y="1239"/>
                    <a:pt x="267" y="1673"/>
                  </a:cubicBezTo>
                  <a:lnTo>
                    <a:pt x="9073" y="17118"/>
                  </a:lnTo>
                  <a:cubicBezTo>
                    <a:pt x="9414" y="17736"/>
                    <a:pt x="10070" y="18125"/>
                    <a:pt x="10802" y="18125"/>
                  </a:cubicBezTo>
                  <a:cubicBezTo>
                    <a:pt x="10859" y="18125"/>
                    <a:pt x="10917" y="18123"/>
                    <a:pt x="10975" y="18118"/>
                  </a:cubicBezTo>
                  <a:lnTo>
                    <a:pt x="30689" y="16450"/>
                  </a:lnTo>
                  <a:lnTo>
                    <a:pt x="30689" y="14516"/>
                  </a:lnTo>
                  <a:lnTo>
                    <a:pt x="17479" y="14682"/>
                  </a:lnTo>
                  <a:lnTo>
                    <a:pt x="10107" y="372"/>
                  </a:lnTo>
                  <a:cubicBezTo>
                    <a:pt x="9988" y="132"/>
                    <a:pt x="9760" y="0"/>
                    <a:pt x="94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80"/>
            <p:cNvSpPr/>
            <p:nvPr/>
          </p:nvSpPr>
          <p:spPr>
            <a:xfrm flipH="1">
              <a:off x="1273175" y="1993850"/>
              <a:ext cx="1980019" cy="2718932"/>
            </a:xfrm>
            <a:custGeom>
              <a:avLst/>
              <a:gdLst/>
              <a:ahLst/>
              <a:cxnLst/>
              <a:rect l="l" t="t" r="r" b="b"/>
              <a:pathLst>
                <a:path w="39329" h="54006" extrusionOk="0">
                  <a:moveTo>
                    <a:pt x="29788" y="0"/>
                  </a:moveTo>
                  <a:cubicBezTo>
                    <a:pt x="29788" y="0"/>
                    <a:pt x="23250" y="1701"/>
                    <a:pt x="19581" y="3769"/>
                  </a:cubicBezTo>
                  <a:cubicBezTo>
                    <a:pt x="19281" y="3936"/>
                    <a:pt x="19014" y="4103"/>
                    <a:pt x="18747" y="4270"/>
                  </a:cubicBezTo>
                  <a:cubicBezTo>
                    <a:pt x="18613" y="4370"/>
                    <a:pt x="18480" y="4470"/>
                    <a:pt x="18347" y="4570"/>
                  </a:cubicBezTo>
                  <a:cubicBezTo>
                    <a:pt x="17913" y="4904"/>
                    <a:pt x="17579" y="5237"/>
                    <a:pt x="17379" y="5571"/>
                  </a:cubicBezTo>
                  <a:cubicBezTo>
                    <a:pt x="17313" y="5671"/>
                    <a:pt x="17246" y="5771"/>
                    <a:pt x="17179" y="5871"/>
                  </a:cubicBezTo>
                  <a:cubicBezTo>
                    <a:pt x="16512" y="7005"/>
                    <a:pt x="16212" y="8173"/>
                    <a:pt x="16045" y="9540"/>
                  </a:cubicBezTo>
                  <a:cubicBezTo>
                    <a:pt x="16012" y="9774"/>
                    <a:pt x="15978" y="9974"/>
                    <a:pt x="15978" y="10207"/>
                  </a:cubicBezTo>
                  <a:cubicBezTo>
                    <a:pt x="15945" y="10508"/>
                    <a:pt x="15912" y="10774"/>
                    <a:pt x="15878" y="11075"/>
                  </a:cubicBezTo>
                  <a:cubicBezTo>
                    <a:pt x="15878" y="11342"/>
                    <a:pt x="15845" y="11608"/>
                    <a:pt x="15845" y="11909"/>
                  </a:cubicBezTo>
                  <a:cubicBezTo>
                    <a:pt x="15811" y="12242"/>
                    <a:pt x="15778" y="12642"/>
                    <a:pt x="15745" y="13043"/>
                  </a:cubicBezTo>
                  <a:cubicBezTo>
                    <a:pt x="15678" y="14144"/>
                    <a:pt x="15611" y="15378"/>
                    <a:pt x="15445" y="16745"/>
                  </a:cubicBezTo>
                  <a:cubicBezTo>
                    <a:pt x="15344" y="17613"/>
                    <a:pt x="15044" y="18747"/>
                    <a:pt x="14644" y="20081"/>
                  </a:cubicBezTo>
                  <a:cubicBezTo>
                    <a:pt x="14611" y="20215"/>
                    <a:pt x="14544" y="20348"/>
                    <a:pt x="14511" y="20481"/>
                  </a:cubicBezTo>
                  <a:cubicBezTo>
                    <a:pt x="14410" y="20782"/>
                    <a:pt x="14344" y="21048"/>
                    <a:pt x="14244" y="21349"/>
                  </a:cubicBezTo>
                  <a:cubicBezTo>
                    <a:pt x="14177" y="21482"/>
                    <a:pt x="14144" y="21616"/>
                    <a:pt x="14077" y="21749"/>
                  </a:cubicBezTo>
                  <a:cubicBezTo>
                    <a:pt x="14010" y="21983"/>
                    <a:pt x="13910" y="22249"/>
                    <a:pt x="13810" y="22483"/>
                  </a:cubicBezTo>
                  <a:cubicBezTo>
                    <a:pt x="13343" y="23817"/>
                    <a:pt x="12743" y="25252"/>
                    <a:pt x="12142" y="26686"/>
                  </a:cubicBezTo>
                  <a:cubicBezTo>
                    <a:pt x="12109" y="26719"/>
                    <a:pt x="12109" y="26753"/>
                    <a:pt x="12075" y="26786"/>
                  </a:cubicBezTo>
                  <a:cubicBezTo>
                    <a:pt x="12042" y="26919"/>
                    <a:pt x="11975" y="27019"/>
                    <a:pt x="11942" y="27153"/>
                  </a:cubicBezTo>
                  <a:lnTo>
                    <a:pt x="11909" y="27153"/>
                  </a:lnTo>
                  <a:cubicBezTo>
                    <a:pt x="11475" y="28120"/>
                    <a:pt x="11041" y="29121"/>
                    <a:pt x="10541" y="30055"/>
                  </a:cubicBezTo>
                  <a:cubicBezTo>
                    <a:pt x="10374" y="30422"/>
                    <a:pt x="10207" y="30755"/>
                    <a:pt x="10041" y="31089"/>
                  </a:cubicBezTo>
                  <a:cubicBezTo>
                    <a:pt x="10007" y="31156"/>
                    <a:pt x="9974" y="31222"/>
                    <a:pt x="9941" y="31256"/>
                  </a:cubicBezTo>
                  <a:cubicBezTo>
                    <a:pt x="9807" y="31556"/>
                    <a:pt x="9640" y="31823"/>
                    <a:pt x="9507" y="32090"/>
                  </a:cubicBezTo>
                  <a:cubicBezTo>
                    <a:pt x="9273" y="32523"/>
                    <a:pt x="9040" y="32924"/>
                    <a:pt x="8806" y="33324"/>
                  </a:cubicBezTo>
                  <a:cubicBezTo>
                    <a:pt x="8540" y="33791"/>
                    <a:pt x="8306" y="34225"/>
                    <a:pt x="8039" y="34625"/>
                  </a:cubicBezTo>
                  <a:cubicBezTo>
                    <a:pt x="7706" y="35159"/>
                    <a:pt x="7372" y="35692"/>
                    <a:pt x="7039" y="36126"/>
                  </a:cubicBezTo>
                  <a:cubicBezTo>
                    <a:pt x="6805" y="36460"/>
                    <a:pt x="6572" y="36726"/>
                    <a:pt x="6371" y="36993"/>
                  </a:cubicBezTo>
                  <a:cubicBezTo>
                    <a:pt x="5571" y="37961"/>
                    <a:pt x="4837" y="38561"/>
                    <a:pt x="4237" y="38628"/>
                  </a:cubicBezTo>
                  <a:cubicBezTo>
                    <a:pt x="3536" y="38694"/>
                    <a:pt x="2969" y="38828"/>
                    <a:pt x="2469" y="39061"/>
                  </a:cubicBezTo>
                  <a:cubicBezTo>
                    <a:pt x="2469" y="39061"/>
                    <a:pt x="2435" y="39095"/>
                    <a:pt x="2402" y="39095"/>
                  </a:cubicBezTo>
                  <a:cubicBezTo>
                    <a:pt x="2268" y="39161"/>
                    <a:pt x="2135" y="39228"/>
                    <a:pt x="2002" y="39295"/>
                  </a:cubicBezTo>
                  <a:cubicBezTo>
                    <a:pt x="1902" y="39362"/>
                    <a:pt x="1835" y="39395"/>
                    <a:pt x="1735" y="39462"/>
                  </a:cubicBezTo>
                  <a:cubicBezTo>
                    <a:pt x="1401" y="39662"/>
                    <a:pt x="1134" y="39929"/>
                    <a:pt x="901" y="40162"/>
                  </a:cubicBezTo>
                  <a:cubicBezTo>
                    <a:pt x="734" y="40329"/>
                    <a:pt x="601" y="40496"/>
                    <a:pt x="467" y="40663"/>
                  </a:cubicBezTo>
                  <a:cubicBezTo>
                    <a:pt x="300" y="40896"/>
                    <a:pt x="200" y="41063"/>
                    <a:pt x="134" y="41230"/>
                  </a:cubicBezTo>
                  <a:cubicBezTo>
                    <a:pt x="100" y="41263"/>
                    <a:pt x="67" y="41330"/>
                    <a:pt x="67" y="41363"/>
                  </a:cubicBezTo>
                  <a:cubicBezTo>
                    <a:pt x="34" y="41430"/>
                    <a:pt x="0" y="41463"/>
                    <a:pt x="0" y="41463"/>
                  </a:cubicBezTo>
                  <a:cubicBezTo>
                    <a:pt x="667" y="41463"/>
                    <a:pt x="1535" y="41697"/>
                    <a:pt x="2502" y="42164"/>
                  </a:cubicBezTo>
                  <a:cubicBezTo>
                    <a:pt x="3569" y="42631"/>
                    <a:pt x="4804" y="43364"/>
                    <a:pt x="6071" y="44232"/>
                  </a:cubicBezTo>
                  <a:cubicBezTo>
                    <a:pt x="6171" y="44298"/>
                    <a:pt x="6305" y="44365"/>
                    <a:pt x="6405" y="44465"/>
                  </a:cubicBezTo>
                  <a:cubicBezTo>
                    <a:pt x="6838" y="44732"/>
                    <a:pt x="7239" y="45032"/>
                    <a:pt x="7639" y="45333"/>
                  </a:cubicBezTo>
                  <a:cubicBezTo>
                    <a:pt x="8306" y="45833"/>
                    <a:pt x="8940" y="46333"/>
                    <a:pt x="9574" y="46834"/>
                  </a:cubicBezTo>
                  <a:cubicBezTo>
                    <a:pt x="9874" y="47067"/>
                    <a:pt x="10141" y="47301"/>
                    <a:pt x="10408" y="47534"/>
                  </a:cubicBezTo>
                  <a:cubicBezTo>
                    <a:pt x="10441" y="47567"/>
                    <a:pt x="10474" y="47567"/>
                    <a:pt x="10508" y="47601"/>
                  </a:cubicBezTo>
                  <a:cubicBezTo>
                    <a:pt x="10808" y="47868"/>
                    <a:pt x="11108" y="48135"/>
                    <a:pt x="11375" y="48368"/>
                  </a:cubicBezTo>
                  <a:cubicBezTo>
                    <a:pt x="11775" y="48735"/>
                    <a:pt x="12242" y="49102"/>
                    <a:pt x="12776" y="49502"/>
                  </a:cubicBezTo>
                  <a:cubicBezTo>
                    <a:pt x="14877" y="51070"/>
                    <a:pt x="17946" y="52771"/>
                    <a:pt x="21182" y="53939"/>
                  </a:cubicBezTo>
                  <a:lnTo>
                    <a:pt x="29788" y="53939"/>
                  </a:lnTo>
                  <a:cubicBezTo>
                    <a:pt x="29888" y="53972"/>
                    <a:pt x="29988" y="53972"/>
                    <a:pt x="30055" y="54005"/>
                  </a:cubicBezTo>
                  <a:lnTo>
                    <a:pt x="33090" y="54005"/>
                  </a:lnTo>
                  <a:cubicBezTo>
                    <a:pt x="33124" y="53972"/>
                    <a:pt x="33157" y="53972"/>
                    <a:pt x="33191" y="53939"/>
                  </a:cubicBezTo>
                  <a:cubicBezTo>
                    <a:pt x="38027" y="50536"/>
                    <a:pt x="38995" y="40496"/>
                    <a:pt x="39161" y="30155"/>
                  </a:cubicBezTo>
                  <a:cubicBezTo>
                    <a:pt x="39328" y="18480"/>
                    <a:pt x="35459" y="7072"/>
                    <a:pt x="35492" y="7072"/>
                  </a:cubicBezTo>
                  <a:cubicBezTo>
                    <a:pt x="34725" y="5070"/>
                    <a:pt x="33457" y="3436"/>
                    <a:pt x="32323" y="2202"/>
                  </a:cubicBezTo>
                  <a:cubicBezTo>
                    <a:pt x="30989" y="801"/>
                    <a:pt x="29788" y="0"/>
                    <a:pt x="297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80"/>
            <p:cNvSpPr/>
            <p:nvPr/>
          </p:nvSpPr>
          <p:spPr>
            <a:xfrm flipH="1">
              <a:off x="2798074" y="4428975"/>
              <a:ext cx="413131" cy="280472"/>
            </a:xfrm>
            <a:custGeom>
              <a:avLst/>
              <a:gdLst/>
              <a:ahLst/>
              <a:cxnLst/>
              <a:rect l="l" t="t" r="r" b="b"/>
              <a:pathLst>
                <a:path w="8206" h="5571" extrusionOk="0">
                  <a:moveTo>
                    <a:pt x="1735" y="0"/>
                  </a:moveTo>
                  <a:cubicBezTo>
                    <a:pt x="1735" y="0"/>
                    <a:pt x="1601" y="200"/>
                    <a:pt x="1401" y="500"/>
                  </a:cubicBezTo>
                  <a:lnTo>
                    <a:pt x="1268" y="734"/>
                  </a:lnTo>
                  <a:cubicBezTo>
                    <a:pt x="1134" y="934"/>
                    <a:pt x="967" y="1168"/>
                    <a:pt x="834" y="1401"/>
                  </a:cubicBezTo>
                  <a:lnTo>
                    <a:pt x="801" y="1468"/>
                  </a:lnTo>
                  <a:cubicBezTo>
                    <a:pt x="467" y="2001"/>
                    <a:pt x="167" y="2502"/>
                    <a:pt x="134" y="2735"/>
                  </a:cubicBezTo>
                  <a:cubicBezTo>
                    <a:pt x="0" y="3236"/>
                    <a:pt x="300" y="3803"/>
                    <a:pt x="1134" y="4503"/>
                  </a:cubicBezTo>
                  <a:cubicBezTo>
                    <a:pt x="1468" y="4770"/>
                    <a:pt x="2002" y="5170"/>
                    <a:pt x="2535" y="5571"/>
                  </a:cubicBezTo>
                  <a:lnTo>
                    <a:pt x="7572" y="5571"/>
                  </a:lnTo>
                  <a:cubicBezTo>
                    <a:pt x="7572" y="5504"/>
                    <a:pt x="7572" y="5471"/>
                    <a:pt x="7572" y="5471"/>
                  </a:cubicBezTo>
                  <a:cubicBezTo>
                    <a:pt x="7572" y="5471"/>
                    <a:pt x="7625" y="5479"/>
                    <a:pt x="7699" y="5479"/>
                  </a:cubicBezTo>
                  <a:cubicBezTo>
                    <a:pt x="7828" y="5479"/>
                    <a:pt x="8021" y="5452"/>
                    <a:pt x="8106" y="5304"/>
                  </a:cubicBezTo>
                  <a:cubicBezTo>
                    <a:pt x="8206" y="5070"/>
                    <a:pt x="8073" y="4803"/>
                    <a:pt x="7772" y="4637"/>
                  </a:cubicBezTo>
                  <a:cubicBezTo>
                    <a:pt x="7505" y="4437"/>
                    <a:pt x="7038" y="4236"/>
                    <a:pt x="7038" y="4236"/>
                  </a:cubicBezTo>
                  <a:lnTo>
                    <a:pt x="5004" y="2669"/>
                  </a:lnTo>
                  <a:lnTo>
                    <a:pt x="5070" y="2569"/>
                  </a:lnTo>
                  <a:lnTo>
                    <a:pt x="5271" y="2335"/>
                  </a:lnTo>
                  <a:lnTo>
                    <a:pt x="5304" y="2335"/>
                  </a:lnTo>
                  <a:lnTo>
                    <a:pt x="5504" y="2068"/>
                  </a:lnTo>
                  <a:lnTo>
                    <a:pt x="5471" y="2068"/>
                  </a:lnTo>
                  <a:lnTo>
                    <a:pt x="1735" y="0"/>
                  </a:lnTo>
                  <a:close/>
                </a:path>
              </a:pathLst>
            </a:custGeom>
            <a:solidFill>
              <a:srgbClr val="FBB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80"/>
            <p:cNvSpPr/>
            <p:nvPr/>
          </p:nvSpPr>
          <p:spPr>
            <a:xfrm flipH="1">
              <a:off x="2594834" y="3636281"/>
              <a:ext cx="785986" cy="911949"/>
            </a:xfrm>
            <a:custGeom>
              <a:avLst/>
              <a:gdLst/>
              <a:ahLst/>
              <a:cxnLst/>
              <a:rect l="l" t="t" r="r" b="b"/>
              <a:pathLst>
                <a:path w="15612" h="18114" extrusionOk="0">
                  <a:moveTo>
                    <a:pt x="2168" y="0"/>
                  </a:moveTo>
                  <a:cubicBezTo>
                    <a:pt x="2168" y="0"/>
                    <a:pt x="0" y="5071"/>
                    <a:pt x="1701" y="7906"/>
                  </a:cubicBezTo>
                  <a:cubicBezTo>
                    <a:pt x="3436" y="10775"/>
                    <a:pt x="6538" y="11309"/>
                    <a:pt x="6538" y="11309"/>
                  </a:cubicBezTo>
                  <a:cubicBezTo>
                    <a:pt x="6538" y="11309"/>
                    <a:pt x="4770" y="14344"/>
                    <a:pt x="4236" y="15712"/>
                  </a:cubicBezTo>
                  <a:cubicBezTo>
                    <a:pt x="4236" y="15712"/>
                    <a:pt x="5938" y="17880"/>
                    <a:pt x="9173" y="18113"/>
                  </a:cubicBezTo>
                  <a:cubicBezTo>
                    <a:pt x="9173" y="18113"/>
                    <a:pt x="13877" y="14978"/>
                    <a:pt x="14744" y="12176"/>
                  </a:cubicBezTo>
                  <a:cubicBezTo>
                    <a:pt x="15611" y="9374"/>
                    <a:pt x="9907" y="5071"/>
                    <a:pt x="8940" y="4404"/>
                  </a:cubicBezTo>
                  <a:cubicBezTo>
                    <a:pt x="7972" y="3736"/>
                    <a:pt x="5637" y="1635"/>
                    <a:pt x="5637" y="1635"/>
                  </a:cubicBezTo>
                  <a:lnTo>
                    <a:pt x="21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80"/>
            <p:cNvSpPr/>
            <p:nvPr/>
          </p:nvSpPr>
          <p:spPr>
            <a:xfrm flipH="1">
              <a:off x="3029827" y="3546766"/>
              <a:ext cx="1170572" cy="531240"/>
            </a:xfrm>
            <a:custGeom>
              <a:avLst/>
              <a:gdLst/>
              <a:ahLst/>
              <a:cxnLst/>
              <a:rect l="l" t="t" r="r" b="b"/>
              <a:pathLst>
                <a:path w="23251" h="10552" extrusionOk="0">
                  <a:moveTo>
                    <a:pt x="2194" y="0"/>
                  </a:moveTo>
                  <a:cubicBezTo>
                    <a:pt x="1413" y="0"/>
                    <a:pt x="828" y="605"/>
                    <a:pt x="735" y="978"/>
                  </a:cubicBezTo>
                  <a:cubicBezTo>
                    <a:pt x="711" y="1107"/>
                    <a:pt x="795" y="1157"/>
                    <a:pt x="935" y="1157"/>
                  </a:cubicBezTo>
                  <a:cubicBezTo>
                    <a:pt x="1193" y="1157"/>
                    <a:pt x="1644" y="984"/>
                    <a:pt x="1969" y="811"/>
                  </a:cubicBezTo>
                  <a:cubicBezTo>
                    <a:pt x="1969" y="811"/>
                    <a:pt x="2903" y="1045"/>
                    <a:pt x="3303" y="1311"/>
                  </a:cubicBezTo>
                  <a:lnTo>
                    <a:pt x="3270" y="1412"/>
                  </a:lnTo>
                  <a:cubicBezTo>
                    <a:pt x="3059" y="1321"/>
                    <a:pt x="2415" y="1068"/>
                    <a:pt x="1752" y="1068"/>
                  </a:cubicBezTo>
                  <a:cubicBezTo>
                    <a:pt x="1680" y="1068"/>
                    <a:pt x="1607" y="1071"/>
                    <a:pt x="1535" y="1078"/>
                  </a:cubicBezTo>
                  <a:cubicBezTo>
                    <a:pt x="701" y="1145"/>
                    <a:pt x="168" y="1912"/>
                    <a:pt x="134" y="2312"/>
                  </a:cubicBezTo>
                  <a:cubicBezTo>
                    <a:pt x="134" y="2427"/>
                    <a:pt x="194" y="2473"/>
                    <a:pt x="290" y="2473"/>
                  </a:cubicBezTo>
                  <a:cubicBezTo>
                    <a:pt x="529" y="2473"/>
                    <a:pt x="992" y="2184"/>
                    <a:pt x="1302" y="1945"/>
                  </a:cubicBezTo>
                  <a:cubicBezTo>
                    <a:pt x="1302" y="1945"/>
                    <a:pt x="2469" y="2012"/>
                    <a:pt x="2836" y="2212"/>
                  </a:cubicBezTo>
                  <a:cubicBezTo>
                    <a:pt x="2869" y="2212"/>
                    <a:pt x="2869" y="2212"/>
                    <a:pt x="2903" y="2245"/>
                  </a:cubicBezTo>
                  <a:lnTo>
                    <a:pt x="2869" y="2312"/>
                  </a:lnTo>
                  <a:cubicBezTo>
                    <a:pt x="2572" y="2223"/>
                    <a:pt x="2114" y="2107"/>
                    <a:pt x="1663" y="2107"/>
                  </a:cubicBezTo>
                  <a:cubicBezTo>
                    <a:pt x="1609" y="2107"/>
                    <a:pt x="1555" y="2108"/>
                    <a:pt x="1502" y="2112"/>
                  </a:cubicBezTo>
                  <a:cubicBezTo>
                    <a:pt x="635" y="2179"/>
                    <a:pt x="101" y="2946"/>
                    <a:pt x="101" y="3346"/>
                  </a:cubicBezTo>
                  <a:cubicBezTo>
                    <a:pt x="101" y="3461"/>
                    <a:pt x="161" y="3507"/>
                    <a:pt x="256" y="3507"/>
                  </a:cubicBezTo>
                  <a:cubicBezTo>
                    <a:pt x="496" y="3507"/>
                    <a:pt x="959" y="3218"/>
                    <a:pt x="1268" y="2979"/>
                  </a:cubicBezTo>
                  <a:cubicBezTo>
                    <a:pt x="1268" y="2979"/>
                    <a:pt x="2036" y="3013"/>
                    <a:pt x="2536" y="3146"/>
                  </a:cubicBezTo>
                  <a:lnTo>
                    <a:pt x="2469" y="3280"/>
                  </a:lnTo>
                  <a:cubicBezTo>
                    <a:pt x="2202" y="3213"/>
                    <a:pt x="1935" y="3179"/>
                    <a:pt x="1702" y="3179"/>
                  </a:cubicBezTo>
                  <a:cubicBezTo>
                    <a:pt x="868" y="3179"/>
                    <a:pt x="1" y="3980"/>
                    <a:pt x="334" y="4214"/>
                  </a:cubicBezTo>
                  <a:cubicBezTo>
                    <a:pt x="402" y="4266"/>
                    <a:pt x="492" y="4287"/>
                    <a:pt x="591" y="4287"/>
                  </a:cubicBezTo>
                  <a:cubicBezTo>
                    <a:pt x="929" y="4287"/>
                    <a:pt x="1368" y="4047"/>
                    <a:pt x="1368" y="4047"/>
                  </a:cubicBezTo>
                  <a:cubicBezTo>
                    <a:pt x="1368" y="4047"/>
                    <a:pt x="2536" y="4214"/>
                    <a:pt x="3236" y="4547"/>
                  </a:cubicBezTo>
                  <a:cubicBezTo>
                    <a:pt x="3737" y="4947"/>
                    <a:pt x="4771" y="5748"/>
                    <a:pt x="5638" y="6215"/>
                  </a:cubicBezTo>
                  <a:cubicBezTo>
                    <a:pt x="6806" y="6815"/>
                    <a:pt x="7773" y="6982"/>
                    <a:pt x="7773" y="6982"/>
                  </a:cubicBezTo>
                  <a:cubicBezTo>
                    <a:pt x="7773" y="6982"/>
                    <a:pt x="9074" y="7349"/>
                    <a:pt x="13777" y="8550"/>
                  </a:cubicBezTo>
                  <a:cubicBezTo>
                    <a:pt x="15112" y="8917"/>
                    <a:pt x="16479" y="9217"/>
                    <a:pt x="17713" y="9484"/>
                  </a:cubicBezTo>
                  <a:cubicBezTo>
                    <a:pt x="19014" y="9784"/>
                    <a:pt x="20182" y="10018"/>
                    <a:pt x="21116" y="10184"/>
                  </a:cubicBezTo>
                  <a:cubicBezTo>
                    <a:pt x="22417" y="10418"/>
                    <a:pt x="23251" y="10551"/>
                    <a:pt x="23251" y="10551"/>
                  </a:cubicBezTo>
                  <a:lnTo>
                    <a:pt x="16112" y="2412"/>
                  </a:lnTo>
                  <a:cubicBezTo>
                    <a:pt x="15812" y="2479"/>
                    <a:pt x="15478" y="2512"/>
                    <a:pt x="15112" y="2546"/>
                  </a:cubicBezTo>
                  <a:cubicBezTo>
                    <a:pt x="14745" y="2612"/>
                    <a:pt x="14344" y="2646"/>
                    <a:pt x="13944" y="2679"/>
                  </a:cubicBezTo>
                  <a:cubicBezTo>
                    <a:pt x="12622" y="2778"/>
                    <a:pt x="11252" y="2806"/>
                    <a:pt x="10230" y="2806"/>
                  </a:cubicBezTo>
                  <a:cubicBezTo>
                    <a:pt x="9525" y="2806"/>
                    <a:pt x="8985" y="2793"/>
                    <a:pt x="8740" y="2779"/>
                  </a:cubicBezTo>
                  <a:cubicBezTo>
                    <a:pt x="8740" y="2779"/>
                    <a:pt x="7206" y="1178"/>
                    <a:pt x="5305" y="711"/>
                  </a:cubicBezTo>
                  <a:cubicBezTo>
                    <a:pt x="4408" y="503"/>
                    <a:pt x="3981" y="463"/>
                    <a:pt x="3786" y="463"/>
                  </a:cubicBezTo>
                  <a:cubicBezTo>
                    <a:pt x="3670" y="463"/>
                    <a:pt x="3637" y="478"/>
                    <a:pt x="3637" y="478"/>
                  </a:cubicBezTo>
                  <a:cubicBezTo>
                    <a:pt x="3470" y="377"/>
                    <a:pt x="3303" y="277"/>
                    <a:pt x="3070" y="211"/>
                  </a:cubicBezTo>
                  <a:cubicBezTo>
                    <a:pt x="2836" y="111"/>
                    <a:pt x="2603" y="44"/>
                    <a:pt x="2369" y="11"/>
                  </a:cubicBezTo>
                  <a:cubicBezTo>
                    <a:pt x="2310" y="4"/>
                    <a:pt x="2251" y="0"/>
                    <a:pt x="21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80"/>
            <p:cNvSpPr/>
            <p:nvPr/>
          </p:nvSpPr>
          <p:spPr>
            <a:xfrm flipH="1">
              <a:off x="2383232" y="2998098"/>
              <a:ext cx="890150" cy="779290"/>
            </a:xfrm>
            <a:custGeom>
              <a:avLst/>
              <a:gdLst/>
              <a:ahLst/>
              <a:cxnLst/>
              <a:rect l="l" t="t" r="r" b="b"/>
              <a:pathLst>
                <a:path w="17681" h="15479" extrusionOk="0">
                  <a:moveTo>
                    <a:pt x="11276" y="1"/>
                  </a:moveTo>
                  <a:cubicBezTo>
                    <a:pt x="11276" y="1"/>
                    <a:pt x="8941" y="701"/>
                    <a:pt x="5305" y="3637"/>
                  </a:cubicBezTo>
                  <a:cubicBezTo>
                    <a:pt x="1702" y="6539"/>
                    <a:pt x="101" y="10642"/>
                    <a:pt x="34" y="12676"/>
                  </a:cubicBezTo>
                  <a:cubicBezTo>
                    <a:pt x="1" y="14678"/>
                    <a:pt x="4271" y="15478"/>
                    <a:pt x="4271" y="15478"/>
                  </a:cubicBezTo>
                  <a:cubicBezTo>
                    <a:pt x="4271" y="15478"/>
                    <a:pt x="12577" y="10341"/>
                    <a:pt x="15078" y="7039"/>
                  </a:cubicBezTo>
                  <a:cubicBezTo>
                    <a:pt x="17613" y="3770"/>
                    <a:pt x="17680" y="2669"/>
                    <a:pt x="17680" y="2669"/>
                  </a:cubicBezTo>
                  <a:lnTo>
                    <a:pt x="112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80"/>
            <p:cNvSpPr/>
            <p:nvPr/>
          </p:nvSpPr>
          <p:spPr>
            <a:xfrm flipH="1">
              <a:off x="2426923" y="3072307"/>
              <a:ext cx="266526" cy="275186"/>
            </a:xfrm>
            <a:custGeom>
              <a:avLst/>
              <a:gdLst/>
              <a:ahLst/>
              <a:cxnLst/>
              <a:rect l="l" t="t" r="r" b="b"/>
              <a:pathLst>
                <a:path w="5294" h="5466" extrusionOk="0">
                  <a:moveTo>
                    <a:pt x="1649" y="0"/>
                  </a:moveTo>
                  <a:cubicBezTo>
                    <a:pt x="1468" y="0"/>
                    <a:pt x="1368" y="57"/>
                    <a:pt x="1391" y="195"/>
                  </a:cubicBezTo>
                  <a:cubicBezTo>
                    <a:pt x="1552" y="967"/>
                    <a:pt x="2364" y="2235"/>
                    <a:pt x="1764" y="2235"/>
                  </a:cubicBezTo>
                  <a:cubicBezTo>
                    <a:pt x="1742" y="2235"/>
                    <a:pt x="1718" y="2233"/>
                    <a:pt x="1691" y="2229"/>
                  </a:cubicBezTo>
                  <a:cubicBezTo>
                    <a:pt x="1613" y="2219"/>
                    <a:pt x="1531" y="2214"/>
                    <a:pt x="1449" y="2214"/>
                  </a:cubicBezTo>
                  <a:cubicBezTo>
                    <a:pt x="762" y="2214"/>
                    <a:pt x="1" y="2558"/>
                    <a:pt x="90" y="2796"/>
                  </a:cubicBezTo>
                  <a:cubicBezTo>
                    <a:pt x="190" y="3030"/>
                    <a:pt x="757" y="5465"/>
                    <a:pt x="757" y="5465"/>
                  </a:cubicBezTo>
                  <a:cubicBezTo>
                    <a:pt x="2092" y="4998"/>
                    <a:pt x="5294" y="1329"/>
                    <a:pt x="5294" y="1329"/>
                  </a:cubicBezTo>
                  <a:cubicBezTo>
                    <a:pt x="5294" y="1329"/>
                    <a:pt x="2523" y="0"/>
                    <a:pt x="16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80"/>
            <p:cNvSpPr/>
            <p:nvPr/>
          </p:nvSpPr>
          <p:spPr>
            <a:xfrm flipH="1">
              <a:off x="2215327" y="3488516"/>
              <a:ext cx="742287" cy="287923"/>
            </a:xfrm>
            <a:custGeom>
              <a:avLst/>
              <a:gdLst/>
              <a:ahLst/>
              <a:cxnLst/>
              <a:rect l="l" t="t" r="r" b="b"/>
              <a:pathLst>
                <a:path w="14744" h="5719" extrusionOk="0">
                  <a:moveTo>
                    <a:pt x="1568" y="0"/>
                  </a:moveTo>
                  <a:lnTo>
                    <a:pt x="0" y="1168"/>
                  </a:lnTo>
                  <a:cubicBezTo>
                    <a:pt x="0" y="1168"/>
                    <a:pt x="167" y="3136"/>
                    <a:pt x="2068" y="4837"/>
                  </a:cubicBezTo>
                  <a:cubicBezTo>
                    <a:pt x="2820" y="5510"/>
                    <a:pt x="4203" y="5718"/>
                    <a:pt x="5644" y="5718"/>
                  </a:cubicBezTo>
                  <a:cubicBezTo>
                    <a:pt x="7847" y="5718"/>
                    <a:pt x="10184" y="5231"/>
                    <a:pt x="10608" y="5170"/>
                  </a:cubicBezTo>
                  <a:cubicBezTo>
                    <a:pt x="10647" y="5164"/>
                    <a:pt x="10691" y="5162"/>
                    <a:pt x="10738" y="5162"/>
                  </a:cubicBezTo>
                  <a:cubicBezTo>
                    <a:pt x="11316" y="5162"/>
                    <a:pt x="12392" y="5583"/>
                    <a:pt x="13161" y="5583"/>
                  </a:cubicBezTo>
                  <a:cubicBezTo>
                    <a:pt x="13373" y="5583"/>
                    <a:pt x="13561" y="5552"/>
                    <a:pt x="13710" y="5471"/>
                  </a:cubicBezTo>
                  <a:cubicBezTo>
                    <a:pt x="14444" y="5070"/>
                    <a:pt x="14744" y="3869"/>
                    <a:pt x="14744" y="3869"/>
                  </a:cubicBezTo>
                  <a:cubicBezTo>
                    <a:pt x="14744" y="3869"/>
                    <a:pt x="5671" y="3869"/>
                    <a:pt x="4537" y="3169"/>
                  </a:cubicBezTo>
                  <a:cubicBezTo>
                    <a:pt x="3436" y="2468"/>
                    <a:pt x="1568" y="0"/>
                    <a:pt x="1568" y="0"/>
                  </a:cubicBezTo>
                  <a:close/>
                </a:path>
              </a:pathLst>
            </a:custGeom>
            <a:solidFill>
              <a:srgbClr val="DA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80"/>
            <p:cNvSpPr/>
            <p:nvPr/>
          </p:nvSpPr>
          <p:spPr>
            <a:xfrm flipH="1">
              <a:off x="1867692" y="2287467"/>
              <a:ext cx="886726" cy="853297"/>
            </a:xfrm>
            <a:custGeom>
              <a:avLst/>
              <a:gdLst/>
              <a:ahLst/>
              <a:cxnLst/>
              <a:rect l="l" t="t" r="r" b="b"/>
              <a:pathLst>
                <a:path w="17613" h="16949" extrusionOk="0">
                  <a:moveTo>
                    <a:pt x="8069" y="0"/>
                  </a:moveTo>
                  <a:cubicBezTo>
                    <a:pt x="5358" y="0"/>
                    <a:pt x="3316" y="786"/>
                    <a:pt x="2602" y="1807"/>
                  </a:cubicBezTo>
                  <a:cubicBezTo>
                    <a:pt x="2602" y="1807"/>
                    <a:pt x="1601" y="4175"/>
                    <a:pt x="1268" y="6810"/>
                  </a:cubicBezTo>
                  <a:cubicBezTo>
                    <a:pt x="968" y="9412"/>
                    <a:pt x="0" y="11380"/>
                    <a:pt x="868" y="13849"/>
                  </a:cubicBezTo>
                  <a:cubicBezTo>
                    <a:pt x="1515" y="15791"/>
                    <a:pt x="3609" y="16949"/>
                    <a:pt x="5824" y="16949"/>
                  </a:cubicBezTo>
                  <a:cubicBezTo>
                    <a:pt x="6463" y="16949"/>
                    <a:pt x="7112" y="16852"/>
                    <a:pt x="7739" y="16651"/>
                  </a:cubicBezTo>
                  <a:cubicBezTo>
                    <a:pt x="10574" y="15784"/>
                    <a:pt x="14377" y="12248"/>
                    <a:pt x="16012" y="9012"/>
                  </a:cubicBezTo>
                  <a:cubicBezTo>
                    <a:pt x="17613" y="5776"/>
                    <a:pt x="14711" y="906"/>
                    <a:pt x="10741" y="239"/>
                  </a:cubicBezTo>
                  <a:cubicBezTo>
                    <a:pt x="9800" y="74"/>
                    <a:pt x="8903" y="0"/>
                    <a:pt x="8069" y="0"/>
                  </a:cubicBezTo>
                  <a:close/>
                </a:path>
              </a:pathLst>
            </a:custGeom>
            <a:solidFill>
              <a:srgbClr val="FBB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80"/>
            <p:cNvSpPr/>
            <p:nvPr/>
          </p:nvSpPr>
          <p:spPr>
            <a:xfrm flipH="1">
              <a:off x="2111154" y="3547270"/>
              <a:ext cx="275488" cy="202236"/>
            </a:xfrm>
            <a:custGeom>
              <a:avLst/>
              <a:gdLst/>
              <a:ahLst/>
              <a:cxnLst/>
              <a:rect l="l" t="t" r="r" b="b"/>
              <a:pathLst>
                <a:path w="5472" h="4017" extrusionOk="0">
                  <a:moveTo>
                    <a:pt x="3136" y="1"/>
                  </a:moveTo>
                  <a:cubicBezTo>
                    <a:pt x="2235" y="1"/>
                    <a:pt x="734" y="267"/>
                    <a:pt x="734" y="267"/>
                  </a:cubicBezTo>
                  <a:lnTo>
                    <a:pt x="0" y="134"/>
                  </a:lnTo>
                  <a:lnTo>
                    <a:pt x="67" y="2936"/>
                  </a:lnTo>
                  <a:lnTo>
                    <a:pt x="634" y="2969"/>
                  </a:lnTo>
                  <a:cubicBezTo>
                    <a:pt x="634" y="2969"/>
                    <a:pt x="801" y="3203"/>
                    <a:pt x="1268" y="3403"/>
                  </a:cubicBezTo>
                  <a:cubicBezTo>
                    <a:pt x="1735" y="3603"/>
                    <a:pt x="3203" y="3903"/>
                    <a:pt x="3370" y="4003"/>
                  </a:cubicBezTo>
                  <a:cubicBezTo>
                    <a:pt x="3396" y="4012"/>
                    <a:pt x="3423" y="4016"/>
                    <a:pt x="3450" y="4016"/>
                  </a:cubicBezTo>
                  <a:cubicBezTo>
                    <a:pt x="3628" y="4016"/>
                    <a:pt x="3803" y="3839"/>
                    <a:pt x="3803" y="3636"/>
                  </a:cubicBezTo>
                  <a:cubicBezTo>
                    <a:pt x="3803" y="3403"/>
                    <a:pt x="3236" y="3069"/>
                    <a:pt x="3236" y="3069"/>
                  </a:cubicBezTo>
                  <a:lnTo>
                    <a:pt x="3236" y="3069"/>
                  </a:lnTo>
                  <a:cubicBezTo>
                    <a:pt x="3236" y="3069"/>
                    <a:pt x="4003" y="3370"/>
                    <a:pt x="4203" y="3403"/>
                  </a:cubicBezTo>
                  <a:cubicBezTo>
                    <a:pt x="4262" y="3411"/>
                    <a:pt x="4320" y="3418"/>
                    <a:pt x="4375" y="3418"/>
                  </a:cubicBezTo>
                  <a:cubicBezTo>
                    <a:pt x="4539" y="3418"/>
                    <a:pt x="4670" y="3361"/>
                    <a:pt x="4670" y="3136"/>
                  </a:cubicBezTo>
                  <a:cubicBezTo>
                    <a:pt x="4637" y="2803"/>
                    <a:pt x="3737" y="2469"/>
                    <a:pt x="3736" y="2469"/>
                  </a:cubicBezTo>
                  <a:lnTo>
                    <a:pt x="3736" y="2469"/>
                  </a:lnTo>
                  <a:cubicBezTo>
                    <a:pt x="3737" y="2469"/>
                    <a:pt x="4705" y="2772"/>
                    <a:pt x="4970" y="2772"/>
                  </a:cubicBezTo>
                  <a:cubicBezTo>
                    <a:pt x="4983" y="2772"/>
                    <a:pt x="4995" y="2771"/>
                    <a:pt x="5004" y="2769"/>
                  </a:cubicBezTo>
                  <a:cubicBezTo>
                    <a:pt x="5238" y="2769"/>
                    <a:pt x="5471" y="2502"/>
                    <a:pt x="5304" y="2269"/>
                  </a:cubicBezTo>
                  <a:cubicBezTo>
                    <a:pt x="5171" y="2035"/>
                    <a:pt x="3870" y="1668"/>
                    <a:pt x="3870" y="1668"/>
                  </a:cubicBezTo>
                  <a:lnTo>
                    <a:pt x="3870" y="1668"/>
                  </a:lnTo>
                  <a:cubicBezTo>
                    <a:pt x="3870" y="1668"/>
                    <a:pt x="4535" y="1768"/>
                    <a:pt x="4961" y="1768"/>
                  </a:cubicBezTo>
                  <a:cubicBezTo>
                    <a:pt x="5139" y="1768"/>
                    <a:pt x="5275" y="1751"/>
                    <a:pt x="5304" y="1702"/>
                  </a:cubicBezTo>
                  <a:cubicBezTo>
                    <a:pt x="5438" y="1568"/>
                    <a:pt x="5471" y="1301"/>
                    <a:pt x="4871" y="1101"/>
                  </a:cubicBezTo>
                  <a:cubicBezTo>
                    <a:pt x="4270" y="935"/>
                    <a:pt x="2936" y="834"/>
                    <a:pt x="2936" y="834"/>
                  </a:cubicBezTo>
                  <a:cubicBezTo>
                    <a:pt x="2936" y="834"/>
                    <a:pt x="3837" y="634"/>
                    <a:pt x="3903" y="434"/>
                  </a:cubicBezTo>
                  <a:cubicBezTo>
                    <a:pt x="3970" y="234"/>
                    <a:pt x="4037" y="1"/>
                    <a:pt x="3136" y="1"/>
                  </a:cubicBezTo>
                  <a:close/>
                </a:path>
              </a:pathLst>
            </a:custGeom>
            <a:solidFill>
              <a:srgbClr val="E3A6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80"/>
            <p:cNvSpPr/>
            <p:nvPr/>
          </p:nvSpPr>
          <p:spPr>
            <a:xfrm flipH="1">
              <a:off x="2373158" y="3123308"/>
              <a:ext cx="574386" cy="595279"/>
            </a:xfrm>
            <a:custGeom>
              <a:avLst/>
              <a:gdLst/>
              <a:ahLst/>
              <a:cxnLst/>
              <a:rect l="l" t="t" r="r" b="b"/>
              <a:pathLst>
                <a:path w="11409" h="11824" extrusionOk="0">
                  <a:moveTo>
                    <a:pt x="2902" y="1"/>
                  </a:moveTo>
                  <a:cubicBezTo>
                    <a:pt x="1673" y="1"/>
                    <a:pt x="496" y="977"/>
                    <a:pt x="0" y="2984"/>
                  </a:cubicBezTo>
                  <a:cubicBezTo>
                    <a:pt x="0" y="2984"/>
                    <a:pt x="100" y="8121"/>
                    <a:pt x="2202" y="10456"/>
                  </a:cubicBezTo>
                  <a:cubicBezTo>
                    <a:pt x="3188" y="11537"/>
                    <a:pt x="5233" y="11823"/>
                    <a:pt x="7125" y="11823"/>
                  </a:cubicBezTo>
                  <a:cubicBezTo>
                    <a:pt x="9264" y="11823"/>
                    <a:pt x="11208" y="11457"/>
                    <a:pt x="11208" y="11457"/>
                  </a:cubicBezTo>
                  <a:lnTo>
                    <a:pt x="11408" y="8121"/>
                  </a:lnTo>
                  <a:lnTo>
                    <a:pt x="6171" y="7387"/>
                  </a:lnTo>
                  <a:cubicBezTo>
                    <a:pt x="6171" y="7387"/>
                    <a:pt x="5771" y="1250"/>
                    <a:pt x="4170" y="349"/>
                  </a:cubicBezTo>
                  <a:cubicBezTo>
                    <a:pt x="3758" y="118"/>
                    <a:pt x="3327" y="1"/>
                    <a:pt x="29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80"/>
            <p:cNvSpPr/>
            <p:nvPr/>
          </p:nvSpPr>
          <p:spPr>
            <a:xfrm flipH="1">
              <a:off x="2551175" y="1526792"/>
              <a:ext cx="178070" cy="77028"/>
            </a:xfrm>
            <a:custGeom>
              <a:avLst/>
              <a:gdLst/>
              <a:ahLst/>
              <a:cxnLst/>
              <a:rect l="l" t="t" r="r" b="b"/>
              <a:pathLst>
                <a:path w="3537" h="1530" extrusionOk="0">
                  <a:moveTo>
                    <a:pt x="1981" y="1"/>
                  </a:moveTo>
                  <a:cubicBezTo>
                    <a:pt x="1743" y="1"/>
                    <a:pt x="1490" y="31"/>
                    <a:pt x="1235" y="104"/>
                  </a:cubicBezTo>
                  <a:cubicBezTo>
                    <a:pt x="34" y="471"/>
                    <a:pt x="1" y="1371"/>
                    <a:pt x="1" y="1371"/>
                  </a:cubicBezTo>
                  <a:cubicBezTo>
                    <a:pt x="53" y="1485"/>
                    <a:pt x="119" y="1530"/>
                    <a:pt x="199" y="1530"/>
                  </a:cubicBezTo>
                  <a:cubicBezTo>
                    <a:pt x="428" y="1530"/>
                    <a:pt x="775" y="1168"/>
                    <a:pt x="1268" y="971"/>
                  </a:cubicBezTo>
                  <a:cubicBezTo>
                    <a:pt x="1969" y="704"/>
                    <a:pt x="3536" y="771"/>
                    <a:pt x="3503" y="538"/>
                  </a:cubicBezTo>
                  <a:cubicBezTo>
                    <a:pt x="3503" y="381"/>
                    <a:pt x="2832" y="1"/>
                    <a:pt x="19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80"/>
            <p:cNvSpPr/>
            <p:nvPr/>
          </p:nvSpPr>
          <p:spPr>
            <a:xfrm flipH="1">
              <a:off x="1486483" y="825425"/>
              <a:ext cx="1523138" cy="1511206"/>
            </a:xfrm>
            <a:custGeom>
              <a:avLst/>
              <a:gdLst/>
              <a:ahLst/>
              <a:cxnLst/>
              <a:rect l="l" t="t" r="r" b="b"/>
              <a:pathLst>
                <a:path w="30254" h="30017" extrusionOk="0">
                  <a:moveTo>
                    <a:pt x="6871" y="1426"/>
                  </a:moveTo>
                  <a:lnTo>
                    <a:pt x="6871" y="1426"/>
                  </a:lnTo>
                  <a:cubicBezTo>
                    <a:pt x="4569" y="2527"/>
                    <a:pt x="2968" y="4128"/>
                    <a:pt x="1934" y="5762"/>
                  </a:cubicBezTo>
                  <a:cubicBezTo>
                    <a:pt x="2167" y="4995"/>
                    <a:pt x="2701" y="3928"/>
                    <a:pt x="3868" y="2960"/>
                  </a:cubicBezTo>
                  <a:cubicBezTo>
                    <a:pt x="4869" y="2126"/>
                    <a:pt x="5970" y="1659"/>
                    <a:pt x="6871" y="1426"/>
                  </a:cubicBezTo>
                  <a:close/>
                  <a:moveTo>
                    <a:pt x="26318" y="26210"/>
                  </a:moveTo>
                  <a:lnTo>
                    <a:pt x="26318" y="26210"/>
                  </a:lnTo>
                  <a:cubicBezTo>
                    <a:pt x="26051" y="27311"/>
                    <a:pt x="25450" y="28479"/>
                    <a:pt x="24049" y="29046"/>
                  </a:cubicBezTo>
                  <a:cubicBezTo>
                    <a:pt x="23228" y="29374"/>
                    <a:pt x="22546" y="29488"/>
                    <a:pt x="21995" y="29488"/>
                  </a:cubicBezTo>
                  <a:cubicBezTo>
                    <a:pt x="21651" y="29488"/>
                    <a:pt x="21358" y="29443"/>
                    <a:pt x="21114" y="29379"/>
                  </a:cubicBezTo>
                  <a:cubicBezTo>
                    <a:pt x="21981" y="29279"/>
                    <a:pt x="22882" y="29012"/>
                    <a:pt x="23749" y="28545"/>
                  </a:cubicBezTo>
                  <a:cubicBezTo>
                    <a:pt x="24917" y="27911"/>
                    <a:pt x="25751" y="27044"/>
                    <a:pt x="26318" y="26210"/>
                  </a:cubicBezTo>
                  <a:close/>
                  <a:moveTo>
                    <a:pt x="12765" y="1"/>
                  </a:moveTo>
                  <a:cubicBezTo>
                    <a:pt x="12103" y="1"/>
                    <a:pt x="11394" y="57"/>
                    <a:pt x="10640" y="192"/>
                  </a:cubicBezTo>
                  <a:cubicBezTo>
                    <a:pt x="10569" y="190"/>
                    <a:pt x="10495" y="189"/>
                    <a:pt x="10416" y="189"/>
                  </a:cubicBezTo>
                  <a:cubicBezTo>
                    <a:pt x="9080" y="189"/>
                    <a:pt x="6602" y="486"/>
                    <a:pt x="4302" y="2093"/>
                  </a:cubicBezTo>
                  <a:cubicBezTo>
                    <a:pt x="1834" y="3828"/>
                    <a:pt x="1367" y="5962"/>
                    <a:pt x="1300" y="6963"/>
                  </a:cubicBezTo>
                  <a:cubicBezTo>
                    <a:pt x="866" y="7897"/>
                    <a:pt x="599" y="8798"/>
                    <a:pt x="466" y="9665"/>
                  </a:cubicBezTo>
                  <a:cubicBezTo>
                    <a:pt x="0" y="12584"/>
                    <a:pt x="2424" y="14433"/>
                    <a:pt x="5075" y="14433"/>
                  </a:cubicBezTo>
                  <a:cubicBezTo>
                    <a:pt x="5273" y="14433"/>
                    <a:pt x="5471" y="14423"/>
                    <a:pt x="5670" y="14402"/>
                  </a:cubicBezTo>
                  <a:cubicBezTo>
                    <a:pt x="5670" y="14402"/>
                    <a:pt x="4202" y="11300"/>
                    <a:pt x="4969" y="9265"/>
                  </a:cubicBezTo>
                  <a:lnTo>
                    <a:pt x="4969" y="9265"/>
                  </a:lnTo>
                  <a:cubicBezTo>
                    <a:pt x="4969" y="9265"/>
                    <a:pt x="4869" y="12067"/>
                    <a:pt x="7104" y="13201"/>
                  </a:cubicBezTo>
                  <a:cubicBezTo>
                    <a:pt x="8006" y="13639"/>
                    <a:pt x="8823" y="13770"/>
                    <a:pt x="9481" y="13770"/>
                  </a:cubicBezTo>
                  <a:cubicBezTo>
                    <a:pt x="10477" y="13770"/>
                    <a:pt x="11107" y="13468"/>
                    <a:pt x="11107" y="13468"/>
                  </a:cubicBezTo>
                  <a:lnTo>
                    <a:pt x="10607" y="10399"/>
                  </a:lnTo>
                  <a:lnTo>
                    <a:pt x="10607" y="10399"/>
                  </a:lnTo>
                  <a:cubicBezTo>
                    <a:pt x="10607" y="10399"/>
                    <a:pt x="11641" y="12300"/>
                    <a:pt x="12241" y="12734"/>
                  </a:cubicBezTo>
                  <a:cubicBezTo>
                    <a:pt x="12808" y="13134"/>
                    <a:pt x="13375" y="15936"/>
                    <a:pt x="13375" y="15936"/>
                  </a:cubicBezTo>
                  <a:cubicBezTo>
                    <a:pt x="13375" y="15936"/>
                    <a:pt x="13703" y="16722"/>
                    <a:pt x="14322" y="16722"/>
                  </a:cubicBezTo>
                  <a:cubicBezTo>
                    <a:pt x="14469" y="16722"/>
                    <a:pt x="14631" y="16678"/>
                    <a:pt x="14810" y="16570"/>
                  </a:cubicBezTo>
                  <a:cubicBezTo>
                    <a:pt x="14810" y="16570"/>
                    <a:pt x="14309" y="12867"/>
                    <a:pt x="15543" y="12267"/>
                  </a:cubicBezTo>
                  <a:cubicBezTo>
                    <a:pt x="15793" y="12145"/>
                    <a:pt x="16030" y="12089"/>
                    <a:pt x="16253" y="12089"/>
                  </a:cubicBezTo>
                  <a:cubicBezTo>
                    <a:pt x="17673" y="12089"/>
                    <a:pt x="18541" y="14324"/>
                    <a:pt x="18512" y="15736"/>
                  </a:cubicBezTo>
                  <a:cubicBezTo>
                    <a:pt x="18480" y="17293"/>
                    <a:pt x="17419" y="18548"/>
                    <a:pt x="16598" y="18548"/>
                  </a:cubicBezTo>
                  <a:cubicBezTo>
                    <a:pt x="16557" y="18548"/>
                    <a:pt x="16517" y="18544"/>
                    <a:pt x="16477" y="18538"/>
                  </a:cubicBezTo>
                  <a:cubicBezTo>
                    <a:pt x="16477" y="18538"/>
                    <a:pt x="16177" y="20039"/>
                    <a:pt x="15510" y="22007"/>
                  </a:cubicBezTo>
                  <a:cubicBezTo>
                    <a:pt x="14876" y="24009"/>
                    <a:pt x="14409" y="24409"/>
                    <a:pt x="14643" y="25543"/>
                  </a:cubicBezTo>
                  <a:cubicBezTo>
                    <a:pt x="14643" y="25543"/>
                    <a:pt x="12875" y="27378"/>
                    <a:pt x="12541" y="28779"/>
                  </a:cubicBezTo>
                  <a:cubicBezTo>
                    <a:pt x="12541" y="28779"/>
                    <a:pt x="13297" y="28453"/>
                    <a:pt x="14304" y="28453"/>
                  </a:cubicBezTo>
                  <a:cubicBezTo>
                    <a:pt x="14908" y="28453"/>
                    <a:pt x="15602" y="28570"/>
                    <a:pt x="16277" y="28946"/>
                  </a:cubicBezTo>
                  <a:cubicBezTo>
                    <a:pt x="16277" y="28946"/>
                    <a:pt x="17778" y="29479"/>
                    <a:pt x="19680" y="29479"/>
                  </a:cubicBezTo>
                  <a:cubicBezTo>
                    <a:pt x="19680" y="29479"/>
                    <a:pt x="20973" y="30016"/>
                    <a:pt x="22522" y="30016"/>
                  </a:cubicBezTo>
                  <a:cubicBezTo>
                    <a:pt x="23676" y="30016"/>
                    <a:pt x="24973" y="29718"/>
                    <a:pt x="25984" y="28679"/>
                  </a:cubicBezTo>
                  <a:cubicBezTo>
                    <a:pt x="27519" y="27144"/>
                    <a:pt x="27652" y="24709"/>
                    <a:pt x="27585" y="23175"/>
                  </a:cubicBezTo>
                  <a:cubicBezTo>
                    <a:pt x="27886" y="22975"/>
                    <a:pt x="30254" y="21407"/>
                    <a:pt x="29687" y="17304"/>
                  </a:cubicBezTo>
                  <a:cubicBezTo>
                    <a:pt x="29053" y="12934"/>
                    <a:pt x="24783" y="5762"/>
                    <a:pt x="22415" y="3527"/>
                  </a:cubicBezTo>
                  <a:cubicBezTo>
                    <a:pt x="20678" y="1886"/>
                    <a:pt x="19429" y="1660"/>
                    <a:pt x="18871" y="1660"/>
                  </a:cubicBezTo>
                  <a:cubicBezTo>
                    <a:pt x="18658" y="1660"/>
                    <a:pt x="18546" y="1693"/>
                    <a:pt x="18546" y="1693"/>
                  </a:cubicBezTo>
                  <a:cubicBezTo>
                    <a:pt x="18546" y="1693"/>
                    <a:pt x="16377" y="1"/>
                    <a:pt x="127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80"/>
            <p:cNvSpPr/>
            <p:nvPr/>
          </p:nvSpPr>
          <p:spPr>
            <a:xfrm flipH="1">
              <a:off x="2918949" y="1204529"/>
              <a:ext cx="33630" cy="132709"/>
            </a:xfrm>
            <a:custGeom>
              <a:avLst/>
              <a:gdLst/>
              <a:ahLst/>
              <a:cxnLst/>
              <a:rect l="l" t="t" r="r" b="b"/>
              <a:pathLst>
                <a:path w="668" h="2636" extrusionOk="0">
                  <a:moveTo>
                    <a:pt x="367" y="0"/>
                  </a:moveTo>
                  <a:cubicBezTo>
                    <a:pt x="367" y="1"/>
                    <a:pt x="0" y="1335"/>
                    <a:pt x="667" y="2635"/>
                  </a:cubicBezTo>
                  <a:cubicBezTo>
                    <a:pt x="667" y="2635"/>
                    <a:pt x="400" y="567"/>
                    <a:pt x="3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80"/>
            <p:cNvSpPr/>
            <p:nvPr/>
          </p:nvSpPr>
          <p:spPr>
            <a:xfrm flipH="1">
              <a:off x="2514220" y="2618390"/>
              <a:ext cx="129387" cy="48935"/>
            </a:xfrm>
            <a:custGeom>
              <a:avLst/>
              <a:gdLst/>
              <a:ahLst/>
              <a:cxnLst/>
              <a:rect l="l" t="t" r="r" b="b"/>
              <a:pathLst>
                <a:path w="2570" h="972" extrusionOk="0">
                  <a:moveTo>
                    <a:pt x="164" y="0"/>
                  </a:moveTo>
                  <a:cubicBezTo>
                    <a:pt x="101" y="0"/>
                    <a:pt x="68" y="4"/>
                    <a:pt x="68" y="4"/>
                  </a:cubicBezTo>
                  <a:cubicBezTo>
                    <a:pt x="1" y="404"/>
                    <a:pt x="1202" y="971"/>
                    <a:pt x="1735" y="971"/>
                  </a:cubicBezTo>
                  <a:cubicBezTo>
                    <a:pt x="2236" y="938"/>
                    <a:pt x="2569" y="805"/>
                    <a:pt x="1602" y="371"/>
                  </a:cubicBezTo>
                  <a:cubicBezTo>
                    <a:pt x="888" y="39"/>
                    <a:pt x="369" y="0"/>
                    <a:pt x="1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80"/>
            <p:cNvSpPr/>
            <p:nvPr/>
          </p:nvSpPr>
          <p:spPr>
            <a:xfrm flipH="1">
              <a:off x="2283133" y="2746218"/>
              <a:ext cx="113578" cy="63888"/>
            </a:xfrm>
            <a:custGeom>
              <a:avLst/>
              <a:gdLst/>
              <a:ahLst/>
              <a:cxnLst/>
              <a:rect l="l" t="t" r="r" b="b"/>
              <a:pathLst>
                <a:path w="2256" h="1269" extrusionOk="0">
                  <a:moveTo>
                    <a:pt x="134" y="0"/>
                  </a:moveTo>
                  <a:lnTo>
                    <a:pt x="134" y="0"/>
                  </a:lnTo>
                  <a:cubicBezTo>
                    <a:pt x="0" y="367"/>
                    <a:pt x="1101" y="1168"/>
                    <a:pt x="1601" y="1234"/>
                  </a:cubicBezTo>
                  <a:cubicBezTo>
                    <a:pt x="1709" y="1256"/>
                    <a:pt x="1809" y="1268"/>
                    <a:pt x="1891" y="1268"/>
                  </a:cubicBezTo>
                  <a:cubicBezTo>
                    <a:pt x="2191" y="1268"/>
                    <a:pt x="2256" y="1105"/>
                    <a:pt x="1601" y="634"/>
                  </a:cubicBezTo>
                  <a:cubicBezTo>
                    <a:pt x="734" y="34"/>
                    <a:pt x="134" y="0"/>
                    <a:pt x="1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80"/>
            <p:cNvSpPr/>
            <p:nvPr/>
          </p:nvSpPr>
          <p:spPr>
            <a:xfrm flipH="1">
              <a:off x="2640186" y="3500851"/>
              <a:ext cx="194281" cy="90671"/>
            </a:xfrm>
            <a:custGeom>
              <a:avLst/>
              <a:gdLst/>
              <a:ahLst/>
              <a:cxnLst/>
              <a:rect l="l" t="t" r="r" b="b"/>
              <a:pathLst>
                <a:path w="3859" h="1801" extrusionOk="0">
                  <a:moveTo>
                    <a:pt x="3063" y="1"/>
                  </a:moveTo>
                  <a:cubicBezTo>
                    <a:pt x="1277" y="1"/>
                    <a:pt x="0" y="1801"/>
                    <a:pt x="305" y="1801"/>
                  </a:cubicBezTo>
                  <a:cubicBezTo>
                    <a:pt x="319" y="1801"/>
                    <a:pt x="336" y="1797"/>
                    <a:pt x="356" y="1790"/>
                  </a:cubicBezTo>
                  <a:cubicBezTo>
                    <a:pt x="890" y="1590"/>
                    <a:pt x="3859" y="122"/>
                    <a:pt x="3859" y="122"/>
                  </a:cubicBezTo>
                  <a:cubicBezTo>
                    <a:pt x="3585" y="37"/>
                    <a:pt x="3319" y="1"/>
                    <a:pt x="3063" y="1"/>
                  </a:cubicBezTo>
                  <a:close/>
                </a:path>
              </a:pathLst>
            </a:custGeom>
            <a:solidFill>
              <a:srgbClr val="E2C5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80"/>
            <p:cNvSpPr/>
            <p:nvPr/>
          </p:nvSpPr>
          <p:spPr>
            <a:xfrm flipH="1">
              <a:off x="2117898" y="2890609"/>
              <a:ext cx="99129" cy="108594"/>
            </a:xfrm>
            <a:custGeom>
              <a:avLst/>
              <a:gdLst/>
              <a:ahLst/>
              <a:cxnLst/>
              <a:rect l="l" t="t" r="r" b="b"/>
              <a:pathLst>
                <a:path w="1969" h="2157" extrusionOk="0">
                  <a:moveTo>
                    <a:pt x="1969" y="1"/>
                  </a:moveTo>
                  <a:cubicBezTo>
                    <a:pt x="1968" y="1"/>
                    <a:pt x="901" y="334"/>
                    <a:pt x="501" y="868"/>
                  </a:cubicBezTo>
                  <a:cubicBezTo>
                    <a:pt x="501" y="868"/>
                    <a:pt x="601" y="1202"/>
                    <a:pt x="434" y="1569"/>
                  </a:cubicBezTo>
                  <a:cubicBezTo>
                    <a:pt x="234" y="1902"/>
                    <a:pt x="1" y="2136"/>
                    <a:pt x="1" y="2136"/>
                  </a:cubicBezTo>
                  <a:cubicBezTo>
                    <a:pt x="1" y="2136"/>
                    <a:pt x="94" y="2157"/>
                    <a:pt x="225" y="2157"/>
                  </a:cubicBezTo>
                  <a:cubicBezTo>
                    <a:pt x="461" y="2157"/>
                    <a:pt x="818" y="2088"/>
                    <a:pt x="968" y="1702"/>
                  </a:cubicBezTo>
                  <a:cubicBezTo>
                    <a:pt x="1201" y="1135"/>
                    <a:pt x="1168" y="801"/>
                    <a:pt x="1168" y="801"/>
                  </a:cubicBezTo>
                  <a:cubicBezTo>
                    <a:pt x="1168" y="801"/>
                    <a:pt x="1935" y="468"/>
                    <a:pt x="1969" y="1"/>
                  </a:cubicBezTo>
                  <a:close/>
                </a:path>
              </a:pathLst>
            </a:custGeom>
            <a:solidFill>
              <a:srgbClr val="CB85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80"/>
            <p:cNvSpPr/>
            <p:nvPr/>
          </p:nvSpPr>
          <p:spPr>
            <a:xfrm flipH="1">
              <a:off x="1793785" y="2223477"/>
              <a:ext cx="945529" cy="846904"/>
            </a:xfrm>
            <a:custGeom>
              <a:avLst/>
              <a:gdLst/>
              <a:ahLst/>
              <a:cxnLst/>
              <a:rect l="l" t="t" r="r" b="b"/>
              <a:pathLst>
                <a:path w="18781" h="16822" extrusionOk="0">
                  <a:moveTo>
                    <a:pt x="1735" y="3011"/>
                  </a:moveTo>
                  <a:lnTo>
                    <a:pt x="1735" y="3011"/>
                  </a:lnTo>
                  <a:cubicBezTo>
                    <a:pt x="1635" y="3178"/>
                    <a:pt x="1535" y="3345"/>
                    <a:pt x="1468" y="3478"/>
                  </a:cubicBezTo>
                  <a:cubicBezTo>
                    <a:pt x="1201" y="4012"/>
                    <a:pt x="1001" y="4879"/>
                    <a:pt x="901" y="5680"/>
                  </a:cubicBezTo>
                  <a:cubicBezTo>
                    <a:pt x="801" y="5446"/>
                    <a:pt x="701" y="4979"/>
                    <a:pt x="868" y="4312"/>
                  </a:cubicBezTo>
                  <a:cubicBezTo>
                    <a:pt x="1035" y="3712"/>
                    <a:pt x="1401" y="3278"/>
                    <a:pt x="1735" y="3011"/>
                  </a:cubicBezTo>
                  <a:close/>
                  <a:moveTo>
                    <a:pt x="4570" y="4079"/>
                  </a:moveTo>
                  <a:cubicBezTo>
                    <a:pt x="5638" y="7514"/>
                    <a:pt x="7706" y="8615"/>
                    <a:pt x="7706" y="8615"/>
                  </a:cubicBezTo>
                  <a:cubicBezTo>
                    <a:pt x="7706" y="8615"/>
                    <a:pt x="7658" y="8626"/>
                    <a:pt x="7571" y="8626"/>
                  </a:cubicBezTo>
                  <a:cubicBezTo>
                    <a:pt x="7287" y="8626"/>
                    <a:pt x="6588" y="8509"/>
                    <a:pt x="5771" y="7514"/>
                  </a:cubicBezTo>
                  <a:cubicBezTo>
                    <a:pt x="4704" y="6247"/>
                    <a:pt x="4570" y="4079"/>
                    <a:pt x="4570" y="4079"/>
                  </a:cubicBezTo>
                  <a:close/>
                  <a:moveTo>
                    <a:pt x="7762" y="0"/>
                  </a:moveTo>
                  <a:cubicBezTo>
                    <a:pt x="7577" y="0"/>
                    <a:pt x="7392" y="3"/>
                    <a:pt x="7206" y="9"/>
                  </a:cubicBezTo>
                  <a:cubicBezTo>
                    <a:pt x="5705" y="42"/>
                    <a:pt x="4504" y="543"/>
                    <a:pt x="3570" y="1177"/>
                  </a:cubicBezTo>
                  <a:cubicBezTo>
                    <a:pt x="2636" y="1510"/>
                    <a:pt x="1468" y="2044"/>
                    <a:pt x="868" y="3045"/>
                  </a:cubicBezTo>
                  <a:cubicBezTo>
                    <a:pt x="0" y="4512"/>
                    <a:pt x="601" y="5746"/>
                    <a:pt x="868" y="6180"/>
                  </a:cubicBezTo>
                  <a:cubicBezTo>
                    <a:pt x="834" y="6814"/>
                    <a:pt x="901" y="7348"/>
                    <a:pt x="1035" y="7681"/>
                  </a:cubicBezTo>
                  <a:cubicBezTo>
                    <a:pt x="1035" y="7681"/>
                    <a:pt x="2269" y="5113"/>
                    <a:pt x="3770" y="3945"/>
                  </a:cubicBezTo>
                  <a:cubicBezTo>
                    <a:pt x="3770" y="3945"/>
                    <a:pt x="3970" y="6647"/>
                    <a:pt x="5137" y="8048"/>
                  </a:cubicBezTo>
                  <a:cubicBezTo>
                    <a:pt x="5906" y="8997"/>
                    <a:pt x="6888" y="9150"/>
                    <a:pt x="7442" y="9150"/>
                  </a:cubicBezTo>
                  <a:cubicBezTo>
                    <a:pt x="7706" y="9150"/>
                    <a:pt x="7873" y="9116"/>
                    <a:pt x="7873" y="9116"/>
                  </a:cubicBezTo>
                  <a:cubicBezTo>
                    <a:pt x="7873" y="9116"/>
                    <a:pt x="8406" y="10016"/>
                    <a:pt x="9574" y="10316"/>
                  </a:cubicBezTo>
                  <a:cubicBezTo>
                    <a:pt x="10575" y="10594"/>
                    <a:pt x="10927" y="10618"/>
                    <a:pt x="11016" y="10618"/>
                  </a:cubicBezTo>
                  <a:cubicBezTo>
                    <a:pt x="11034" y="10618"/>
                    <a:pt x="11042" y="10617"/>
                    <a:pt x="11042" y="10617"/>
                  </a:cubicBezTo>
                  <a:lnTo>
                    <a:pt x="11042" y="10617"/>
                  </a:lnTo>
                  <a:cubicBezTo>
                    <a:pt x="11042" y="10617"/>
                    <a:pt x="10375" y="12485"/>
                    <a:pt x="10608" y="13552"/>
                  </a:cubicBezTo>
                  <a:cubicBezTo>
                    <a:pt x="10608" y="13552"/>
                    <a:pt x="11524" y="12545"/>
                    <a:pt x="12508" y="12545"/>
                  </a:cubicBezTo>
                  <a:cubicBezTo>
                    <a:pt x="12553" y="12545"/>
                    <a:pt x="12598" y="12547"/>
                    <a:pt x="12643" y="12551"/>
                  </a:cubicBezTo>
                  <a:cubicBezTo>
                    <a:pt x="13677" y="12651"/>
                    <a:pt x="12910" y="14353"/>
                    <a:pt x="11609" y="15387"/>
                  </a:cubicBezTo>
                  <a:cubicBezTo>
                    <a:pt x="10857" y="15970"/>
                    <a:pt x="10391" y="16097"/>
                    <a:pt x="10127" y="16097"/>
                  </a:cubicBezTo>
                  <a:cubicBezTo>
                    <a:pt x="9923" y="16097"/>
                    <a:pt x="9841" y="16020"/>
                    <a:pt x="9841" y="16020"/>
                  </a:cubicBezTo>
                  <a:lnTo>
                    <a:pt x="9707" y="16821"/>
                  </a:lnTo>
                  <a:cubicBezTo>
                    <a:pt x="9707" y="16821"/>
                    <a:pt x="12810" y="16054"/>
                    <a:pt x="14911" y="13552"/>
                  </a:cubicBezTo>
                  <a:cubicBezTo>
                    <a:pt x="17013" y="11084"/>
                    <a:pt x="16446" y="9416"/>
                    <a:pt x="16446" y="9416"/>
                  </a:cubicBezTo>
                  <a:cubicBezTo>
                    <a:pt x="16446" y="9416"/>
                    <a:pt x="16479" y="9316"/>
                    <a:pt x="16512" y="9149"/>
                  </a:cubicBezTo>
                  <a:cubicBezTo>
                    <a:pt x="16719" y="9071"/>
                    <a:pt x="16946" y="8994"/>
                    <a:pt x="17208" y="8994"/>
                  </a:cubicBezTo>
                  <a:cubicBezTo>
                    <a:pt x="17284" y="8994"/>
                    <a:pt x="17364" y="9000"/>
                    <a:pt x="17446" y="9015"/>
                  </a:cubicBezTo>
                  <a:cubicBezTo>
                    <a:pt x="18347" y="9182"/>
                    <a:pt x="18514" y="9549"/>
                    <a:pt x="18514" y="9549"/>
                  </a:cubicBezTo>
                  <a:lnTo>
                    <a:pt x="18781" y="9382"/>
                  </a:lnTo>
                  <a:cubicBezTo>
                    <a:pt x="18781" y="9382"/>
                    <a:pt x="17990" y="8644"/>
                    <a:pt x="16994" y="8644"/>
                  </a:cubicBezTo>
                  <a:cubicBezTo>
                    <a:pt x="16870" y="8644"/>
                    <a:pt x="16742" y="8656"/>
                    <a:pt x="16612" y="8682"/>
                  </a:cubicBezTo>
                  <a:cubicBezTo>
                    <a:pt x="17313" y="7848"/>
                    <a:pt x="17313" y="6514"/>
                    <a:pt x="17313" y="6514"/>
                  </a:cubicBezTo>
                  <a:lnTo>
                    <a:pt x="17079" y="6514"/>
                  </a:lnTo>
                  <a:cubicBezTo>
                    <a:pt x="17079" y="7181"/>
                    <a:pt x="16879" y="7681"/>
                    <a:pt x="16679" y="8048"/>
                  </a:cubicBezTo>
                  <a:cubicBezTo>
                    <a:pt x="16779" y="6847"/>
                    <a:pt x="16646" y="5013"/>
                    <a:pt x="15445" y="3411"/>
                  </a:cubicBezTo>
                  <a:cubicBezTo>
                    <a:pt x="13496" y="802"/>
                    <a:pt x="10777" y="0"/>
                    <a:pt x="7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80"/>
            <p:cNvSpPr/>
            <p:nvPr/>
          </p:nvSpPr>
          <p:spPr>
            <a:xfrm flipH="1">
              <a:off x="1926433" y="2734437"/>
              <a:ext cx="94095" cy="156221"/>
            </a:xfrm>
            <a:custGeom>
              <a:avLst/>
              <a:gdLst/>
              <a:ahLst/>
              <a:cxnLst/>
              <a:rect l="l" t="t" r="r" b="b"/>
              <a:pathLst>
                <a:path w="1869" h="3103" extrusionOk="0">
                  <a:moveTo>
                    <a:pt x="1435" y="1"/>
                  </a:moveTo>
                  <a:cubicBezTo>
                    <a:pt x="1435" y="1"/>
                    <a:pt x="1201" y="1735"/>
                    <a:pt x="0" y="3103"/>
                  </a:cubicBezTo>
                  <a:cubicBezTo>
                    <a:pt x="0" y="3103"/>
                    <a:pt x="1868" y="2236"/>
                    <a:pt x="1435" y="1"/>
                  </a:cubicBezTo>
                  <a:close/>
                </a:path>
              </a:pathLst>
            </a:custGeom>
            <a:solidFill>
              <a:srgbClr val="714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80"/>
            <p:cNvSpPr/>
            <p:nvPr/>
          </p:nvSpPr>
          <p:spPr>
            <a:xfrm flipH="1">
              <a:off x="2104456" y="2734437"/>
              <a:ext cx="85687" cy="107537"/>
            </a:xfrm>
            <a:custGeom>
              <a:avLst/>
              <a:gdLst/>
              <a:ahLst/>
              <a:cxnLst/>
              <a:rect l="l" t="t" r="r" b="b"/>
              <a:pathLst>
                <a:path w="1702" h="2136" extrusionOk="0">
                  <a:moveTo>
                    <a:pt x="1701" y="1"/>
                  </a:moveTo>
                  <a:cubicBezTo>
                    <a:pt x="0" y="901"/>
                    <a:pt x="434" y="2135"/>
                    <a:pt x="434" y="2135"/>
                  </a:cubicBezTo>
                  <a:cubicBezTo>
                    <a:pt x="567" y="1068"/>
                    <a:pt x="1701" y="1"/>
                    <a:pt x="1701" y="1"/>
                  </a:cubicBezTo>
                  <a:close/>
                </a:path>
              </a:pathLst>
            </a:custGeom>
            <a:solidFill>
              <a:srgbClr val="714F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80"/>
            <p:cNvSpPr/>
            <p:nvPr/>
          </p:nvSpPr>
          <p:spPr>
            <a:xfrm flipH="1">
              <a:off x="3765362" y="3700119"/>
              <a:ext cx="55480" cy="99129"/>
            </a:xfrm>
            <a:custGeom>
              <a:avLst/>
              <a:gdLst/>
              <a:ahLst/>
              <a:cxnLst/>
              <a:rect l="l" t="t" r="r" b="b"/>
              <a:pathLst>
                <a:path w="1102" h="1969" extrusionOk="0">
                  <a:moveTo>
                    <a:pt x="1101" y="0"/>
                  </a:moveTo>
                  <a:cubicBezTo>
                    <a:pt x="0" y="334"/>
                    <a:pt x="301" y="1968"/>
                    <a:pt x="301" y="1968"/>
                  </a:cubicBezTo>
                  <a:lnTo>
                    <a:pt x="110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80"/>
            <p:cNvSpPr/>
            <p:nvPr/>
          </p:nvSpPr>
          <p:spPr>
            <a:xfrm flipH="1">
              <a:off x="1426025" y="2389367"/>
              <a:ext cx="2028702" cy="1781407"/>
            </a:xfrm>
            <a:custGeom>
              <a:avLst/>
              <a:gdLst/>
              <a:ahLst/>
              <a:cxnLst/>
              <a:rect l="l" t="t" r="r" b="b"/>
              <a:pathLst>
                <a:path w="40296" h="35384" extrusionOk="0">
                  <a:moveTo>
                    <a:pt x="34198" y="0"/>
                  </a:moveTo>
                  <a:cubicBezTo>
                    <a:pt x="33482" y="0"/>
                    <a:pt x="32809" y="220"/>
                    <a:pt x="32257" y="517"/>
                  </a:cubicBezTo>
                  <a:cubicBezTo>
                    <a:pt x="32257" y="517"/>
                    <a:pt x="28888" y="3586"/>
                    <a:pt x="25085" y="8756"/>
                  </a:cubicBezTo>
                  <a:cubicBezTo>
                    <a:pt x="24585" y="9456"/>
                    <a:pt x="24084" y="10157"/>
                    <a:pt x="23584" y="10891"/>
                  </a:cubicBezTo>
                  <a:cubicBezTo>
                    <a:pt x="21316" y="14293"/>
                    <a:pt x="18480" y="16995"/>
                    <a:pt x="15878" y="19030"/>
                  </a:cubicBezTo>
                  <a:cubicBezTo>
                    <a:pt x="13543" y="20865"/>
                    <a:pt x="11342" y="22166"/>
                    <a:pt x="9874" y="23000"/>
                  </a:cubicBezTo>
                  <a:cubicBezTo>
                    <a:pt x="7172" y="24501"/>
                    <a:pt x="1902" y="24034"/>
                    <a:pt x="0" y="25568"/>
                  </a:cubicBezTo>
                  <a:cubicBezTo>
                    <a:pt x="0" y="25568"/>
                    <a:pt x="2802" y="32673"/>
                    <a:pt x="8940" y="34508"/>
                  </a:cubicBezTo>
                  <a:cubicBezTo>
                    <a:pt x="11223" y="35174"/>
                    <a:pt x="13268" y="35384"/>
                    <a:pt x="14939" y="35384"/>
                  </a:cubicBezTo>
                  <a:cubicBezTo>
                    <a:pt x="17786" y="35384"/>
                    <a:pt x="19548" y="34775"/>
                    <a:pt x="19548" y="34775"/>
                  </a:cubicBezTo>
                  <a:cubicBezTo>
                    <a:pt x="19548" y="34775"/>
                    <a:pt x="26186" y="32940"/>
                    <a:pt x="31890" y="26035"/>
                  </a:cubicBezTo>
                  <a:cubicBezTo>
                    <a:pt x="37560" y="19097"/>
                    <a:pt x="40296" y="9423"/>
                    <a:pt x="38595" y="4420"/>
                  </a:cubicBezTo>
                  <a:cubicBezTo>
                    <a:pt x="37457" y="1008"/>
                    <a:pt x="35731" y="0"/>
                    <a:pt x="341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44" name="Google Shape;2944;p80"/>
            <p:cNvGrpSpPr/>
            <p:nvPr/>
          </p:nvGrpSpPr>
          <p:grpSpPr>
            <a:xfrm rot="1227770">
              <a:off x="2507630" y="1589022"/>
              <a:ext cx="175190" cy="426710"/>
              <a:chOff x="1921997" y="1347847"/>
              <a:chExt cx="175190" cy="426710"/>
            </a:xfrm>
          </p:grpSpPr>
          <p:sp>
            <p:nvSpPr>
              <p:cNvPr id="2945" name="Google Shape;2945;p80"/>
              <p:cNvSpPr/>
              <p:nvPr/>
            </p:nvSpPr>
            <p:spPr>
              <a:xfrm flipH="1">
                <a:off x="1986811" y="1708682"/>
                <a:ext cx="95049" cy="65876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1960" extrusionOk="0">
                    <a:moveTo>
                      <a:pt x="1398" y="1"/>
                    </a:moveTo>
                    <a:cubicBezTo>
                      <a:pt x="883" y="1"/>
                      <a:pt x="379" y="241"/>
                      <a:pt x="92" y="672"/>
                    </a:cubicBezTo>
                    <a:lnTo>
                      <a:pt x="62" y="702"/>
                    </a:lnTo>
                    <a:cubicBezTo>
                      <a:pt x="1" y="794"/>
                      <a:pt x="1" y="945"/>
                      <a:pt x="62" y="1037"/>
                    </a:cubicBezTo>
                    <a:cubicBezTo>
                      <a:pt x="153" y="1128"/>
                      <a:pt x="244" y="1219"/>
                      <a:pt x="335" y="1280"/>
                    </a:cubicBezTo>
                    <a:cubicBezTo>
                      <a:pt x="700" y="1553"/>
                      <a:pt x="1095" y="1766"/>
                      <a:pt x="1521" y="1918"/>
                    </a:cubicBezTo>
                    <a:cubicBezTo>
                      <a:pt x="1612" y="1946"/>
                      <a:pt x="1706" y="1960"/>
                      <a:pt x="1801" y="1960"/>
                    </a:cubicBezTo>
                    <a:cubicBezTo>
                      <a:pt x="2117" y="1960"/>
                      <a:pt x="2435" y="1810"/>
                      <a:pt x="2645" y="1553"/>
                    </a:cubicBezTo>
                    <a:cubicBezTo>
                      <a:pt x="2828" y="1219"/>
                      <a:pt x="2797" y="794"/>
                      <a:pt x="2524" y="490"/>
                    </a:cubicBezTo>
                    <a:cubicBezTo>
                      <a:pt x="2250" y="186"/>
                      <a:pt x="1885" y="34"/>
                      <a:pt x="1490" y="3"/>
                    </a:cubicBezTo>
                    <a:cubicBezTo>
                      <a:pt x="1460" y="2"/>
                      <a:pt x="1429" y="1"/>
                      <a:pt x="13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6" name="Google Shape;2946;p80"/>
              <p:cNvSpPr/>
              <p:nvPr/>
            </p:nvSpPr>
            <p:spPr>
              <a:xfrm flipH="1">
                <a:off x="2000155" y="1677020"/>
                <a:ext cx="97032" cy="88999"/>
              </a:xfrm>
              <a:custGeom>
                <a:avLst/>
                <a:gdLst/>
                <a:ahLst/>
                <a:cxnLst/>
                <a:rect l="l" t="t" r="r" b="b"/>
                <a:pathLst>
                  <a:path w="2887" h="2648" extrusionOk="0">
                    <a:moveTo>
                      <a:pt x="2717" y="0"/>
                    </a:moveTo>
                    <a:cubicBezTo>
                      <a:pt x="2713" y="0"/>
                      <a:pt x="2709" y="1"/>
                      <a:pt x="2706" y="3"/>
                    </a:cubicBezTo>
                    <a:cubicBezTo>
                      <a:pt x="2554" y="3"/>
                      <a:pt x="2615" y="945"/>
                      <a:pt x="1825" y="1675"/>
                    </a:cubicBezTo>
                    <a:cubicBezTo>
                      <a:pt x="1034" y="2404"/>
                      <a:pt x="1" y="2343"/>
                      <a:pt x="1" y="2495"/>
                    </a:cubicBezTo>
                    <a:cubicBezTo>
                      <a:pt x="1" y="2556"/>
                      <a:pt x="244" y="2647"/>
                      <a:pt x="669" y="2647"/>
                    </a:cubicBezTo>
                    <a:cubicBezTo>
                      <a:pt x="1217" y="2617"/>
                      <a:pt x="1764" y="2404"/>
                      <a:pt x="2189" y="2039"/>
                    </a:cubicBezTo>
                    <a:cubicBezTo>
                      <a:pt x="2584" y="1675"/>
                      <a:pt x="2828" y="1158"/>
                      <a:pt x="2858" y="611"/>
                    </a:cubicBezTo>
                    <a:cubicBezTo>
                      <a:pt x="2887" y="238"/>
                      <a:pt x="2780" y="0"/>
                      <a:pt x="27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7" name="Google Shape;2947;p80"/>
              <p:cNvSpPr/>
              <p:nvPr/>
            </p:nvSpPr>
            <p:spPr>
              <a:xfrm rot="-1941113" flipH="1">
                <a:off x="2010715" y="1454936"/>
                <a:ext cx="56229" cy="5330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586" extrusionOk="0">
                    <a:moveTo>
                      <a:pt x="853" y="1"/>
                    </a:moveTo>
                    <a:cubicBezTo>
                      <a:pt x="833" y="1"/>
                      <a:pt x="812" y="1"/>
                      <a:pt x="791" y="3"/>
                    </a:cubicBezTo>
                    <a:cubicBezTo>
                      <a:pt x="335" y="33"/>
                      <a:pt x="0" y="398"/>
                      <a:pt x="0" y="854"/>
                    </a:cubicBezTo>
                    <a:cubicBezTo>
                      <a:pt x="30" y="1261"/>
                      <a:pt x="393" y="1585"/>
                      <a:pt x="824" y="1585"/>
                    </a:cubicBezTo>
                    <a:cubicBezTo>
                      <a:pt x="843" y="1585"/>
                      <a:pt x="863" y="1584"/>
                      <a:pt x="882" y="1583"/>
                    </a:cubicBezTo>
                    <a:cubicBezTo>
                      <a:pt x="1307" y="1553"/>
                      <a:pt x="1672" y="1188"/>
                      <a:pt x="1672" y="732"/>
                    </a:cubicBezTo>
                    <a:cubicBezTo>
                      <a:pt x="1643" y="297"/>
                      <a:pt x="1282" y="1"/>
                      <a:pt x="8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8" name="Google Shape;2948;p80"/>
              <p:cNvSpPr/>
              <p:nvPr/>
            </p:nvSpPr>
            <p:spPr>
              <a:xfrm rot="-1941113" flipH="1">
                <a:off x="1924390" y="1377700"/>
                <a:ext cx="124657" cy="45104"/>
              </a:xfrm>
              <a:custGeom>
                <a:avLst/>
                <a:gdLst/>
                <a:ahLst/>
                <a:cxnLst/>
                <a:rect l="l" t="t" r="r" b="b"/>
                <a:pathLst>
                  <a:path w="3709" h="1342" extrusionOk="0">
                    <a:moveTo>
                      <a:pt x="2037" y="1"/>
                    </a:moveTo>
                    <a:cubicBezTo>
                      <a:pt x="1936" y="1"/>
                      <a:pt x="1834" y="7"/>
                      <a:pt x="1733" y="19"/>
                    </a:cubicBezTo>
                    <a:cubicBezTo>
                      <a:pt x="1216" y="110"/>
                      <a:pt x="730" y="353"/>
                      <a:pt x="365" y="718"/>
                    </a:cubicBezTo>
                    <a:cubicBezTo>
                      <a:pt x="92" y="1022"/>
                      <a:pt x="0" y="1265"/>
                      <a:pt x="61" y="1326"/>
                    </a:cubicBezTo>
                    <a:cubicBezTo>
                      <a:pt x="72" y="1336"/>
                      <a:pt x="86" y="1341"/>
                      <a:pt x="104" y="1341"/>
                    </a:cubicBezTo>
                    <a:cubicBezTo>
                      <a:pt x="295" y="1341"/>
                      <a:pt x="905" y="796"/>
                      <a:pt x="1794" y="657"/>
                    </a:cubicBezTo>
                    <a:cubicBezTo>
                      <a:pt x="1932" y="636"/>
                      <a:pt x="2066" y="628"/>
                      <a:pt x="2194" y="628"/>
                    </a:cubicBezTo>
                    <a:cubicBezTo>
                      <a:pt x="2866" y="628"/>
                      <a:pt x="3379" y="869"/>
                      <a:pt x="3573" y="869"/>
                    </a:cubicBezTo>
                    <a:cubicBezTo>
                      <a:pt x="3610" y="869"/>
                      <a:pt x="3635" y="861"/>
                      <a:pt x="3648" y="840"/>
                    </a:cubicBezTo>
                    <a:cubicBezTo>
                      <a:pt x="3709" y="779"/>
                      <a:pt x="3557" y="536"/>
                      <a:pt x="3222" y="323"/>
                    </a:cubicBezTo>
                    <a:cubicBezTo>
                      <a:pt x="2856" y="103"/>
                      <a:pt x="2450" y="1"/>
                      <a:pt x="20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49" name="Google Shape;2949;p80"/>
            <p:cNvGrpSpPr/>
            <p:nvPr/>
          </p:nvGrpSpPr>
          <p:grpSpPr>
            <a:xfrm rot="748834" flipH="1">
              <a:off x="2332391" y="2661665"/>
              <a:ext cx="350084" cy="292927"/>
              <a:chOff x="4710200" y="2959225"/>
              <a:chExt cx="301900" cy="236575"/>
            </a:xfrm>
          </p:grpSpPr>
          <p:sp>
            <p:nvSpPr>
              <p:cNvPr id="2950" name="Google Shape;2950;p80"/>
              <p:cNvSpPr/>
              <p:nvPr/>
            </p:nvSpPr>
            <p:spPr>
              <a:xfrm>
                <a:off x="4710200" y="3007750"/>
                <a:ext cx="54225" cy="48800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952" extrusionOk="0">
                    <a:moveTo>
                      <a:pt x="1073" y="0"/>
                    </a:moveTo>
                    <a:cubicBezTo>
                      <a:pt x="804" y="0"/>
                      <a:pt x="534" y="110"/>
                      <a:pt x="334" y="328"/>
                    </a:cubicBezTo>
                    <a:cubicBezTo>
                      <a:pt x="1" y="728"/>
                      <a:pt x="67" y="1329"/>
                      <a:pt x="468" y="1696"/>
                    </a:cubicBezTo>
                    <a:cubicBezTo>
                      <a:pt x="655" y="1867"/>
                      <a:pt x="886" y="1951"/>
                      <a:pt x="1116" y="1951"/>
                    </a:cubicBezTo>
                    <a:cubicBezTo>
                      <a:pt x="1378" y="1951"/>
                      <a:pt x="1640" y="1842"/>
                      <a:pt x="1835" y="1629"/>
                    </a:cubicBezTo>
                    <a:cubicBezTo>
                      <a:pt x="2169" y="1195"/>
                      <a:pt x="2102" y="595"/>
                      <a:pt x="1702" y="228"/>
                    </a:cubicBezTo>
                    <a:cubicBezTo>
                      <a:pt x="1520" y="76"/>
                      <a:pt x="1297" y="0"/>
                      <a:pt x="10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1" name="Google Shape;2951;p80"/>
              <p:cNvSpPr/>
              <p:nvPr/>
            </p:nvSpPr>
            <p:spPr>
              <a:xfrm>
                <a:off x="4745225" y="2959225"/>
                <a:ext cx="79250" cy="65100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2604" extrusionOk="0">
                    <a:moveTo>
                      <a:pt x="601" y="1"/>
                    </a:moveTo>
                    <a:cubicBezTo>
                      <a:pt x="201" y="1"/>
                      <a:pt x="1" y="101"/>
                      <a:pt x="1" y="201"/>
                    </a:cubicBezTo>
                    <a:cubicBezTo>
                      <a:pt x="1" y="368"/>
                      <a:pt x="935" y="401"/>
                      <a:pt x="1768" y="1068"/>
                    </a:cubicBezTo>
                    <a:cubicBezTo>
                      <a:pt x="2587" y="1723"/>
                      <a:pt x="2859" y="2603"/>
                      <a:pt x="3027" y="2603"/>
                    </a:cubicBezTo>
                    <a:cubicBezTo>
                      <a:pt x="3030" y="2603"/>
                      <a:pt x="3033" y="2603"/>
                      <a:pt x="3036" y="2602"/>
                    </a:cubicBezTo>
                    <a:cubicBezTo>
                      <a:pt x="3136" y="2602"/>
                      <a:pt x="3169" y="2336"/>
                      <a:pt x="3036" y="1935"/>
                    </a:cubicBezTo>
                    <a:cubicBezTo>
                      <a:pt x="2903" y="1368"/>
                      <a:pt x="2569" y="901"/>
                      <a:pt x="2102" y="568"/>
                    </a:cubicBezTo>
                    <a:cubicBezTo>
                      <a:pt x="1702" y="201"/>
                      <a:pt x="1168" y="1"/>
                      <a:pt x="6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2" name="Google Shape;2952;p80"/>
              <p:cNvSpPr/>
              <p:nvPr/>
            </p:nvSpPr>
            <p:spPr>
              <a:xfrm>
                <a:off x="4884500" y="3147150"/>
                <a:ext cx="54225" cy="48650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946" extrusionOk="0">
                    <a:moveTo>
                      <a:pt x="1053" y="0"/>
                    </a:moveTo>
                    <a:cubicBezTo>
                      <a:pt x="791" y="0"/>
                      <a:pt x="529" y="109"/>
                      <a:pt x="334" y="323"/>
                    </a:cubicBezTo>
                    <a:cubicBezTo>
                      <a:pt x="0" y="723"/>
                      <a:pt x="67" y="1357"/>
                      <a:pt x="467" y="1690"/>
                    </a:cubicBezTo>
                    <a:cubicBezTo>
                      <a:pt x="654" y="1862"/>
                      <a:pt x="885" y="1946"/>
                      <a:pt x="1115" y="1946"/>
                    </a:cubicBezTo>
                    <a:cubicBezTo>
                      <a:pt x="1378" y="1946"/>
                      <a:pt x="1639" y="1837"/>
                      <a:pt x="1835" y="1623"/>
                    </a:cubicBezTo>
                    <a:cubicBezTo>
                      <a:pt x="2168" y="1223"/>
                      <a:pt x="2102" y="589"/>
                      <a:pt x="1701" y="256"/>
                    </a:cubicBezTo>
                    <a:cubicBezTo>
                      <a:pt x="1514" y="84"/>
                      <a:pt x="1283" y="0"/>
                      <a:pt x="10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3" name="Google Shape;2953;p80"/>
              <p:cNvSpPr/>
              <p:nvPr/>
            </p:nvSpPr>
            <p:spPr>
              <a:xfrm>
                <a:off x="4932850" y="3106700"/>
                <a:ext cx="79250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2576" extrusionOk="0">
                    <a:moveTo>
                      <a:pt x="478" y="1"/>
                    </a:moveTo>
                    <a:cubicBezTo>
                      <a:pt x="160" y="1"/>
                      <a:pt x="1" y="113"/>
                      <a:pt x="1" y="173"/>
                    </a:cubicBezTo>
                    <a:cubicBezTo>
                      <a:pt x="1" y="373"/>
                      <a:pt x="935" y="406"/>
                      <a:pt x="1769" y="1040"/>
                    </a:cubicBezTo>
                    <a:cubicBezTo>
                      <a:pt x="2588" y="1695"/>
                      <a:pt x="2860" y="2575"/>
                      <a:pt x="3027" y="2575"/>
                    </a:cubicBezTo>
                    <a:cubicBezTo>
                      <a:pt x="3030" y="2575"/>
                      <a:pt x="3033" y="2575"/>
                      <a:pt x="3036" y="2574"/>
                    </a:cubicBezTo>
                    <a:cubicBezTo>
                      <a:pt x="3136" y="2574"/>
                      <a:pt x="3170" y="2307"/>
                      <a:pt x="3036" y="1907"/>
                    </a:cubicBezTo>
                    <a:cubicBezTo>
                      <a:pt x="2903" y="1373"/>
                      <a:pt x="2569" y="906"/>
                      <a:pt x="2136" y="573"/>
                    </a:cubicBezTo>
                    <a:cubicBezTo>
                      <a:pt x="1702" y="206"/>
                      <a:pt x="1168" y="6"/>
                      <a:pt x="601" y="6"/>
                    </a:cubicBezTo>
                    <a:cubicBezTo>
                      <a:pt x="558" y="2"/>
                      <a:pt x="517" y="1"/>
                      <a:pt x="47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4" name="Google Shape;2954;p80"/>
              <p:cNvSpPr/>
              <p:nvPr/>
            </p:nvSpPr>
            <p:spPr>
              <a:xfrm>
                <a:off x="4781143" y="3080296"/>
                <a:ext cx="57575" cy="68900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756" extrusionOk="0">
                    <a:moveTo>
                      <a:pt x="2241" y="0"/>
                    </a:moveTo>
                    <a:cubicBezTo>
                      <a:pt x="2135" y="0"/>
                      <a:pt x="1927" y="102"/>
                      <a:pt x="1635" y="288"/>
                    </a:cubicBezTo>
                    <a:cubicBezTo>
                      <a:pt x="1468" y="388"/>
                      <a:pt x="1235" y="521"/>
                      <a:pt x="1001" y="688"/>
                    </a:cubicBezTo>
                    <a:lnTo>
                      <a:pt x="668" y="921"/>
                    </a:lnTo>
                    <a:cubicBezTo>
                      <a:pt x="501" y="1021"/>
                      <a:pt x="368" y="1155"/>
                      <a:pt x="234" y="1255"/>
                    </a:cubicBezTo>
                    <a:cubicBezTo>
                      <a:pt x="101" y="1422"/>
                      <a:pt x="1" y="1655"/>
                      <a:pt x="34" y="1889"/>
                    </a:cubicBezTo>
                    <a:cubicBezTo>
                      <a:pt x="34" y="2055"/>
                      <a:pt x="134" y="2256"/>
                      <a:pt x="268" y="2389"/>
                    </a:cubicBezTo>
                    <a:cubicBezTo>
                      <a:pt x="368" y="2522"/>
                      <a:pt x="534" y="2623"/>
                      <a:pt x="668" y="2689"/>
                    </a:cubicBezTo>
                    <a:cubicBezTo>
                      <a:pt x="801" y="2723"/>
                      <a:pt x="935" y="2756"/>
                      <a:pt x="1068" y="2756"/>
                    </a:cubicBezTo>
                    <a:cubicBezTo>
                      <a:pt x="1535" y="2756"/>
                      <a:pt x="1769" y="2623"/>
                      <a:pt x="1769" y="2556"/>
                    </a:cubicBezTo>
                    <a:cubicBezTo>
                      <a:pt x="1769" y="2522"/>
                      <a:pt x="1502" y="2489"/>
                      <a:pt x="1101" y="2389"/>
                    </a:cubicBezTo>
                    <a:cubicBezTo>
                      <a:pt x="935" y="2356"/>
                      <a:pt x="735" y="2256"/>
                      <a:pt x="634" y="2089"/>
                    </a:cubicBezTo>
                    <a:cubicBezTo>
                      <a:pt x="568" y="2022"/>
                      <a:pt x="534" y="1922"/>
                      <a:pt x="501" y="1855"/>
                    </a:cubicBezTo>
                    <a:cubicBezTo>
                      <a:pt x="501" y="1755"/>
                      <a:pt x="568" y="1655"/>
                      <a:pt x="634" y="1588"/>
                    </a:cubicBezTo>
                    <a:cubicBezTo>
                      <a:pt x="701" y="1488"/>
                      <a:pt x="835" y="1422"/>
                      <a:pt x="935" y="1322"/>
                    </a:cubicBezTo>
                    <a:lnTo>
                      <a:pt x="1268" y="1055"/>
                    </a:lnTo>
                    <a:cubicBezTo>
                      <a:pt x="1502" y="888"/>
                      <a:pt x="1702" y="721"/>
                      <a:pt x="1835" y="588"/>
                    </a:cubicBezTo>
                    <a:cubicBezTo>
                      <a:pt x="2136" y="288"/>
                      <a:pt x="2302" y="87"/>
                      <a:pt x="2302" y="21"/>
                    </a:cubicBezTo>
                    <a:cubicBezTo>
                      <a:pt x="2289" y="7"/>
                      <a:pt x="2268" y="0"/>
                      <a:pt x="22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55" name="Google Shape;2955;p80"/>
            <p:cNvSpPr/>
            <p:nvPr/>
          </p:nvSpPr>
          <p:spPr>
            <a:xfrm rot="-3225588">
              <a:off x="2501949" y="2935744"/>
              <a:ext cx="94577" cy="105874"/>
            </a:xfrm>
            <a:custGeom>
              <a:avLst/>
              <a:gdLst/>
              <a:ahLst/>
              <a:cxnLst/>
              <a:rect l="l" t="t" r="r" b="b"/>
              <a:pathLst>
                <a:path w="3223" h="3608" extrusionOk="0">
                  <a:moveTo>
                    <a:pt x="366" y="1"/>
                  </a:moveTo>
                  <a:cubicBezTo>
                    <a:pt x="275" y="1"/>
                    <a:pt x="92" y="244"/>
                    <a:pt x="31" y="730"/>
                  </a:cubicBezTo>
                  <a:cubicBezTo>
                    <a:pt x="1" y="1399"/>
                    <a:pt x="214" y="2068"/>
                    <a:pt x="609" y="2554"/>
                  </a:cubicBezTo>
                  <a:cubicBezTo>
                    <a:pt x="1065" y="3101"/>
                    <a:pt x="1673" y="3466"/>
                    <a:pt x="2372" y="3588"/>
                  </a:cubicBezTo>
                  <a:cubicBezTo>
                    <a:pt x="2492" y="3602"/>
                    <a:pt x="2601" y="3608"/>
                    <a:pt x="2696" y="3608"/>
                  </a:cubicBezTo>
                  <a:cubicBezTo>
                    <a:pt x="3013" y="3608"/>
                    <a:pt x="3192" y="3543"/>
                    <a:pt x="3192" y="3496"/>
                  </a:cubicBezTo>
                  <a:cubicBezTo>
                    <a:pt x="3223" y="3344"/>
                    <a:pt x="1977" y="3223"/>
                    <a:pt x="1126" y="2189"/>
                  </a:cubicBezTo>
                  <a:cubicBezTo>
                    <a:pt x="305" y="1186"/>
                    <a:pt x="518" y="31"/>
                    <a:pt x="3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93DCC1DA-23C5-C1F2-2125-D06BD3718A12}"/>
              </a:ext>
            </a:extLst>
          </p:cNvPr>
          <p:cNvSpPr/>
          <p:nvPr/>
        </p:nvSpPr>
        <p:spPr>
          <a:xfrm>
            <a:off x="4259634" y="3029576"/>
            <a:ext cx="4749584" cy="15638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3600" dirty="0">
                <a:latin typeface="Amatic SC" panose="00000500000000000000" pitchFamily="2" charset="-79"/>
                <a:cs typeface="Amatic SC" panose="00000500000000000000" pitchFamily="2" charset="-79"/>
              </a:rPr>
              <a:t>G</a:t>
            </a:r>
            <a:r>
              <a:rPr lang="en" sz="3600" dirty="0">
                <a:latin typeface="Amatic SC" panose="00000500000000000000" pitchFamily="2" charset="-79"/>
                <a:cs typeface="Amatic SC" panose="00000500000000000000" pitchFamily="2" charset="-79"/>
              </a:rPr>
              <a:t>angguan nafas</a:t>
            </a:r>
            <a:endParaRPr lang="en-ID" sz="3600" dirty="0"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4726207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7F65090-A72D-F620-B62F-53494F61C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647" y="168051"/>
            <a:ext cx="7717500" cy="572700"/>
          </a:xfrm>
        </p:spPr>
        <p:txBody>
          <a:bodyPr/>
          <a:lstStyle/>
          <a:p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nafas</a:t>
            </a:r>
            <a:r>
              <a:rPr lang="en-US" dirty="0"/>
              <a:t> </a:t>
            </a:r>
            <a:r>
              <a:rPr lang="en-US" dirty="0" err="1"/>
              <a:t>berat</a:t>
            </a:r>
            <a:endParaRPr lang="en-ID" dirty="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2E21D3D4-F8A7-2D91-168D-E2772EF9BC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27144" y="820465"/>
            <a:ext cx="8103581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Teruskan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pemberian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O2,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kecepatan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aliran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sedang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antara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rendah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tinggi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). 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Tangani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sebagai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Kemungkinan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besar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sepsis.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Bila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bayi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menunjukkan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tanda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perburukan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terdapat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sianosis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sentral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naikkan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pemberian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O2, pada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kecepatan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aliran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tinggi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. Jika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gangguan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napas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bayi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semakin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berat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sianosis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sentral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menetap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walaupun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diberikan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O2, 100%,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bila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memungkinkan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segera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rujuk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bayi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ke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rumah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Sakit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rujukan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ada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fasilitas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mampu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memakai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ventilator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mekanik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Jika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gangguan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napas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masih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menetap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setelah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2 jam, pasang pipa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lambung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mengosongkan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cairan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lambung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udara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.  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Nilai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kondisi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bayi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4 kali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setiap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hari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apakah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ada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tanda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perbaikan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Jika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bayi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mulai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menunjukkan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tanda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perbaikan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frekuensi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napas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menurun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tarikan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dinding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dada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berkurang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wama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kulit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membaik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): 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Kurangi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pemberian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O2,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secara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bertahap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Bila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pemberian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O2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tak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diperlukan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lagi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bayi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mulai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dilatih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menyusu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. Jika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bayi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tak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bisa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menyusu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berikan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ASI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peras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menggunakan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salah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satu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altematif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cara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pemberian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minum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Pantau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catat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setiap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3 jam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mengenai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Frekuensi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napas;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Adanya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tarikan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dinding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dada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suara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merintih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saat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ekspirasi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Episode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apnu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Periksa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kadar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glukose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darah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sekali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sehari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sampai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setengah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kebutuhan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minum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dapat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dipenuhi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secara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oral 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Amati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bayi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selama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24 jam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setelah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pemberian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antibiotika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dihentikan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. Jika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bayi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tampak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kemerahan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tanpa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terapi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O2,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selama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3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hari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minum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baik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ada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masalah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lain yang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memerlukan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perawatan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rumah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sakit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bayi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dapat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dipulangkan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51751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7F65090-A72D-F620-B62F-53494F61C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25" y="81755"/>
            <a:ext cx="7717500" cy="572700"/>
          </a:xfrm>
        </p:spPr>
        <p:txBody>
          <a:bodyPr/>
          <a:lstStyle/>
          <a:p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nafas</a:t>
            </a:r>
            <a:r>
              <a:rPr lang="en-US" dirty="0"/>
              <a:t> </a:t>
            </a:r>
            <a:r>
              <a:rPr lang="en-US" dirty="0" err="1"/>
              <a:t>sedang</a:t>
            </a:r>
            <a:endParaRPr lang="en-ID" dirty="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2E21D3D4-F8A7-2D91-168D-E2772EF9BC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27144" y="497301"/>
            <a:ext cx="8103581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28600" lvl="0" indent="-228600" algn="just">
              <a:buClrTx/>
              <a:buSzTx/>
              <a:buFont typeface="+mj-lt"/>
              <a:buAutoNum type="arabicPeriod"/>
            </a:pP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Lanjutkan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pemberian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O2,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kecepatan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aliran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sedang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altLang="en-US" dirty="0">
              <a:cs typeface="Arial" panose="020B0604020202020204" pitchFamily="34" charset="0"/>
            </a:endParaRPr>
          </a:p>
          <a:p>
            <a:pPr marL="228600" lvl="0" indent="-228600" algn="just">
              <a:buClrTx/>
              <a:buSzTx/>
              <a:buFont typeface="+mj-lt"/>
              <a:buAutoNum type="arabicPeriod"/>
            </a:pP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Bayi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jangan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diberikan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minum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altLang="en-US" dirty="0">
              <a:cs typeface="Arial" panose="020B0604020202020204" pitchFamily="34" charset="0"/>
            </a:endParaRPr>
          </a:p>
          <a:p>
            <a:pPr marL="228600" lvl="0" indent="-228600" algn="just">
              <a:buClrTx/>
              <a:buSzTx/>
              <a:buFont typeface="+mj-lt"/>
              <a:buAutoNum type="arabicPeriod"/>
            </a:pP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Jika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ada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tanda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berikut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ambil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sampel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darah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kultur dan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berikan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antibiotika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ampisilin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gentamisin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terapi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Kemungkinan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besar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sepsis: </a:t>
            </a:r>
            <a:endParaRPr lang="en-US" altLang="en-US" dirty="0">
              <a:cs typeface="Arial" panose="020B0604020202020204" pitchFamily="34" charset="0"/>
            </a:endParaRPr>
          </a:p>
          <a:p>
            <a:pPr marL="228600" lvl="0" indent="-228600" algn="just">
              <a:buClrTx/>
              <a:buSzTx/>
              <a:buFont typeface="+mj-lt"/>
              <a:buAutoNum type="arabicPeriod"/>
            </a:pP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Suhu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aksiler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&lt; 34°C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&gt; 39°C; </a:t>
            </a:r>
            <a:endParaRPr lang="en-US" altLang="en-US" dirty="0">
              <a:cs typeface="Arial" panose="020B0604020202020204" pitchFamily="34" charset="0"/>
            </a:endParaRPr>
          </a:p>
          <a:p>
            <a:pPr marL="228600" lvl="0" indent="-228600" algn="just">
              <a:buClrTx/>
              <a:buSzTx/>
              <a:buFont typeface="+mj-lt"/>
              <a:buAutoNum type="arabicPeriod"/>
            </a:pP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Air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ketuban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bercampur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mekonium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endParaRPr lang="en-US" altLang="en-US" dirty="0">
              <a:cs typeface="Arial" panose="020B0604020202020204" pitchFamily="34" charset="0"/>
            </a:endParaRPr>
          </a:p>
          <a:p>
            <a:pPr marL="228600" lvl="0" indent="-228600" algn="just">
              <a:buClrTx/>
              <a:buSzTx/>
              <a:buFont typeface="+mj-lt"/>
              <a:buAutoNum type="arabicPeriod"/>
            </a:pP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Riwayat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infeksi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intrauterin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demam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curiga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infeksi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berat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ketuban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pecah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dini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(&gt;18jam).</a:t>
            </a:r>
            <a:endParaRPr lang="en-US" altLang="en-US" dirty="0">
              <a:cs typeface="Arial" panose="020B0604020202020204" pitchFamily="34" charset="0"/>
            </a:endParaRPr>
          </a:p>
          <a:p>
            <a:pPr marL="228600" lvl="0" indent="-228600" algn="just">
              <a:buClrTx/>
              <a:buSzTx/>
              <a:buFont typeface="+mj-lt"/>
              <a:buAutoNum type="arabicPeriod"/>
            </a:pP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Bila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suhu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aksiler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34—36,5°C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37,5—39°C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tangani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masalah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suhu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abnormal dan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nilai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ulang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setelah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2 jam: </a:t>
            </a:r>
            <a:endParaRPr lang="en-US" altLang="en-US" dirty="0">
              <a:cs typeface="Arial" panose="020B0604020202020204" pitchFamily="34" charset="0"/>
            </a:endParaRPr>
          </a:p>
          <a:p>
            <a:pPr marL="228600" lvl="0" indent="-228600" algn="just">
              <a:buClrTx/>
              <a:buSzTx/>
              <a:buFont typeface="+mj-lt"/>
              <a:buAutoNum type="arabicPeriod"/>
            </a:pP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Bila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suhu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masih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belum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stabil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gangguan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napas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belum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ada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perbaikan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ambil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sampel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darah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, dan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berikan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antibiotika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terapi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Kemungkinan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besar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sepsis;</a:t>
            </a:r>
            <a:endParaRPr lang="en-US" altLang="en-US" dirty="0">
              <a:cs typeface="Arial" panose="020B0604020202020204" pitchFamily="34" charset="0"/>
            </a:endParaRPr>
          </a:p>
          <a:p>
            <a:pPr marL="228600" lvl="0" indent="-228600" algn="just">
              <a:buClrTx/>
              <a:buSzTx/>
              <a:buFont typeface="+mj-lt"/>
              <a:buAutoNum type="arabicPeriod"/>
            </a:pP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Jika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suhu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normal,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teruskan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amati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bayi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Apabila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suhu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kembali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abnormal,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ulangi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tahapan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tersebut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diatas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altLang="en-US" dirty="0">
              <a:cs typeface="Arial" panose="020B0604020202020204" pitchFamily="34" charset="0"/>
            </a:endParaRPr>
          </a:p>
          <a:p>
            <a:pPr marL="228600" lvl="0" indent="-228600" algn="just">
              <a:buClrTx/>
              <a:buSzTx/>
              <a:buFont typeface="+mj-lt"/>
              <a:buAutoNum type="arabicPeriod"/>
            </a:pP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Bila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ada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tanda-tanda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kearah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sepsis,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nilai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kembali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bayi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setelah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2 jam.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Apabila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bayi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menunjukkan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perbaikan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tanda-tanda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perburukan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setelah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2 jam,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terapi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Kemungkinan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besar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sepsis.</a:t>
            </a:r>
            <a:endParaRPr lang="en-US" altLang="en-US" dirty="0">
              <a:cs typeface="Arial" panose="020B0604020202020204" pitchFamily="34" charset="0"/>
            </a:endParaRPr>
          </a:p>
          <a:p>
            <a:pPr marL="228600" lvl="0" indent="-228600" algn="just">
              <a:buClrTx/>
              <a:buSzTx/>
              <a:buFont typeface="+mj-lt"/>
              <a:buAutoNum type="arabicPeriod"/>
            </a:pP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Bila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bayi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mulai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menunjukkan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tanda-tanda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perbaikan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frekuensi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napas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menurun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tarikan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dinding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dada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berkurang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suara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merintih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berkurang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): </a:t>
            </a:r>
            <a:endParaRPr lang="en-US" altLang="en-US" dirty="0">
              <a:cs typeface="Arial" panose="020B0604020202020204" pitchFamily="34" charset="0"/>
            </a:endParaRPr>
          </a:p>
          <a:p>
            <a:pPr marL="228600" lvl="0" indent="-228600" algn="just">
              <a:buClrTx/>
              <a:buSzTx/>
              <a:buFont typeface="+mj-lt"/>
              <a:buAutoNum type="arabicPeriod"/>
            </a:pP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Kurangi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terapi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O2,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secara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bertahap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altLang="en-US" dirty="0">
              <a:cs typeface="Arial" panose="020B0604020202020204" pitchFamily="34" charset="0"/>
            </a:endParaRPr>
          </a:p>
          <a:p>
            <a:pPr marL="228600" lvl="0" indent="-228600" algn="just">
              <a:buClrTx/>
              <a:buSzTx/>
              <a:buFont typeface="+mj-lt"/>
              <a:buAutoNum type="arabicPeriod"/>
            </a:pP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Pasang pipa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lambung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berikan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ASI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peras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setiap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2 jam. </a:t>
            </a:r>
            <a:endParaRPr lang="en-US" altLang="en-US" dirty="0">
              <a:cs typeface="Arial" panose="020B0604020202020204" pitchFamily="34" charset="0"/>
            </a:endParaRPr>
          </a:p>
          <a:p>
            <a:pPr marL="228600" lvl="0" indent="-228600" algn="just">
              <a:buClrTx/>
              <a:buSzTx/>
              <a:buFont typeface="+mj-lt"/>
              <a:buAutoNum type="arabicPeriod"/>
            </a:pP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Apabila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tak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diperlukan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lagi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pemberian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02,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mulailah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melatih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bayi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menyusu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Bila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bayi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tak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dapat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menyusu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berikan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ASI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peras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memakai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salah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satu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cara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altematif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pemberian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minum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altLang="en-US" dirty="0">
              <a:cs typeface="Arial" panose="020B0604020202020204" pitchFamily="34" charset="0"/>
            </a:endParaRPr>
          </a:p>
          <a:p>
            <a:pPr marL="228600" lvl="0" indent="-228600" algn="just">
              <a:buClrTx/>
              <a:buSzTx/>
              <a:buFont typeface="+mj-lt"/>
              <a:buAutoNum type="arabicPeriod"/>
            </a:pP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Amati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bayi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selama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24 jam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setelah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pemberian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antibiotik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dihentikan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Bila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bayi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kembali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tampak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kemerahan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tanpa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pemberian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02,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selama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3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hari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minum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baik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tak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ada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alasan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bayi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tetap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tinggal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rumah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sakit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bayi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dapat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dipulangkan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altLang="en-US" dirty="0">
              <a:cs typeface="Arial" panose="020B0604020202020204" pitchFamily="34" charset="0"/>
            </a:endParaRPr>
          </a:p>
          <a:p>
            <a:pPr marL="228600" lvl="0" indent="-228600" algn="just">
              <a:buClrTx/>
              <a:buSzTx/>
              <a:buFont typeface="+mj-lt"/>
              <a:buAutoNum type="arabicPeriod"/>
            </a:pP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Gangguan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Napas </a:t>
            </a:r>
            <a:r>
              <a:rPr lang="en-US" altLang="en-US" dirty="0" err="1">
                <a:ea typeface="Calibri" panose="020F0502020204030204" pitchFamily="34" charset="0"/>
                <a:cs typeface="Arial" panose="020B0604020202020204" pitchFamily="34" charset="0"/>
              </a:rPr>
              <a:t>Ringan</a:t>
            </a:r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altLang="en-US" dirty="0">
              <a:cs typeface="Arial" panose="020B0604020202020204" pitchFamily="34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05979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3" name="Google Shape;2903;p80"/>
          <p:cNvSpPr txBox="1">
            <a:spLocks noGrp="1"/>
          </p:cNvSpPr>
          <p:nvPr>
            <p:ph type="title"/>
          </p:nvPr>
        </p:nvSpPr>
        <p:spPr>
          <a:xfrm>
            <a:off x="-271250" y="2451710"/>
            <a:ext cx="4417088" cy="16849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PENYAKIT-PENYAKIT YANG LAZIM PADA BAYI DAN ANAK BALITA TERJADI DI INDONESIA</a:t>
            </a:r>
            <a:endParaRPr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DCC1DA-23C5-C1F2-2125-D06BD3718A12}"/>
              </a:ext>
            </a:extLst>
          </p:cNvPr>
          <p:cNvSpPr/>
          <p:nvPr/>
        </p:nvSpPr>
        <p:spPr>
          <a:xfrm>
            <a:off x="4145838" y="3354696"/>
            <a:ext cx="4749584" cy="15638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3600" dirty="0"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8F0C90-1E85-2011-AFC2-7F8F7EA16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7123" y="1217513"/>
            <a:ext cx="2359356" cy="337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49074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4350A4-434E-FE17-5CA8-E8696CC90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Penyakit</a:t>
            </a:r>
            <a:r>
              <a:rPr lang="en-US" dirty="0"/>
              <a:t> yang </a:t>
            </a:r>
            <a:r>
              <a:rPr lang="en-US" dirty="0" err="1"/>
              <a:t>lazim</a:t>
            </a:r>
            <a:r>
              <a:rPr lang="en-US" dirty="0"/>
              <a:t> </a:t>
            </a:r>
            <a:r>
              <a:rPr lang="en-US" dirty="0" err="1"/>
              <a:t>terjadi</a:t>
            </a:r>
            <a:endParaRPr lang="en-ID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62241AF-4BAA-8BA7-4C66-FE74BF8A62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8712069"/>
              </p:ext>
            </p:extLst>
          </p:nvPr>
        </p:nvGraphicFramePr>
        <p:xfrm>
          <a:off x="1523975" y="1239520"/>
          <a:ext cx="6096000" cy="377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431089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9" name="Google Shape;939;p48"/>
          <p:cNvGrpSpPr/>
          <p:nvPr/>
        </p:nvGrpSpPr>
        <p:grpSpPr>
          <a:xfrm>
            <a:off x="4936457" y="949343"/>
            <a:ext cx="3414852" cy="4337897"/>
            <a:chOff x="2451925" y="1280100"/>
            <a:chExt cx="2762825" cy="3509625"/>
          </a:xfrm>
        </p:grpSpPr>
        <p:sp>
          <p:nvSpPr>
            <p:cNvPr id="940" name="Google Shape;940;p48"/>
            <p:cNvSpPr/>
            <p:nvPr/>
          </p:nvSpPr>
          <p:spPr>
            <a:xfrm>
              <a:off x="3155750" y="1368400"/>
              <a:ext cx="901500" cy="1844375"/>
            </a:xfrm>
            <a:custGeom>
              <a:avLst/>
              <a:gdLst/>
              <a:ahLst/>
              <a:cxnLst/>
              <a:rect l="l" t="t" r="r" b="b"/>
              <a:pathLst>
                <a:path w="36060" h="73775" extrusionOk="0">
                  <a:moveTo>
                    <a:pt x="22217" y="0"/>
                  </a:moveTo>
                  <a:cubicBezTo>
                    <a:pt x="21656" y="0"/>
                    <a:pt x="21056" y="101"/>
                    <a:pt x="20415" y="322"/>
                  </a:cubicBezTo>
                  <a:lnTo>
                    <a:pt x="20315" y="2390"/>
                  </a:lnTo>
                  <a:cubicBezTo>
                    <a:pt x="7573" y="12564"/>
                    <a:pt x="1" y="28775"/>
                    <a:pt x="535" y="44820"/>
                  </a:cubicBezTo>
                  <a:cubicBezTo>
                    <a:pt x="735" y="50491"/>
                    <a:pt x="1902" y="56228"/>
                    <a:pt x="4571" y="61265"/>
                  </a:cubicBezTo>
                  <a:cubicBezTo>
                    <a:pt x="7273" y="66269"/>
                    <a:pt x="11509" y="70605"/>
                    <a:pt x="16813" y="72807"/>
                  </a:cubicBezTo>
                  <a:cubicBezTo>
                    <a:pt x="17080" y="71973"/>
                    <a:pt x="17347" y="71139"/>
                    <a:pt x="17580" y="70305"/>
                  </a:cubicBezTo>
                  <a:cubicBezTo>
                    <a:pt x="19715" y="72440"/>
                    <a:pt x="22617" y="73707"/>
                    <a:pt x="25652" y="73774"/>
                  </a:cubicBezTo>
                  <a:lnTo>
                    <a:pt x="23885" y="70438"/>
                  </a:lnTo>
                  <a:lnTo>
                    <a:pt x="23885" y="70438"/>
                  </a:lnTo>
                  <a:cubicBezTo>
                    <a:pt x="25369" y="71675"/>
                    <a:pt x="27197" y="72313"/>
                    <a:pt x="29046" y="72313"/>
                  </a:cubicBezTo>
                  <a:cubicBezTo>
                    <a:pt x="30190" y="72313"/>
                    <a:pt x="31341" y="72070"/>
                    <a:pt x="32424" y="71573"/>
                  </a:cubicBezTo>
                  <a:cubicBezTo>
                    <a:pt x="31457" y="71106"/>
                    <a:pt x="30789" y="70238"/>
                    <a:pt x="30523" y="69238"/>
                  </a:cubicBezTo>
                  <a:lnTo>
                    <a:pt x="30523" y="69238"/>
                  </a:lnTo>
                  <a:cubicBezTo>
                    <a:pt x="30940" y="69356"/>
                    <a:pt x="31362" y="69413"/>
                    <a:pt x="31779" y="69413"/>
                  </a:cubicBezTo>
                  <a:cubicBezTo>
                    <a:pt x="33592" y="69413"/>
                    <a:pt x="35300" y="68338"/>
                    <a:pt x="36060" y="66602"/>
                  </a:cubicBezTo>
                  <a:cubicBezTo>
                    <a:pt x="32991" y="64668"/>
                    <a:pt x="29589" y="61966"/>
                    <a:pt x="29989" y="58430"/>
                  </a:cubicBezTo>
                  <a:cubicBezTo>
                    <a:pt x="30356" y="55394"/>
                    <a:pt x="33491" y="53293"/>
                    <a:pt x="34292" y="50324"/>
                  </a:cubicBezTo>
                  <a:cubicBezTo>
                    <a:pt x="35326" y="46421"/>
                    <a:pt x="32057" y="42819"/>
                    <a:pt x="30322" y="39183"/>
                  </a:cubicBezTo>
                  <a:cubicBezTo>
                    <a:pt x="28421" y="35247"/>
                    <a:pt x="28288" y="30710"/>
                    <a:pt x="28421" y="26340"/>
                  </a:cubicBezTo>
                  <a:cubicBezTo>
                    <a:pt x="28555" y="21970"/>
                    <a:pt x="30356" y="13664"/>
                    <a:pt x="29355" y="9395"/>
                  </a:cubicBezTo>
                  <a:cubicBezTo>
                    <a:pt x="28443" y="5658"/>
                    <a:pt x="26415" y="0"/>
                    <a:pt x="222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8"/>
            <p:cNvSpPr/>
            <p:nvPr/>
          </p:nvSpPr>
          <p:spPr>
            <a:xfrm>
              <a:off x="3784550" y="1483100"/>
              <a:ext cx="655475" cy="1164025"/>
            </a:xfrm>
            <a:custGeom>
              <a:avLst/>
              <a:gdLst/>
              <a:ahLst/>
              <a:cxnLst/>
              <a:rect l="l" t="t" r="r" b="b"/>
              <a:pathLst>
                <a:path w="26219" h="46561" extrusionOk="0">
                  <a:moveTo>
                    <a:pt x="14371" y="1"/>
                  </a:moveTo>
                  <a:cubicBezTo>
                    <a:pt x="11297" y="1"/>
                    <a:pt x="8193" y="1341"/>
                    <a:pt x="5938" y="3472"/>
                  </a:cubicBezTo>
                  <a:cubicBezTo>
                    <a:pt x="2869" y="6341"/>
                    <a:pt x="1234" y="10444"/>
                    <a:pt x="601" y="14614"/>
                  </a:cubicBezTo>
                  <a:cubicBezTo>
                    <a:pt x="0" y="18750"/>
                    <a:pt x="367" y="22953"/>
                    <a:pt x="801" y="27123"/>
                  </a:cubicBezTo>
                  <a:cubicBezTo>
                    <a:pt x="1268" y="31292"/>
                    <a:pt x="1835" y="35462"/>
                    <a:pt x="1601" y="39665"/>
                  </a:cubicBezTo>
                  <a:cubicBezTo>
                    <a:pt x="1535" y="41066"/>
                    <a:pt x="1401" y="42500"/>
                    <a:pt x="2002" y="43768"/>
                  </a:cubicBezTo>
                  <a:cubicBezTo>
                    <a:pt x="2602" y="45036"/>
                    <a:pt x="3970" y="45936"/>
                    <a:pt x="5404" y="46303"/>
                  </a:cubicBezTo>
                  <a:cubicBezTo>
                    <a:pt x="6312" y="46472"/>
                    <a:pt x="7234" y="46561"/>
                    <a:pt x="8152" y="46561"/>
                  </a:cubicBezTo>
                  <a:cubicBezTo>
                    <a:pt x="8684" y="46561"/>
                    <a:pt x="9214" y="46531"/>
                    <a:pt x="9740" y="46470"/>
                  </a:cubicBezTo>
                  <a:cubicBezTo>
                    <a:pt x="14577" y="46170"/>
                    <a:pt x="19347" y="45636"/>
                    <a:pt x="24151" y="45136"/>
                  </a:cubicBezTo>
                  <a:cubicBezTo>
                    <a:pt x="24784" y="45069"/>
                    <a:pt x="25452" y="44969"/>
                    <a:pt x="25852" y="44468"/>
                  </a:cubicBezTo>
                  <a:cubicBezTo>
                    <a:pt x="26119" y="44035"/>
                    <a:pt x="26219" y="43534"/>
                    <a:pt x="26152" y="43001"/>
                  </a:cubicBezTo>
                  <a:cubicBezTo>
                    <a:pt x="26119" y="29091"/>
                    <a:pt x="23417" y="15314"/>
                    <a:pt x="18246" y="2438"/>
                  </a:cubicBezTo>
                  <a:lnTo>
                    <a:pt x="17513" y="504"/>
                  </a:lnTo>
                  <a:cubicBezTo>
                    <a:pt x="16493" y="161"/>
                    <a:pt x="15434" y="1"/>
                    <a:pt x="143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8"/>
            <p:cNvSpPr/>
            <p:nvPr/>
          </p:nvSpPr>
          <p:spPr>
            <a:xfrm>
              <a:off x="3827900" y="1599075"/>
              <a:ext cx="863150" cy="1313325"/>
            </a:xfrm>
            <a:custGeom>
              <a:avLst/>
              <a:gdLst/>
              <a:ahLst/>
              <a:cxnLst/>
              <a:rect l="l" t="t" r="r" b="b"/>
              <a:pathLst>
                <a:path w="34526" h="52533" extrusionOk="0">
                  <a:moveTo>
                    <a:pt x="10408" y="1"/>
                  </a:moveTo>
                  <a:cubicBezTo>
                    <a:pt x="4938" y="335"/>
                    <a:pt x="1" y="6772"/>
                    <a:pt x="601" y="12243"/>
                  </a:cubicBezTo>
                  <a:cubicBezTo>
                    <a:pt x="1235" y="18347"/>
                    <a:pt x="2002" y="24885"/>
                    <a:pt x="3503" y="29255"/>
                  </a:cubicBezTo>
                  <a:cubicBezTo>
                    <a:pt x="5952" y="36520"/>
                    <a:pt x="11262" y="37156"/>
                    <a:pt x="13046" y="37156"/>
                  </a:cubicBezTo>
                  <a:cubicBezTo>
                    <a:pt x="13424" y="37156"/>
                    <a:pt x="13644" y="37128"/>
                    <a:pt x="13644" y="37128"/>
                  </a:cubicBezTo>
                  <a:lnTo>
                    <a:pt x="14544" y="43966"/>
                  </a:lnTo>
                  <a:cubicBezTo>
                    <a:pt x="14544" y="43966"/>
                    <a:pt x="15547" y="52533"/>
                    <a:pt x="23408" y="52533"/>
                  </a:cubicBezTo>
                  <a:cubicBezTo>
                    <a:pt x="23784" y="52533"/>
                    <a:pt x="24176" y="52513"/>
                    <a:pt x="24585" y="52472"/>
                  </a:cubicBezTo>
                  <a:cubicBezTo>
                    <a:pt x="34525" y="51471"/>
                    <a:pt x="34025" y="39563"/>
                    <a:pt x="34025" y="39563"/>
                  </a:cubicBezTo>
                  <a:lnTo>
                    <a:pt x="28955" y="3270"/>
                  </a:lnTo>
                  <a:lnTo>
                    <a:pt x="28521" y="335"/>
                  </a:lnTo>
                  <a:lnTo>
                    <a:pt x="10408" y="1"/>
                  </a:lnTo>
                  <a:close/>
                </a:path>
              </a:pathLst>
            </a:custGeom>
            <a:solidFill>
              <a:srgbClr val="BA7A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8"/>
            <p:cNvSpPr/>
            <p:nvPr/>
          </p:nvSpPr>
          <p:spPr>
            <a:xfrm>
              <a:off x="3904625" y="2044150"/>
              <a:ext cx="117600" cy="41525"/>
            </a:xfrm>
            <a:custGeom>
              <a:avLst/>
              <a:gdLst/>
              <a:ahLst/>
              <a:cxnLst/>
              <a:rect l="l" t="t" r="r" b="b"/>
              <a:pathLst>
                <a:path w="4704" h="1661" extrusionOk="0">
                  <a:moveTo>
                    <a:pt x="2682" y="1"/>
                  </a:moveTo>
                  <a:cubicBezTo>
                    <a:pt x="2498" y="1"/>
                    <a:pt x="2315" y="16"/>
                    <a:pt x="2135" y="44"/>
                  </a:cubicBezTo>
                  <a:cubicBezTo>
                    <a:pt x="1468" y="144"/>
                    <a:pt x="868" y="478"/>
                    <a:pt x="401" y="945"/>
                  </a:cubicBezTo>
                  <a:cubicBezTo>
                    <a:pt x="67" y="1312"/>
                    <a:pt x="1" y="1612"/>
                    <a:pt x="67" y="1645"/>
                  </a:cubicBezTo>
                  <a:cubicBezTo>
                    <a:pt x="80" y="1655"/>
                    <a:pt x="96" y="1660"/>
                    <a:pt x="116" y="1660"/>
                  </a:cubicBezTo>
                  <a:cubicBezTo>
                    <a:pt x="354" y="1660"/>
                    <a:pt x="1098" y="963"/>
                    <a:pt x="2269" y="778"/>
                  </a:cubicBezTo>
                  <a:cubicBezTo>
                    <a:pt x="2509" y="739"/>
                    <a:pt x="2742" y="724"/>
                    <a:pt x="2962" y="724"/>
                  </a:cubicBezTo>
                  <a:cubicBezTo>
                    <a:pt x="3681" y="724"/>
                    <a:pt x="4261" y="884"/>
                    <a:pt x="4511" y="884"/>
                  </a:cubicBezTo>
                  <a:cubicBezTo>
                    <a:pt x="4577" y="884"/>
                    <a:pt x="4620" y="873"/>
                    <a:pt x="4637" y="845"/>
                  </a:cubicBezTo>
                  <a:cubicBezTo>
                    <a:pt x="4704" y="778"/>
                    <a:pt x="4504" y="511"/>
                    <a:pt x="4070" y="311"/>
                  </a:cubicBezTo>
                  <a:cubicBezTo>
                    <a:pt x="3616" y="96"/>
                    <a:pt x="3145" y="1"/>
                    <a:pt x="26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8"/>
            <p:cNvSpPr/>
            <p:nvPr/>
          </p:nvSpPr>
          <p:spPr>
            <a:xfrm>
              <a:off x="4197325" y="2007450"/>
              <a:ext cx="116775" cy="41525"/>
            </a:xfrm>
            <a:custGeom>
              <a:avLst/>
              <a:gdLst/>
              <a:ahLst/>
              <a:cxnLst/>
              <a:rect l="l" t="t" r="r" b="b"/>
              <a:pathLst>
                <a:path w="4671" h="1661" extrusionOk="0">
                  <a:moveTo>
                    <a:pt x="2669" y="1"/>
                  </a:moveTo>
                  <a:cubicBezTo>
                    <a:pt x="2481" y="1"/>
                    <a:pt x="2292" y="16"/>
                    <a:pt x="2102" y="44"/>
                  </a:cubicBezTo>
                  <a:cubicBezTo>
                    <a:pt x="1469" y="144"/>
                    <a:pt x="868" y="478"/>
                    <a:pt x="401" y="945"/>
                  </a:cubicBezTo>
                  <a:cubicBezTo>
                    <a:pt x="68" y="1312"/>
                    <a:pt x="1" y="1612"/>
                    <a:pt x="68" y="1646"/>
                  </a:cubicBezTo>
                  <a:cubicBezTo>
                    <a:pt x="80" y="1656"/>
                    <a:pt x="97" y="1660"/>
                    <a:pt x="116" y="1660"/>
                  </a:cubicBezTo>
                  <a:cubicBezTo>
                    <a:pt x="354" y="1660"/>
                    <a:pt x="1098" y="963"/>
                    <a:pt x="2269" y="778"/>
                  </a:cubicBezTo>
                  <a:cubicBezTo>
                    <a:pt x="2526" y="730"/>
                    <a:pt x="2773" y="711"/>
                    <a:pt x="3006" y="711"/>
                  </a:cubicBezTo>
                  <a:cubicBezTo>
                    <a:pt x="3716" y="711"/>
                    <a:pt x="4284" y="882"/>
                    <a:pt x="4523" y="882"/>
                  </a:cubicBezTo>
                  <a:cubicBezTo>
                    <a:pt x="4583" y="882"/>
                    <a:pt x="4622" y="871"/>
                    <a:pt x="4638" y="845"/>
                  </a:cubicBezTo>
                  <a:cubicBezTo>
                    <a:pt x="4671" y="778"/>
                    <a:pt x="4504" y="511"/>
                    <a:pt x="4037" y="311"/>
                  </a:cubicBezTo>
                  <a:cubicBezTo>
                    <a:pt x="3607" y="96"/>
                    <a:pt x="3143" y="1"/>
                    <a:pt x="26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8"/>
            <p:cNvSpPr/>
            <p:nvPr/>
          </p:nvSpPr>
          <p:spPr>
            <a:xfrm>
              <a:off x="4052225" y="1994375"/>
              <a:ext cx="83425" cy="231850"/>
            </a:xfrm>
            <a:custGeom>
              <a:avLst/>
              <a:gdLst/>
              <a:ahLst/>
              <a:cxnLst/>
              <a:rect l="l" t="t" r="r" b="b"/>
              <a:pathLst>
                <a:path w="3337" h="9274" extrusionOk="0">
                  <a:moveTo>
                    <a:pt x="2336" y="0"/>
                  </a:moveTo>
                  <a:cubicBezTo>
                    <a:pt x="2169" y="0"/>
                    <a:pt x="1435" y="2502"/>
                    <a:pt x="668" y="5638"/>
                  </a:cubicBezTo>
                  <a:cubicBezTo>
                    <a:pt x="468" y="6438"/>
                    <a:pt x="301" y="7172"/>
                    <a:pt x="134" y="7873"/>
                  </a:cubicBezTo>
                  <a:cubicBezTo>
                    <a:pt x="1" y="8206"/>
                    <a:pt x="1" y="8606"/>
                    <a:pt x="168" y="8940"/>
                  </a:cubicBezTo>
                  <a:cubicBezTo>
                    <a:pt x="301" y="9140"/>
                    <a:pt x="501" y="9240"/>
                    <a:pt x="735" y="9274"/>
                  </a:cubicBezTo>
                  <a:cubicBezTo>
                    <a:pt x="935" y="9274"/>
                    <a:pt x="1102" y="9274"/>
                    <a:pt x="1302" y="9240"/>
                  </a:cubicBezTo>
                  <a:cubicBezTo>
                    <a:pt x="2569" y="9073"/>
                    <a:pt x="3336" y="8973"/>
                    <a:pt x="3336" y="8907"/>
                  </a:cubicBezTo>
                  <a:cubicBezTo>
                    <a:pt x="3336" y="8873"/>
                    <a:pt x="3136" y="8857"/>
                    <a:pt x="2778" y="8857"/>
                  </a:cubicBezTo>
                  <a:cubicBezTo>
                    <a:pt x="2419" y="8857"/>
                    <a:pt x="1902" y="8873"/>
                    <a:pt x="1268" y="8907"/>
                  </a:cubicBezTo>
                  <a:cubicBezTo>
                    <a:pt x="1190" y="8915"/>
                    <a:pt x="1113" y="8919"/>
                    <a:pt x="1040" y="8919"/>
                  </a:cubicBezTo>
                  <a:cubicBezTo>
                    <a:pt x="804" y="8919"/>
                    <a:pt x="611" y="8875"/>
                    <a:pt x="534" y="8773"/>
                  </a:cubicBezTo>
                  <a:cubicBezTo>
                    <a:pt x="434" y="8606"/>
                    <a:pt x="501" y="8273"/>
                    <a:pt x="601" y="7939"/>
                  </a:cubicBezTo>
                  <a:cubicBezTo>
                    <a:pt x="768" y="7239"/>
                    <a:pt x="968" y="6505"/>
                    <a:pt x="1168" y="5738"/>
                  </a:cubicBezTo>
                  <a:cubicBezTo>
                    <a:pt x="1402" y="4937"/>
                    <a:pt x="2369" y="434"/>
                    <a:pt x="23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8"/>
            <p:cNvSpPr/>
            <p:nvPr/>
          </p:nvSpPr>
          <p:spPr>
            <a:xfrm>
              <a:off x="4168150" y="2396325"/>
              <a:ext cx="288550" cy="188500"/>
            </a:xfrm>
            <a:custGeom>
              <a:avLst/>
              <a:gdLst/>
              <a:ahLst/>
              <a:cxnLst/>
              <a:rect l="l" t="t" r="r" b="b"/>
              <a:pathLst>
                <a:path w="11542" h="7540" extrusionOk="0">
                  <a:moveTo>
                    <a:pt x="11542" y="0"/>
                  </a:moveTo>
                  <a:cubicBezTo>
                    <a:pt x="8240" y="2802"/>
                    <a:pt x="4270" y="4637"/>
                    <a:pt x="0" y="5304"/>
                  </a:cubicBezTo>
                  <a:lnTo>
                    <a:pt x="334" y="7539"/>
                  </a:lnTo>
                  <a:cubicBezTo>
                    <a:pt x="9540" y="6839"/>
                    <a:pt x="11542" y="1"/>
                    <a:pt x="115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8"/>
            <p:cNvSpPr/>
            <p:nvPr/>
          </p:nvSpPr>
          <p:spPr>
            <a:xfrm>
              <a:off x="4143975" y="2203625"/>
              <a:ext cx="95075" cy="103550"/>
            </a:xfrm>
            <a:custGeom>
              <a:avLst/>
              <a:gdLst/>
              <a:ahLst/>
              <a:cxnLst/>
              <a:rect l="l" t="t" r="r" b="b"/>
              <a:pathLst>
                <a:path w="3803" h="4142" extrusionOk="0">
                  <a:moveTo>
                    <a:pt x="3450" y="1"/>
                  </a:moveTo>
                  <a:cubicBezTo>
                    <a:pt x="3445" y="1"/>
                    <a:pt x="3440" y="1"/>
                    <a:pt x="3436" y="3"/>
                  </a:cubicBezTo>
                  <a:cubicBezTo>
                    <a:pt x="3236" y="36"/>
                    <a:pt x="3469" y="1371"/>
                    <a:pt x="2468" y="2538"/>
                  </a:cubicBezTo>
                  <a:cubicBezTo>
                    <a:pt x="1468" y="3706"/>
                    <a:pt x="0" y="3772"/>
                    <a:pt x="0" y="3972"/>
                  </a:cubicBezTo>
                  <a:cubicBezTo>
                    <a:pt x="0" y="4048"/>
                    <a:pt x="206" y="4141"/>
                    <a:pt x="577" y="4141"/>
                  </a:cubicBezTo>
                  <a:cubicBezTo>
                    <a:pt x="701" y="4141"/>
                    <a:pt x="842" y="4131"/>
                    <a:pt x="1001" y="4106"/>
                  </a:cubicBezTo>
                  <a:cubicBezTo>
                    <a:pt x="1801" y="3972"/>
                    <a:pt x="2502" y="3572"/>
                    <a:pt x="3036" y="2972"/>
                  </a:cubicBezTo>
                  <a:cubicBezTo>
                    <a:pt x="3536" y="2405"/>
                    <a:pt x="3803" y="1637"/>
                    <a:pt x="3769" y="870"/>
                  </a:cubicBezTo>
                  <a:cubicBezTo>
                    <a:pt x="3738" y="329"/>
                    <a:pt x="3554" y="1"/>
                    <a:pt x="34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8"/>
            <p:cNvSpPr/>
            <p:nvPr/>
          </p:nvSpPr>
          <p:spPr>
            <a:xfrm>
              <a:off x="4190675" y="1848450"/>
              <a:ext cx="129275" cy="46825"/>
            </a:xfrm>
            <a:custGeom>
              <a:avLst/>
              <a:gdLst/>
              <a:ahLst/>
              <a:cxnLst/>
              <a:rect l="l" t="t" r="r" b="b"/>
              <a:pathLst>
                <a:path w="5171" h="1873" extrusionOk="0">
                  <a:moveTo>
                    <a:pt x="2812" y="1"/>
                  </a:moveTo>
                  <a:cubicBezTo>
                    <a:pt x="2662" y="1"/>
                    <a:pt x="2514" y="11"/>
                    <a:pt x="2368" y="33"/>
                  </a:cubicBezTo>
                  <a:cubicBezTo>
                    <a:pt x="1668" y="100"/>
                    <a:pt x="1034" y="367"/>
                    <a:pt x="534" y="834"/>
                  </a:cubicBezTo>
                  <a:cubicBezTo>
                    <a:pt x="133" y="1201"/>
                    <a:pt x="0" y="1568"/>
                    <a:pt x="67" y="1734"/>
                  </a:cubicBezTo>
                  <a:cubicBezTo>
                    <a:pt x="121" y="1834"/>
                    <a:pt x="240" y="1872"/>
                    <a:pt x="409" y="1872"/>
                  </a:cubicBezTo>
                  <a:cubicBezTo>
                    <a:pt x="862" y="1872"/>
                    <a:pt x="1679" y="1598"/>
                    <a:pt x="2602" y="1501"/>
                  </a:cubicBezTo>
                  <a:cubicBezTo>
                    <a:pt x="3903" y="1367"/>
                    <a:pt x="5070" y="1534"/>
                    <a:pt x="5137" y="1167"/>
                  </a:cubicBezTo>
                  <a:cubicBezTo>
                    <a:pt x="5170" y="967"/>
                    <a:pt x="4904" y="667"/>
                    <a:pt x="4403" y="400"/>
                  </a:cubicBezTo>
                  <a:cubicBezTo>
                    <a:pt x="3907" y="139"/>
                    <a:pt x="3350" y="1"/>
                    <a:pt x="28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8"/>
            <p:cNvSpPr/>
            <p:nvPr/>
          </p:nvSpPr>
          <p:spPr>
            <a:xfrm>
              <a:off x="3880450" y="1890550"/>
              <a:ext cx="116775" cy="47600"/>
            </a:xfrm>
            <a:custGeom>
              <a:avLst/>
              <a:gdLst/>
              <a:ahLst/>
              <a:cxnLst/>
              <a:rect l="l" t="t" r="r" b="b"/>
              <a:pathLst>
                <a:path w="4671" h="1904" extrusionOk="0">
                  <a:moveTo>
                    <a:pt x="2556" y="0"/>
                  </a:moveTo>
                  <a:cubicBezTo>
                    <a:pt x="1790" y="0"/>
                    <a:pt x="1027" y="305"/>
                    <a:pt x="467" y="884"/>
                  </a:cubicBezTo>
                  <a:cubicBezTo>
                    <a:pt x="100" y="1285"/>
                    <a:pt x="0" y="1618"/>
                    <a:pt x="134" y="1785"/>
                  </a:cubicBezTo>
                  <a:cubicBezTo>
                    <a:pt x="202" y="1870"/>
                    <a:pt x="310" y="1903"/>
                    <a:pt x="451" y="1903"/>
                  </a:cubicBezTo>
                  <a:cubicBezTo>
                    <a:pt x="860" y="1903"/>
                    <a:pt x="1550" y="1626"/>
                    <a:pt x="2369" y="1551"/>
                  </a:cubicBezTo>
                  <a:cubicBezTo>
                    <a:pt x="3469" y="1418"/>
                    <a:pt x="4403" y="1585"/>
                    <a:pt x="4603" y="1184"/>
                  </a:cubicBezTo>
                  <a:cubicBezTo>
                    <a:pt x="4670" y="1018"/>
                    <a:pt x="4503" y="684"/>
                    <a:pt x="4036" y="417"/>
                  </a:cubicBezTo>
                  <a:cubicBezTo>
                    <a:pt x="3582" y="137"/>
                    <a:pt x="3068" y="0"/>
                    <a:pt x="25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8"/>
            <p:cNvSpPr/>
            <p:nvPr/>
          </p:nvSpPr>
          <p:spPr>
            <a:xfrm>
              <a:off x="2612875" y="2682350"/>
              <a:ext cx="1907225" cy="2058150"/>
            </a:xfrm>
            <a:custGeom>
              <a:avLst/>
              <a:gdLst/>
              <a:ahLst/>
              <a:cxnLst/>
              <a:rect l="l" t="t" r="r" b="b"/>
              <a:pathLst>
                <a:path w="76289" h="82326" extrusionOk="0">
                  <a:moveTo>
                    <a:pt x="16045" y="1"/>
                  </a:moveTo>
                  <a:cubicBezTo>
                    <a:pt x="15445" y="401"/>
                    <a:pt x="6738" y="5338"/>
                    <a:pt x="0" y="12477"/>
                  </a:cubicBezTo>
                  <a:lnTo>
                    <a:pt x="9907" y="37761"/>
                  </a:lnTo>
                  <a:lnTo>
                    <a:pt x="19281" y="66315"/>
                  </a:lnTo>
                  <a:lnTo>
                    <a:pt x="16045" y="79124"/>
                  </a:lnTo>
                  <a:cubicBezTo>
                    <a:pt x="16045" y="79124"/>
                    <a:pt x="34758" y="81659"/>
                    <a:pt x="47167" y="82227"/>
                  </a:cubicBezTo>
                  <a:cubicBezTo>
                    <a:pt x="48676" y="82295"/>
                    <a:pt x="50219" y="82325"/>
                    <a:pt x="51769" y="82325"/>
                  </a:cubicBezTo>
                  <a:cubicBezTo>
                    <a:pt x="63822" y="82325"/>
                    <a:pt x="76288" y="80492"/>
                    <a:pt x="76288" y="80492"/>
                  </a:cubicBezTo>
                  <a:cubicBezTo>
                    <a:pt x="76288" y="80492"/>
                    <a:pt x="61644" y="20482"/>
                    <a:pt x="57775" y="10108"/>
                  </a:cubicBezTo>
                  <a:cubicBezTo>
                    <a:pt x="54357" y="1053"/>
                    <a:pt x="41321" y="490"/>
                    <a:pt x="38134" y="490"/>
                  </a:cubicBezTo>
                  <a:cubicBezTo>
                    <a:pt x="37681" y="490"/>
                    <a:pt x="37427" y="501"/>
                    <a:pt x="37427" y="501"/>
                  </a:cubicBezTo>
                  <a:lnTo>
                    <a:pt x="160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8"/>
            <p:cNvSpPr/>
            <p:nvPr/>
          </p:nvSpPr>
          <p:spPr>
            <a:xfrm>
              <a:off x="3672800" y="3598850"/>
              <a:ext cx="78400" cy="494550"/>
            </a:xfrm>
            <a:custGeom>
              <a:avLst/>
              <a:gdLst/>
              <a:ahLst/>
              <a:cxnLst/>
              <a:rect l="l" t="t" r="r" b="b"/>
              <a:pathLst>
                <a:path w="3136" h="19782" extrusionOk="0">
                  <a:moveTo>
                    <a:pt x="1668" y="1"/>
                  </a:moveTo>
                  <a:cubicBezTo>
                    <a:pt x="1668" y="67"/>
                    <a:pt x="1701" y="134"/>
                    <a:pt x="1735" y="201"/>
                  </a:cubicBezTo>
                  <a:cubicBezTo>
                    <a:pt x="1768" y="334"/>
                    <a:pt x="1802" y="501"/>
                    <a:pt x="1902" y="768"/>
                  </a:cubicBezTo>
                  <a:cubicBezTo>
                    <a:pt x="1968" y="1001"/>
                    <a:pt x="2068" y="1301"/>
                    <a:pt x="2135" y="1668"/>
                  </a:cubicBezTo>
                  <a:cubicBezTo>
                    <a:pt x="2202" y="2035"/>
                    <a:pt x="2335" y="2436"/>
                    <a:pt x="2402" y="2869"/>
                  </a:cubicBezTo>
                  <a:cubicBezTo>
                    <a:pt x="2502" y="3336"/>
                    <a:pt x="2569" y="3837"/>
                    <a:pt x="2669" y="4370"/>
                  </a:cubicBezTo>
                  <a:cubicBezTo>
                    <a:pt x="2736" y="4904"/>
                    <a:pt x="2802" y="5471"/>
                    <a:pt x="2836" y="6072"/>
                  </a:cubicBezTo>
                  <a:cubicBezTo>
                    <a:pt x="2936" y="7406"/>
                    <a:pt x="2936" y="8740"/>
                    <a:pt x="2802" y="10041"/>
                  </a:cubicBezTo>
                  <a:cubicBezTo>
                    <a:pt x="2702" y="11375"/>
                    <a:pt x="2469" y="12676"/>
                    <a:pt x="2168" y="13944"/>
                  </a:cubicBezTo>
                  <a:cubicBezTo>
                    <a:pt x="2002" y="14544"/>
                    <a:pt x="1868" y="15111"/>
                    <a:pt x="1701" y="15612"/>
                  </a:cubicBezTo>
                  <a:cubicBezTo>
                    <a:pt x="1535" y="16145"/>
                    <a:pt x="1368" y="16612"/>
                    <a:pt x="1201" y="17046"/>
                  </a:cubicBezTo>
                  <a:cubicBezTo>
                    <a:pt x="1034" y="17480"/>
                    <a:pt x="868" y="17847"/>
                    <a:pt x="734" y="18214"/>
                  </a:cubicBezTo>
                  <a:cubicBezTo>
                    <a:pt x="601" y="18547"/>
                    <a:pt x="434" y="18814"/>
                    <a:pt x="334" y="19048"/>
                  </a:cubicBezTo>
                  <a:lnTo>
                    <a:pt x="67" y="19581"/>
                  </a:lnTo>
                  <a:cubicBezTo>
                    <a:pt x="34" y="19648"/>
                    <a:pt x="0" y="19715"/>
                    <a:pt x="0" y="19781"/>
                  </a:cubicBezTo>
                  <a:cubicBezTo>
                    <a:pt x="34" y="19715"/>
                    <a:pt x="67" y="19681"/>
                    <a:pt x="100" y="19615"/>
                  </a:cubicBezTo>
                  <a:lnTo>
                    <a:pt x="401" y="19081"/>
                  </a:lnTo>
                  <a:cubicBezTo>
                    <a:pt x="567" y="18814"/>
                    <a:pt x="701" y="18547"/>
                    <a:pt x="834" y="18247"/>
                  </a:cubicBezTo>
                  <a:cubicBezTo>
                    <a:pt x="968" y="17913"/>
                    <a:pt x="1168" y="17546"/>
                    <a:pt x="1335" y="17113"/>
                  </a:cubicBezTo>
                  <a:cubicBezTo>
                    <a:pt x="1501" y="16679"/>
                    <a:pt x="1668" y="16212"/>
                    <a:pt x="1868" y="15678"/>
                  </a:cubicBezTo>
                  <a:cubicBezTo>
                    <a:pt x="2035" y="15178"/>
                    <a:pt x="2202" y="14611"/>
                    <a:pt x="2369" y="14011"/>
                  </a:cubicBezTo>
                  <a:cubicBezTo>
                    <a:pt x="2669" y="12710"/>
                    <a:pt x="2902" y="11409"/>
                    <a:pt x="3036" y="10074"/>
                  </a:cubicBezTo>
                  <a:cubicBezTo>
                    <a:pt x="3136" y="8740"/>
                    <a:pt x="3136" y="7406"/>
                    <a:pt x="3036" y="6105"/>
                  </a:cubicBezTo>
                  <a:cubicBezTo>
                    <a:pt x="2969" y="5471"/>
                    <a:pt x="2902" y="4904"/>
                    <a:pt x="2802" y="4370"/>
                  </a:cubicBezTo>
                  <a:cubicBezTo>
                    <a:pt x="2736" y="3803"/>
                    <a:pt x="2635" y="3336"/>
                    <a:pt x="2535" y="2869"/>
                  </a:cubicBezTo>
                  <a:cubicBezTo>
                    <a:pt x="2435" y="2402"/>
                    <a:pt x="2335" y="2002"/>
                    <a:pt x="2235" y="1668"/>
                  </a:cubicBezTo>
                  <a:cubicBezTo>
                    <a:pt x="2135" y="1301"/>
                    <a:pt x="2035" y="1001"/>
                    <a:pt x="1935" y="734"/>
                  </a:cubicBezTo>
                  <a:lnTo>
                    <a:pt x="1768" y="167"/>
                  </a:lnTo>
                  <a:cubicBezTo>
                    <a:pt x="1735" y="101"/>
                    <a:pt x="1701" y="67"/>
                    <a:pt x="16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8"/>
            <p:cNvSpPr/>
            <p:nvPr/>
          </p:nvSpPr>
          <p:spPr>
            <a:xfrm>
              <a:off x="2455250" y="1459825"/>
              <a:ext cx="558775" cy="1696225"/>
            </a:xfrm>
            <a:custGeom>
              <a:avLst/>
              <a:gdLst/>
              <a:ahLst/>
              <a:cxnLst/>
              <a:rect l="l" t="t" r="r" b="b"/>
              <a:pathLst>
                <a:path w="22351" h="67849" extrusionOk="0">
                  <a:moveTo>
                    <a:pt x="20115" y="0"/>
                  </a:moveTo>
                  <a:cubicBezTo>
                    <a:pt x="12009" y="6538"/>
                    <a:pt x="14244" y="12943"/>
                    <a:pt x="10942" y="16078"/>
                  </a:cubicBezTo>
                  <a:cubicBezTo>
                    <a:pt x="9641" y="17313"/>
                    <a:pt x="7740" y="17946"/>
                    <a:pt x="6872" y="19514"/>
                  </a:cubicBezTo>
                  <a:cubicBezTo>
                    <a:pt x="5071" y="22817"/>
                    <a:pt x="9141" y="26653"/>
                    <a:pt x="8407" y="30322"/>
                  </a:cubicBezTo>
                  <a:cubicBezTo>
                    <a:pt x="7806" y="33224"/>
                    <a:pt x="4337" y="35059"/>
                    <a:pt x="4237" y="38061"/>
                  </a:cubicBezTo>
                  <a:cubicBezTo>
                    <a:pt x="4204" y="39195"/>
                    <a:pt x="4704" y="40296"/>
                    <a:pt x="4804" y="41430"/>
                  </a:cubicBezTo>
                  <a:cubicBezTo>
                    <a:pt x="5104" y="44032"/>
                    <a:pt x="3437" y="46400"/>
                    <a:pt x="2202" y="48668"/>
                  </a:cubicBezTo>
                  <a:cubicBezTo>
                    <a:pt x="968" y="50970"/>
                    <a:pt x="1" y="65814"/>
                    <a:pt x="1635" y="67849"/>
                  </a:cubicBezTo>
                  <a:cubicBezTo>
                    <a:pt x="7373" y="57675"/>
                    <a:pt x="15479" y="54006"/>
                    <a:pt x="22350" y="53005"/>
                  </a:cubicBezTo>
                  <a:cubicBezTo>
                    <a:pt x="21650" y="40196"/>
                    <a:pt x="21650" y="27387"/>
                    <a:pt x="22283" y="14577"/>
                  </a:cubicBezTo>
                  <a:lnTo>
                    <a:pt x="201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8"/>
            <p:cNvSpPr/>
            <p:nvPr/>
          </p:nvSpPr>
          <p:spPr>
            <a:xfrm>
              <a:off x="2820525" y="1280100"/>
              <a:ext cx="967375" cy="901925"/>
            </a:xfrm>
            <a:custGeom>
              <a:avLst/>
              <a:gdLst/>
              <a:ahLst/>
              <a:cxnLst/>
              <a:rect l="l" t="t" r="r" b="b"/>
              <a:pathLst>
                <a:path w="38695" h="36077" extrusionOk="0">
                  <a:moveTo>
                    <a:pt x="24210" y="1"/>
                  </a:moveTo>
                  <a:cubicBezTo>
                    <a:pt x="22949" y="1"/>
                    <a:pt x="21684" y="123"/>
                    <a:pt x="20448" y="351"/>
                  </a:cubicBezTo>
                  <a:cubicBezTo>
                    <a:pt x="16479" y="1052"/>
                    <a:pt x="12776" y="2786"/>
                    <a:pt x="9240" y="4754"/>
                  </a:cubicBezTo>
                  <a:cubicBezTo>
                    <a:pt x="7272" y="5855"/>
                    <a:pt x="5304" y="7056"/>
                    <a:pt x="3870" y="8790"/>
                  </a:cubicBezTo>
                  <a:cubicBezTo>
                    <a:pt x="1234" y="11993"/>
                    <a:pt x="801" y="16396"/>
                    <a:pt x="501" y="20499"/>
                  </a:cubicBezTo>
                  <a:cubicBezTo>
                    <a:pt x="234" y="23835"/>
                    <a:pt x="0" y="27304"/>
                    <a:pt x="1368" y="30373"/>
                  </a:cubicBezTo>
                  <a:cubicBezTo>
                    <a:pt x="2635" y="33208"/>
                    <a:pt x="5171" y="35309"/>
                    <a:pt x="8173" y="36077"/>
                  </a:cubicBezTo>
                  <a:lnTo>
                    <a:pt x="38695" y="10458"/>
                  </a:lnTo>
                  <a:cubicBezTo>
                    <a:pt x="37761" y="6889"/>
                    <a:pt x="35392" y="3820"/>
                    <a:pt x="32190" y="1952"/>
                  </a:cubicBezTo>
                  <a:cubicBezTo>
                    <a:pt x="29778" y="597"/>
                    <a:pt x="27002" y="1"/>
                    <a:pt x="242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8"/>
            <p:cNvSpPr/>
            <p:nvPr/>
          </p:nvSpPr>
          <p:spPr>
            <a:xfrm>
              <a:off x="2956450" y="1435675"/>
              <a:ext cx="885650" cy="1630325"/>
            </a:xfrm>
            <a:custGeom>
              <a:avLst/>
              <a:gdLst/>
              <a:ahLst/>
              <a:cxnLst/>
              <a:rect l="l" t="t" r="r" b="b"/>
              <a:pathLst>
                <a:path w="35426" h="65213" extrusionOk="0">
                  <a:moveTo>
                    <a:pt x="24499" y="1"/>
                  </a:moveTo>
                  <a:cubicBezTo>
                    <a:pt x="24275" y="1"/>
                    <a:pt x="24048" y="11"/>
                    <a:pt x="23817" y="32"/>
                  </a:cubicBezTo>
                  <a:lnTo>
                    <a:pt x="8640" y="3635"/>
                  </a:lnTo>
                  <a:cubicBezTo>
                    <a:pt x="3770" y="4769"/>
                    <a:pt x="467" y="8805"/>
                    <a:pt x="34" y="13809"/>
                  </a:cubicBezTo>
                  <a:cubicBezTo>
                    <a:pt x="23" y="13882"/>
                    <a:pt x="16" y="13903"/>
                    <a:pt x="11" y="13903"/>
                  </a:cubicBezTo>
                  <a:cubicBezTo>
                    <a:pt x="5" y="13903"/>
                    <a:pt x="2" y="13869"/>
                    <a:pt x="1" y="13869"/>
                  </a:cubicBezTo>
                  <a:cubicBezTo>
                    <a:pt x="0" y="13869"/>
                    <a:pt x="0" y="13886"/>
                    <a:pt x="0" y="13942"/>
                  </a:cubicBezTo>
                  <a:lnTo>
                    <a:pt x="401" y="53537"/>
                  </a:lnTo>
                  <a:cubicBezTo>
                    <a:pt x="500" y="60021"/>
                    <a:pt x="5771" y="65212"/>
                    <a:pt x="12214" y="65212"/>
                  </a:cubicBezTo>
                  <a:cubicBezTo>
                    <a:pt x="12235" y="65212"/>
                    <a:pt x="12255" y="65212"/>
                    <a:pt x="12276" y="65212"/>
                  </a:cubicBezTo>
                  <a:cubicBezTo>
                    <a:pt x="18714" y="65179"/>
                    <a:pt x="23918" y="60042"/>
                    <a:pt x="24051" y="53604"/>
                  </a:cubicBezTo>
                  <a:cubicBezTo>
                    <a:pt x="24117" y="50449"/>
                    <a:pt x="24184" y="46699"/>
                    <a:pt x="24184" y="46699"/>
                  </a:cubicBezTo>
                  <a:cubicBezTo>
                    <a:pt x="24184" y="46699"/>
                    <a:pt x="24184" y="46699"/>
                    <a:pt x="24184" y="46699"/>
                  </a:cubicBezTo>
                  <a:cubicBezTo>
                    <a:pt x="24184" y="46699"/>
                    <a:pt x="32590" y="45431"/>
                    <a:pt x="34492" y="34524"/>
                  </a:cubicBezTo>
                  <a:cubicBezTo>
                    <a:pt x="35426" y="29086"/>
                    <a:pt x="35259" y="21414"/>
                    <a:pt x="34892" y="14109"/>
                  </a:cubicBezTo>
                  <a:cubicBezTo>
                    <a:pt x="34602" y="7769"/>
                    <a:pt x="30649" y="1"/>
                    <a:pt x="24499" y="1"/>
                  </a:cubicBezTo>
                  <a:close/>
                </a:path>
              </a:pathLst>
            </a:custGeom>
            <a:solidFill>
              <a:srgbClr val="BA7A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8"/>
            <p:cNvSpPr/>
            <p:nvPr/>
          </p:nvSpPr>
          <p:spPr>
            <a:xfrm>
              <a:off x="3516025" y="1687025"/>
              <a:ext cx="99250" cy="12100"/>
            </a:xfrm>
            <a:custGeom>
              <a:avLst/>
              <a:gdLst/>
              <a:ahLst/>
              <a:cxnLst/>
              <a:rect l="l" t="t" r="r" b="b"/>
              <a:pathLst>
                <a:path w="3970" h="484" extrusionOk="0">
                  <a:moveTo>
                    <a:pt x="102" y="1"/>
                  </a:moveTo>
                  <a:cubicBezTo>
                    <a:pt x="42" y="1"/>
                    <a:pt x="6" y="6"/>
                    <a:pt x="0" y="19"/>
                  </a:cubicBezTo>
                  <a:cubicBezTo>
                    <a:pt x="0" y="86"/>
                    <a:pt x="834" y="352"/>
                    <a:pt x="1968" y="452"/>
                  </a:cubicBezTo>
                  <a:cubicBezTo>
                    <a:pt x="2219" y="475"/>
                    <a:pt x="2457" y="484"/>
                    <a:pt x="2675" y="484"/>
                  </a:cubicBezTo>
                  <a:cubicBezTo>
                    <a:pt x="3443" y="484"/>
                    <a:pt x="3970" y="371"/>
                    <a:pt x="3970" y="319"/>
                  </a:cubicBezTo>
                  <a:cubicBezTo>
                    <a:pt x="3970" y="252"/>
                    <a:pt x="3069" y="252"/>
                    <a:pt x="2002" y="186"/>
                  </a:cubicBezTo>
                  <a:cubicBezTo>
                    <a:pt x="1107" y="104"/>
                    <a:pt x="366" y="1"/>
                    <a:pt x="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8"/>
            <p:cNvSpPr/>
            <p:nvPr/>
          </p:nvSpPr>
          <p:spPr>
            <a:xfrm>
              <a:off x="3391750" y="2198475"/>
              <a:ext cx="40075" cy="28575"/>
            </a:xfrm>
            <a:custGeom>
              <a:avLst/>
              <a:gdLst/>
              <a:ahLst/>
              <a:cxnLst/>
              <a:rect l="l" t="t" r="r" b="b"/>
              <a:pathLst>
                <a:path w="1603" h="1143" extrusionOk="0">
                  <a:moveTo>
                    <a:pt x="1169" y="0"/>
                  </a:moveTo>
                  <a:cubicBezTo>
                    <a:pt x="947" y="0"/>
                    <a:pt x="729" y="70"/>
                    <a:pt x="535" y="209"/>
                  </a:cubicBezTo>
                  <a:cubicBezTo>
                    <a:pt x="301" y="342"/>
                    <a:pt x="134" y="543"/>
                    <a:pt x="68" y="809"/>
                  </a:cubicBezTo>
                  <a:cubicBezTo>
                    <a:pt x="1" y="1010"/>
                    <a:pt x="34" y="1143"/>
                    <a:pt x="68" y="1143"/>
                  </a:cubicBezTo>
                  <a:cubicBezTo>
                    <a:pt x="134" y="1143"/>
                    <a:pt x="234" y="709"/>
                    <a:pt x="668" y="442"/>
                  </a:cubicBezTo>
                  <a:cubicBezTo>
                    <a:pt x="1135" y="142"/>
                    <a:pt x="1569" y="242"/>
                    <a:pt x="1569" y="142"/>
                  </a:cubicBezTo>
                  <a:cubicBezTo>
                    <a:pt x="1602" y="76"/>
                    <a:pt x="1502" y="42"/>
                    <a:pt x="1302" y="9"/>
                  </a:cubicBezTo>
                  <a:cubicBezTo>
                    <a:pt x="1257" y="3"/>
                    <a:pt x="1213" y="0"/>
                    <a:pt x="1169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8"/>
            <p:cNvSpPr/>
            <p:nvPr/>
          </p:nvSpPr>
          <p:spPr>
            <a:xfrm>
              <a:off x="3698650" y="1979225"/>
              <a:ext cx="70075" cy="67000"/>
            </a:xfrm>
            <a:custGeom>
              <a:avLst/>
              <a:gdLst/>
              <a:ahLst/>
              <a:cxnLst/>
              <a:rect l="l" t="t" r="r" b="b"/>
              <a:pathLst>
                <a:path w="2803" h="2680" extrusionOk="0">
                  <a:moveTo>
                    <a:pt x="1480" y="1"/>
                  </a:moveTo>
                  <a:cubicBezTo>
                    <a:pt x="1443" y="1"/>
                    <a:pt x="1405" y="2"/>
                    <a:pt x="1368" y="6"/>
                  </a:cubicBezTo>
                  <a:cubicBezTo>
                    <a:pt x="601" y="6"/>
                    <a:pt x="0" y="640"/>
                    <a:pt x="0" y="1407"/>
                  </a:cubicBezTo>
                  <a:cubicBezTo>
                    <a:pt x="32" y="2103"/>
                    <a:pt x="604" y="2680"/>
                    <a:pt x="1318" y="2680"/>
                  </a:cubicBezTo>
                  <a:cubicBezTo>
                    <a:pt x="1357" y="2680"/>
                    <a:pt x="1396" y="2678"/>
                    <a:pt x="1435" y="2674"/>
                  </a:cubicBezTo>
                  <a:cubicBezTo>
                    <a:pt x="2169" y="2674"/>
                    <a:pt x="2802" y="2041"/>
                    <a:pt x="2802" y="1307"/>
                  </a:cubicBezTo>
                  <a:cubicBezTo>
                    <a:pt x="2771" y="579"/>
                    <a:pt x="2168" y="1"/>
                    <a:pt x="1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8"/>
            <p:cNvSpPr/>
            <p:nvPr/>
          </p:nvSpPr>
          <p:spPr>
            <a:xfrm>
              <a:off x="3639425" y="1865875"/>
              <a:ext cx="141800" cy="38400"/>
            </a:xfrm>
            <a:custGeom>
              <a:avLst/>
              <a:gdLst/>
              <a:ahLst/>
              <a:cxnLst/>
              <a:rect l="l" t="t" r="r" b="b"/>
              <a:pathLst>
                <a:path w="5672" h="1536" extrusionOk="0">
                  <a:moveTo>
                    <a:pt x="2752" y="0"/>
                  </a:moveTo>
                  <a:cubicBezTo>
                    <a:pt x="2002" y="0"/>
                    <a:pt x="1262" y="231"/>
                    <a:pt x="668" y="637"/>
                  </a:cubicBezTo>
                  <a:cubicBezTo>
                    <a:pt x="168" y="971"/>
                    <a:pt x="1" y="1304"/>
                    <a:pt x="68" y="1404"/>
                  </a:cubicBezTo>
                  <a:cubicBezTo>
                    <a:pt x="87" y="1427"/>
                    <a:pt x="119" y="1438"/>
                    <a:pt x="162" y="1438"/>
                  </a:cubicBezTo>
                  <a:cubicBezTo>
                    <a:pt x="486" y="1438"/>
                    <a:pt x="1460" y="870"/>
                    <a:pt x="2741" y="870"/>
                  </a:cubicBezTo>
                  <a:cubicBezTo>
                    <a:pt x="2772" y="870"/>
                    <a:pt x="2804" y="870"/>
                    <a:pt x="2836" y="871"/>
                  </a:cubicBezTo>
                  <a:cubicBezTo>
                    <a:pt x="4206" y="871"/>
                    <a:pt x="5177" y="1535"/>
                    <a:pt x="5489" y="1535"/>
                  </a:cubicBezTo>
                  <a:cubicBezTo>
                    <a:pt x="5526" y="1535"/>
                    <a:pt x="5554" y="1526"/>
                    <a:pt x="5572" y="1504"/>
                  </a:cubicBezTo>
                  <a:cubicBezTo>
                    <a:pt x="5672" y="1438"/>
                    <a:pt x="5505" y="1104"/>
                    <a:pt x="5071" y="737"/>
                  </a:cubicBezTo>
                  <a:cubicBezTo>
                    <a:pt x="4437" y="270"/>
                    <a:pt x="3670" y="3"/>
                    <a:pt x="2903" y="3"/>
                  </a:cubicBezTo>
                  <a:cubicBezTo>
                    <a:pt x="2853" y="1"/>
                    <a:pt x="2802" y="0"/>
                    <a:pt x="27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8"/>
            <p:cNvSpPr/>
            <p:nvPr/>
          </p:nvSpPr>
          <p:spPr>
            <a:xfrm>
              <a:off x="3357575" y="1966725"/>
              <a:ext cx="70075" cy="66900"/>
            </a:xfrm>
            <a:custGeom>
              <a:avLst/>
              <a:gdLst/>
              <a:ahLst/>
              <a:cxnLst/>
              <a:rect l="l" t="t" r="r" b="b"/>
              <a:pathLst>
                <a:path w="2803" h="2676" extrusionOk="0">
                  <a:moveTo>
                    <a:pt x="1480" y="0"/>
                  </a:moveTo>
                  <a:cubicBezTo>
                    <a:pt x="1443" y="0"/>
                    <a:pt x="1405" y="2"/>
                    <a:pt x="1368" y="6"/>
                  </a:cubicBezTo>
                  <a:cubicBezTo>
                    <a:pt x="601" y="6"/>
                    <a:pt x="0" y="639"/>
                    <a:pt x="0" y="1373"/>
                  </a:cubicBezTo>
                  <a:cubicBezTo>
                    <a:pt x="0" y="2119"/>
                    <a:pt x="631" y="2675"/>
                    <a:pt x="1340" y="2675"/>
                  </a:cubicBezTo>
                  <a:cubicBezTo>
                    <a:pt x="1360" y="2675"/>
                    <a:pt x="1381" y="2675"/>
                    <a:pt x="1401" y="2674"/>
                  </a:cubicBezTo>
                  <a:cubicBezTo>
                    <a:pt x="2168" y="2641"/>
                    <a:pt x="2769" y="2040"/>
                    <a:pt x="2802" y="1273"/>
                  </a:cubicBezTo>
                  <a:cubicBezTo>
                    <a:pt x="2771" y="577"/>
                    <a:pt x="2168" y="0"/>
                    <a:pt x="14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8"/>
            <p:cNvSpPr/>
            <p:nvPr/>
          </p:nvSpPr>
          <p:spPr>
            <a:xfrm>
              <a:off x="3290850" y="1867525"/>
              <a:ext cx="141800" cy="38200"/>
            </a:xfrm>
            <a:custGeom>
              <a:avLst/>
              <a:gdLst/>
              <a:ahLst/>
              <a:cxnLst/>
              <a:rect l="l" t="t" r="r" b="b"/>
              <a:pathLst>
                <a:path w="5672" h="1528" extrusionOk="0">
                  <a:moveTo>
                    <a:pt x="2752" y="1"/>
                  </a:moveTo>
                  <a:cubicBezTo>
                    <a:pt x="2006" y="1"/>
                    <a:pt x="1293" y="231"/>
                    <a:pt x="668" y="638"/>
                  </a:cubicBezTo>
                  <a:cubicBezTo>
                    <a:pt x="167" y="971"/>
                    <a:pt x="1" y="1305"/>
                    <a:pt x="67" y="1405"/>
                  </a:cubicBezTo>
                  <a:cubicBezTo>
                    <a:pt x="84" y="1422"/>
                    <a:pt x="111" y="1430"/>
                    <a:pt x="147" y="1430"/>
                  </a:cubicBezTo>
                  <a:cubicBezTo>
                    <a:pt x="456" y="1430"/>
                    <a:pt x="1441" y="870"/>
                    <a:pt x="2767" y="870"/>
                  </a:cubicBezTo>
                  <a:cubicBezTo>
                    <a:pt x="2801" y="870"/>
                    <a:pt x="2835" y="871"/>
                    <a:pt x="2869" y="871"/>
                  </a:cubicBezTo>
                  <a:cubicBezTo>
                    <a:pt x="4229" y="871"/>
                    <a:pt x="5205" y="1528"/>
                    <a:pt x="5526" y="1528"/>
                  </a:cubicBezTo>
                  <a:cubicBezTo>
                    <a:pt x="5559" y="1528"/>
                    <a:pt x="5586" y="1521"/>
                    <a:pt x="5605" y="1505"/>
                  </a:cubicBezTo>
                  <a:cubicBezTo>
                    <a:pt x="5671" y="1438"/>
                    <a:pt x="5538" y="1071"/>
                    <a:pt x="5071" y="738"/>
                  </a:cubicBezTo>
                  <a:cubicBezTo>
                    <a:pt x="4437" y="271"/>
                    <a:pt x="3670" y="4"/>
                    <a:pt x="2903" y="4"/>
                  </a:cubicBezTo>
                  <a:cubicBezTo>
                    <a:pt x="2852" y="2"/>
                    <a:pt x="2802" y="1"/>
                    <a:pt x="27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8"/>
            <p:cNvSpPr/>
            <p:nvPr/>
          </p:nvSpPr>
          <p:spPr>
            <a:xfrm>
              <a:off x="3524350" y="1871775"/>
              <a:ext cx="116775" cy="317000"/>
            </a:xfrm>
            <a:custGeom>
              <a:avLst/>
              <a:gdLst/>
              <a:ahLst/>
              <a:cxnLst/>
              <a:rect l="l" t="t" r="r" b="b"/>
              <a:pathLst>
                <a:path w="4671" h="12680" extrusionOk="0">
                  <a:moveTo>
                    <a:pt x="170" y="1"/>
                  </a:moveTo>
                  <a:cubicBezTo>
                    <a:pt x="169" y="1"/>
                    <a:pt x="168" y="1"/>
                    <a:pt x="167" y="1"/>
                  </a:cubicBezTo>
                  <a:cubicBezTo>
                    <a:pt x="1" y="67"/>
                    <a:pt x="1101" y="3537"/>
                    <a:pt x="2603" y="7706"/>
                  </a:cubicBezTo>
                  <a:cubicBezTo>
                    <a:pt x="3003" y="8740"/>
                    <a:pt x="3370" y="9741"/>
                    <a:pt x="3703" y="10675"/>
                  </a:cubicBezTo>
                  <a:cubicBezTo>
                    <a:pt x="3903" y="11009"/>
                    <a:pt x="4004" y="11409"/>
                    <a:pt x="3937" y="11809"/>
                  </a:cubicBezTo>
                  <a:cubicBezTo>
                    <a:pt x="3870" y="12076"/>
                    <a:pt x="3503" y="12143"/>
                    <a:pt x="3103" y="12176"/>
                  </a:cubicBezTo>
                  <a:cubicBezTo>
                    <a:pt x="1602" y="12376"/>
                    <a:pt x="668" y="12510"/>
                    <a:pt x="668" y="12610"/>
                  </a:cubicBezTo>
                  <a:cubicBezTo>
                    <a:pt x="668" y="12651"/>
                    <a:pt x="1025" y="12680"/>
                    <a:pt x="1667" y="12680"/>
                  </a:cubicBezTo>
                  <a:cubicBezTo>
                    <a:pt x="2064" y="12680"/>
                    <a:pt x="2571" y="12669"/>
                    <a:pt x="3170" y="12643"/>
                  </a:cubicBezTo>
                  <a:cubicBezTo>
                    <a:pt x="3370" y="12643"/>
                    <a:pt x="3603" y="12610"/>
                    <a:pt x="3803" y="12543"/>
                  </a:cubicBezTo>
                  <a:cubicBezTo>
                    <a:pt x="4104" y="12476"/>
                    <a:pt x="4337" y="12276"/>
                    <a:pt x="4437" y="12009"/>
                  </a:cubicBezTo>
                  <a:cubicBezTo>
                    <a:pt x="4671" y="11409"/>
                    <a:pt x="4404" y="10942"/>
                    <a:pt x="4270" y="10475"/>
                  </a:cubicBezTo>
                  <a:cubicBezTo>
                    <a:pt x="3937" y="9541"/>
                    <a:pt x="3603" y="8540"/>
                    <a:pt x="3236" y="7506"/>
                  </a:cubicBezTo>
                  <a:cubicBezTo>
                    <a:pt x="1710" y="3324"/>
                    <a:pt x="348" y="1"/>
                    <a:pt x="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8"/>
            <p:cNvSpPr/>
            <p:nvPr/>
          </p:nvSpPr>
          <p:spPr>
            <a:xfrm>
              <a:off x="3199950" y="2499725"/>
              <a:ext cx="361125" cy="169250"/>
            </a:xfrm>
            <a:custGeom>
              <a:avLst/>
              <a:gdLst/>
              <a:ahLst/>
              <a:cxnLst/>
              <a:rect l="l" t="t" r="r" b="b"/>
              <a:pathLst>
                <a:path w="14445" h="6770" extrusionOk="0">
                  <a:moveTo>
                    <a:pt x="1" y="1"/>
                  </a:moveTo>
                  <a:cubicBezTo>
                    <a:pt x="1" y="1"/>
                    <a:pt x="3086" y="6770"/>
                    <a:pt x="12719" y="6770"/>
                  </a:cubicBezTo>
                  <a:cubicBezTo>
                    <a:pt x="13251" y="6770"/>
                    <a:pt x="13804" y="6749"/>
                    <a:pt x="14378" y="6706"/>
                  </a:cubicBezTo>
                  <a:lnTo>
                    <a:pt x="14444" y="4137"/>
                  </a:lnTo>
                  <a:cubicBezTo>
                    <a:pt x="9341" y="4104"/>
                    <a:pt x="4337" y="266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8"/>
            <p:cNvSpPr/>
            <p:nvPr/>
          </p:nvSpPr>
          <p:spPr>
            <a:xfrm>
              <a:off x="3407600" y="2250850"/>
              <a:ext cx="119275" cy="82950"/>
            </a:xfrm>
            <a:custGeom>
              <a:avLst/>
              <a:gdLst/>
              <a:ahLst/>
              <a:cxnLst/>
              <a:rect l="l" t="t" r="r" b="b"/>
              <a:pathLst>
                <a:path w="4771" h="3318" extrusionOk="0">
                  <a:moveTo>
                    <a:pt x="2511" y="0"/>
                  </a:moveTo>
                  <a:cubicBezTo>
                    <a:pt x="2419" y="0"/>
                    <a:pt x="2327" y="5"/>
                    <a:pt x="2236" y="15"/>
                  </a:cubicBezTo>
                  <a:cubicBezTo>
                    <a:pt x="1535" y="82"/>
                    <a:pt x="935" y="382"/>
                    <a:pt x="501" y="916"/>
                  </a:cubicBezTo>
                  <a:cubicBezTo>
                    <a:pt x="67" y="1416"/>
                    <a:pt x="1" y="2150"/>
                    <a:pt x="334" y="2717"/>
                  </a:cubicBezTo>
                  <a:cubicBezTo>
                    <a:pt x="629" y="3135"/>
                    <a:pt x="1179" y="3318"/>
                    <a:pt x="1728" y="3318"/>
                  </a:cubicBezTo>
                  <a:cubicBezTo>
                    <a:pt x="1923" y="3318"/>
                    <a:pt x="2118" y="3295"/>
                    <a:pt x="2302" y="3251"/>
                  </a:cubicBezTo>
                  <a:cubicBezTo>
                    <a:pt x="3036" y="2984"/>
                    <a:pt x="3703" y="2617"/>
                    <a:pt x="4270" y="2117"/>
                  </a:cubicBezTo>
                  <a:cubicBezTo>
                    <a:pt x="4437" y="1983"/>
                    <a:pt x="4571" y="1850"/>
                    <a:pt x="4671" y="1683"/>
                  </a:cubicBezTo>
                  <a:cubicBezTo>
                    <a:pt x="4771" y="1516"/>
                    <a:pt x="4771" y="1283"/>
                    <a:pt x="4671" y="1116"/>
                  </a:cubicBezTo>
                  <a:lnTo>
                    <a:pt x="4637" y="1049"/>
                  </a:lnTo>
                  <a:cubicBezTo>
                    <a:pt x="4128" y="390"/>
                    <a:pt x="3322" y="0"/>
                    <a:pt x="25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8"/>
            <p:cNvSpPr/>
            <p:nvPr/>
          </p:nvSpPr>
          <p:spPr>
            <a:xfrm>
              <a:off x="3421775" y="2211200"/>
              <a:ext cx="126800" cy="109250"/>
            </a:xfrm>
            <a:custGeom>
              <a:avLst/>
              <a:gdLst/>
              <a:ahLst/>
              <a:cxnLst/>
              <a:rect l="l" t="t" r="r" b="b"/>
              <a:pathLst>
                <a:path w="5072" h="4370" extrusionOk="0">
                  <a:moveTo>
                    <a:pt x="301" y="0"/>
                  </a:moveTo>
                  <a:cubicBezTo>
                    <a:pt x="201" y="0"/>
                    <a:pt x="1" y="400"/>
                    <a:pt x="67" y="1068"/>
                  </a:cubicBezTo>
                  <a:cubicBezTo>
                    <a:pt x="134" y="2002"/>
                    <a:pt x="601" y="2836"/>
                    <a:pt x="1302" y="3436"/>
                  </a:cubicBezTo>
                  <a:cubicBezTo>
                    <a:pt x="2036" y="4036"/>
                    <a:pt x="2970" y="4370"/>
                    <a:pt x="3937" y="4370"/>
                  </a:cubicBezTo>
                  <a:cubicBezTo>
                    <a:pt x="4637" y="4370"/>
                    <a:pt x="5071" y="4170"/>
                    <a:pt x="5071" y="4070"/>
                  </a:cubicBezTo>
                  <a:cubicBezTo>
                    <a:pt x="5038" y="3836"/>
                    <a:pt x="3303" y="4003"/>
                    <a:pt x="1935" y="2802"/>
                  </a:cubicBezTo>
                  <a:cubicBezTo>
                    <a:pt x="534" y="1635"/>
                    <a:pt x="568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8"/>
            <p:cNvSpPr/>
            <p:nvPr/>
          </p:nvSpPr>
          <p:spPr>
            <a:xfrm>
              <a:off x="3273350" y="1751450"/>
              <a:ext cx="175975" cy="49550"/>
            </a:xfrm>
            <a:custGeom>
              <a:avLst/>
              <a:gdLst/>
              <a:ahLst/>
              <a:cxnLst/>
              <a:rect l="l" t="t" r="r" b="b"/>
              <a:pathLst>
                <a:path w="7039" h="1982" extrusionOk="0">
                  <a:moveTo>
                    <a:pt x="3952" y="1"/>
                  </a:moveTo>
                  <a:cubicBezTo>
                    <a:pt x="2862" y="1"/>
                    <a:pt x="1781" y="293"/>
                    <a:pt x="834" y="878"/>
                  </a:cubicBezTo>
                  <a:cubicBezTo>
                    <a:pt x="267" y="1278"/>
                    <a:pt x="0" y="1645"/>
                    <a:pt x="100" y="1845"/>
                  </a:cubicBezTo>
                  <a:cubicBezTo>
                    <a:pt x="163" y="1943"/>
                    <a:pt x="313" y="1982"/>
                    <a:pt x="533" y="1982"/>
                  </a:cubicBezTo>
                  <a:cubicBezTo>
                    <a:pt x="1137" y="1982"/>
                    <a:pt x="2265" y="1691"/>
                    <a:pt x="3536" y="1545"/>
                  </a:cubicBezTo>
                  <a:cubicBezTo>
                    <a:pt x="5304" y="1378"/>
                    <a:pt x="6838" y="1611"/>
                    <a:pt x="6972" y="1178"/>
                  </a:cubicBezTo>
                  <a:cubicBezTo>
                    <a:pt x="7039" y="978"/>
                    <a:pt x="6738" y="644"/>
                    <a:pt x="6071" y="377"/>
                  </a:cubicBezTo>
                  <a:cubicBezTo>
                    <a:pt x="5385" y="126"/>
                    <a:pt x="4667" y="1"/>
                    <a:pt x="3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8"/>
            <p:cNvSpPr/>
            <p:nvPr/>
          </p:nvSpPr>
          <p:spPr>
            <a:xfrm>
              <a:off x="3636925" y="1754300"/>
              <a:ext cx="132625" cy="43425"/>
            </a:xfrm>
            <a:custGeom>
              <a:avLst/>
              <a:gdLst/>
              <a:ahLst/>
              <a:cxnLst/>
              <a:rect l="l" t="t" r="r" b="b"/>
              <a:pathLst>
                <a:path w="5305" h="1737" extrusionOk="0">
                  <a:moveTo>
                    <a:pt x="2539" y="1"/>
                  </a:moveTo>
                  <a:cubicBezTo>
                    <a:pt x="1878" y="1"/>
                    <a:pt x="1218" y="177"/>
                    <a:pt x="635" y="530"/>
                  </a:cubicBezTo>
                  <a:cubicBezTo>
                    <a:pt x="168" y="864"/>
                    <a:pt x="1" y="1197"/>
                    <a:pt x="101" y="1364"/>
                  </a:cubicBezTo>
                  <a:cubicBezTo>
                    <a:pt x="207" y="1531"/>
                    <a:pt x="486" y="1574"/>
                    <a:pt x="875" y="1574"/>
                  </a:cubicBezTo>
                  <a:cubicBezTo>
                    <a:pt x="1281" y="1574"/>
                    <a:pt x="1805" y="1527"/>
                    <a:pt x="2377" y="1527"/>
                  </a:cubicBezTo>
                  <a:cubicBezTo>
                    <a:pt x="2463" y="1527"/>
                    <a:pt x="2549" y="1528"/>
                    <a:pt x="2636" y="1531"/>
                  </a:cubicBezTo>
                  <a:cubicBezTo>
                    <a:pt x="3513" y="1554"/>
                    <a:pt x="4278" y="1737"/>
                    <a:pt x="4755" y="1737"/>
                  </a:cubicBezTo>
                  <a:cubicBezTo>
                    <a:pt x="4967" y="1737"/>
                    <a:pt x="5122" y="1700"/>
                    <a:pt x="5205" y="1598"/>
                  </a:cubicBezTo>
                  <a:cubicBezTo>
                    <a:pt x="5305" y="1431"/>
                    <a:pt x="5171" y="1064"/>
                    <a:pt x="4738" y="730"/>
                  </a:cubicBezTo>
                  <a:cubicBezTo>
                    <a:pt x="4089" y="244"/>
                    <a:pt x="3314" y="1"/>
                    <a:pt x="25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8"/>
            <p:cNvSpPr/>
            <p:nvPr/>
          </p:nvSpPr>
          <p:spPr>
            <a:xfrm>
              <a:off x="2830100" y="1972350"/>
              <a:ext cx="151400" cy="226700"/>
            </a:xfrm>
            <a:custGeom>
              <a:avLst/>
              <a:gdLst/>
              <a:ahLst/>
              <a:cxnLst/>
              <a:rect l="l" t="t" r="r" b="b"/>
              <a:pathLst>
                <a:path w="6056" h="9068" extrusionOk="0">
                  <a:moveTo>
                    <a:pt x="3635" y="0"/>
                  </a:moveTo>
                  <a:cubicBezTo>
                    <a:pt x="2033" y="0"/>
                    <a:pt x="211" y="815"/>
                    <a:pt x="118" y="4217"/>
                  </a:cubicBezTo>
                  <a:cubicBezTo>
                    <a:pt x="1" y="8353"/>
                    <a:pt x="2879" y="9068"/>
                    <a:pt x="4625" y="9068"/>
                  </a:cubicBezTo>
                  <a:cubicBezTo>
                    <a:pt x="5372" y="9068"/>
                    <a:pt x="5912" y="8937"/>
                    <a:pt x="5922" y="8887"/>
                  </a:cubicBezTo>
                  <a:cubicBezTo>
                    <a:pt x="5922" y="8720"/>
                    <a:pt x="6055" y="648"/>
                    <a:pt x="6055" y="648"/>
                  </a:cubicBezTo>
                  <a:cubicBezTo>
                    <a:pt x="6011" y="501"/>
                    <a:pt x="4891" y="0"/>
                    <a:pt x="3635" y="0"/>
                  </a:cubicBezTo>
                  <a:close/>
                </a:path>
              </a:pathLst>
            </a:custGeom>
            <a:solidFill>
              <a:srgbClr val="BA7A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8"/>
            <p:cNvSpPr/>
            <p:nvPr/>
          </p:nvSpPr>
          <p:spPr>
            <a:xfrm>
              <a:off x="2869725" y="2020225"/>
              <a:ext cx="65075" cy="128975"/>
            </a:xfrm>
            <a:custGeom>
              <a:avLst/>
              <a:gdLst/>
              <a:ahLst/>
              <a:cxnLst/>
              <a:rect l="l" t="t" r="r" b="b"/>
              <a:pathLst>
                <a:path w="2603" h="5159" extrusionOk="0">
                  <a:moveTo>
                    <a:pt x="1501" y="0"/>
                  </a:moveTo>
                  <a:cubicBezTo>
                    <a:pt x="1001" y="100"/>
                    <a:pt x="567" y="434"/>
                    <a:pt x="401" y="901"/>
                  </a:cubicBezTo>
                  <a:cubicBezTo>
                    <a:pt x="134" y="1401"/>
                    <a:pt x="0" y="1968"/>
                    <a:pt x="0" y="2536"/>
                  </a:cubicBezTo>
                  <a:cubicBezTo>
                    <a:pt x="0" y="3703"/>
                    <a:pt x="567" y="4837"/>
                    <a:pt x="1435" y="5104"/>
                  </a:cubicBezTo>
                  <a:cubicBezTo>
                    <a:pt x="1542" y="5140"/>
                    <a:pt x="1659" y="5159"/>
                    <a:pt x="1776" y="5159"/>
                  </a:cubicBezTo>
                  <a:cubicBezTo>
                    <a:pt x="1985" y="5159"/>
                    <a:pt x="2198" y="5099"/>
                    <a:pt x="2369" y="4971"/>
                  </a:cubicBezTo>
                  <a:cubicBezTo>
                    <a:pt x="2569" y="4837"/>
                    <a:pt x="2602" y="4704"/>
                    <a:pt x="2569" y="4704"/>
                  </a:cubicBezTo>
                  <a:cubicBezTo>
                    <a:pt x="2535" y="4704"/>
                    <a:pt x="2469" y="4770"/>
                    <a:pt x="2302" y="4837"/>
                  </a:cubicBezTo>
                  <a:cubicBezTo>
                    <a:pt x="2169" y="4887"/>
                    <a:pt x="2035" y="4912"/>
                    <a:pt x="1906" y="4912"/>
                  </a:cubicBezTo>
                  <a:cubicBezTo>
                    <a:pt x="1777" y="4912"/>
                    <a:pt x="1651" y="4887"/>
                    <a:pt x="1535" y="4837"/>
                  </a:cubicBezTo>
                  <a:cubicBezTo>
                    <a:pt x="901" y="4570"/>
                    <a:pt x="401" y="3570"/>
                    <a:pt x="401" y="2536"/>
                  </a:cubicBezTo>
                  <a:cubicBezTo>
                    <a:pt x="401" y="2035"/>
                    <a:pt x="501" y="1535"/>
                    <a:pt x="734" y="1068"/>
                  </a:cubicBezTo>
                  <a:cubicBezTo>
                    <a:pt x="868" y="701"/>
                    <a:pt x="1134" y="401"/>
                    <a:pt x="1535" y="301"/>
                  </a:cubicBezTo>
                  <a:cubicBezTo>
                    <a:pt x="1575" y="289"/>
                    <a:pt x="1617" y="283"/>
                    <a:pt x="1659" y="283"/>
                  </a:cubicBezTo>
                  <a:cubicBezTo>
                    <a:pt x="1856" y="283"/>
                    <a:pt x="2053" y="408"/>
                    <a:pt x="2135" y="601"/>
                  </a:cubicBezTo>
                  <a:cubicBezTo>
                    <a:pt x="2202" y="768"/>
                    <a:pt x="2169" y="868"/>
                    <a:pt x="2202" y="901"/>
                  </a:cubicBezTo>
                  <a:cubicBezTo>
                    <a:pt x="2202" y="901"/>
                    <a:pt x="2302" y="801"/>
                    <a:pt x="2269" y="567"/>
                  </a:cubicBezTo>
                  <a:cubicBezTo>
                    <a:pt x="2235" y="401"/>
                    <a:pt x="2169" y="267"/>
                    <a:pt x="2068" y="167"/>
                  </a:cubicBezTo>
                  <a:cubicBezTo>
                    <a:pt x="1902" y="34"/>
                    <a:pt x="1702" y="0"/>
                    <a:pt x="15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8"/>
            <p:cNvSpPr/>
            <p:nvPr/>
          </p:nvSpPr>
          <p:spPr>
            <a:xfrm>
              <a:off x="2888900" y="1361600"/>
              <a:ext cx="782250" cy="629500"/>
            </a:xfrm>
            <a:custGeom>
              <a:avLst/>
              <a:gdLst/>
              <a:ahLst/>
              <a:cxnLst/>
              <a:rect l="l" t="t" r="r" b="b"/>
              <a:pathLst>
                <a:path w="31290" h="25180" extrusionOk="0">
                  <a:moveTo>
                    <a:pt x="23473" y="1"/>
                  </a:moveTo>
                  <a:cubicBezTo>
                    <a:pt x="11492" y="1"/>
                    <a:pt x="801" y="9268"/>
                    <a:pt x="1" y="22076"/>
                  </a:cubicBezTo>
                  <a:lnTo>
                    <a:pt x="2336" y="24077"/>
                  </a:lnTo>
                  <a:cubicBezTo>
                    <a:pt x="3358" y="24819"/>
                    <a:pt x="4551" y="25179"/>
                    <a:pt x="5739" y="25179"/>
                  </a:cubicBezTo>
                  <a:cubicBezTo>
                    <a:pt x="7381" y="25179"/>
                    <a:pt x="9013" y="24492"/>
                    <a:pt x="10174" y="23176"/>
                  </a:cubicBezTo>
                  <a:cubicBezTo>
                    <a:pt x="12109" y="20775"/>
                    <a:pt x="11942" y="17039"/>
                    <a:pt x="14244" y="14937"/>
                  </a:cubicBezTo>
                  <a:cubicBezTo>
                    <a:pt x="15478" y="13803"/>
                    <a:pt x="17246" y="13403"/>
                    <a:pt x="18881" y="13002"/>
                  </a:cubicBezTo>
                  <a:cubicBezTo>
                    <a:pt x="21849" y="12235"/>
                    <a:pt x="24818" y="11168"/>
                    <a:pt x="27187" y="9233"/>
                  </a:cubicBezTo>
                  <a:cubicBezTo>
                    <a:pt x="29555" y="7298"/>
                    <a:pt x="31290" y="4330"/>
                    <a:pt x="31056" y="1261"/>
                  </a:cubicBezTo>
                  <a:cubicBezTo>
                    <a:pt x="28524" y="403"/>
                    <a:pt x="25970" y="1"/>
                    <a:pt x="23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8"/>
            <p:cNvSpPr/>
            <p:nvPr/>
          </p:nvSpPr>
          <p:spPr>
            <a:xfrm>
              <a:off x="2812175" y="1802575"/>
              <a:ext cx="472875" cy="1621975"/>
            </a:xfrm>
            <a:custGeom>
              <a:avLst/>
              <a:gdLst/>
              <a:ahLst/>
              <a:cxnLst/>
              <a:rect l="l" t="t" r="r" b="b"/>
              <a:pathLst>
                <a:path w="18915" h="64879" extrusionOk="0">
                  <a:moveTo>
                    <a:pt x="15045" y="0"/>
                  </a:moveTo>
                  <a:lnTo>
                    <a:pt x="5505" y="400"/>
                  </a:lnTo>
                  <a:cubicBezTo>
                    <a:pt x="6972" y="12442"/>
                    <a:pt x="3436" y="24518"/>
                    <a:pt x="3136" y="36626"/>
                  </a:cubicBezTo>
                  <a:cubicBezTo>
                    <a:pt x="3070" y="40129"/>
                    <a:pt x="3236" y="43698"/>
                    <a:pt x="2269" y="47067"/>
                  </a:cubicBezTo>
                  <a:cubicBezTo>
                    <a:pt x="1669" y="49135"/>
                    <a:pt x="601" y="51137"/>
                    <a:pt x="368" y="53305"/>
                  </a:cubicBezTo>
                  <a:cubicBezTo>
                    <a:pt x="1" y="57008"/>
                    <a:pt x="2136" y="60577"/>
                    <a:pt x="4971" y="62979"/>
                  </a:cubicBezTo>
                  <a:cubicBezTo>
                    <a:pt x="6157" y="63991"/>
                    <a:pt x="7619" y="64878"/>
                    <a:pt x="9140" y="64878"/>
                  </a:cubicBezTo>
                  <a:cubicBezTo>
                    <a:pt x="9372" y="64878"/>
                    <a:pt x="9606" y="64857"/>
                    <a:pt x="9841" y="64813"/>
                  </a:cubicBezTo>
                  <a:cubicBezTo>
                    <a:pt x="11609" y="64480"/>
                    <a:pt x="12843" y="62912"/>
                    <a:pt x="13310" y="61244"/>
                  </a:cubicBezTo>
                  <a:cubicBezTo>
                    <a:pt x="13811" y="59576"/>
                    <a:pt x="13644" y="57775"/>
                    <a:pt x="13477" y="56040"/>
                  </a:cubicBezTo>
                  <a:cubicBezTo>
                    <a:pt x="13277" y="54306"/>
                    <a:pt x="13077" y="52538"/>
                    <a:pt x="13477" y="50803"/>
                  </a:cubicBezTo>
                  <a:cubicBezTo>
                    <a:pt x="13944" y="48602"/>
                    <a:pt x="15412" y="46734"/>
                    <a:pt x="16613" y="44832"/>
                  </a:cubicBezTo>
                  <a:cubicBezTo>
                    <a:pt x="17847" y="42898"/>
                    <a:pt x="18914" y="40663"/>
                    <a:pt x="18447" y="38394"/>
                  </a:cubicBezTo>
                  <a:cubicBezTo>
                    <a:pt x="17913" y="35792"/>
                    <a:pt x="15545" y="34024"/>
                    <a:pt x="13410" y="32423"/>
                  </a:cubicBezTo>
                  <a:cubicBezTo>
                    <a:pt x="11275" y="30789"/>
                    <a:pt x="9040" y="28721"/>
                    <a:pt x="9040" y="26052"/>
                  </a:cubicBezTo>
                  <a:cubicBezTo>
                    <a:pt x="9040" y="22583"/>
                    <a:pt x="12843" y="19614"/>
                    <a:pt x="11909" y="16245"/>
                  </a:cubicBezTo>
                  <a:cubicBezTo>
                    <a:pt x="11442" y="14577"/>
                    <a:pt x="9874" y="13410"/>
                    <a:pt x="9507" y="11742"/>
                  </a:cubicBezTo>
                  <a:cubicBezTo>
                    <a:pt x="8974" y="9540"/>
                    <a:pt x="10575" y="7472"/>
                    <a:pt x="12109" y="5838"/>
                  </a:cubicBezTo>
                  <a:cubicBezTo>
                    <a:pt x="13644" y="4203"/>
                    <a:pt x="15312" y="2235"/>
                    <a:pt x="150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8"/>
            <p:cNvSpPr/>
            <p:nvPr/>
          </p:nvSpPr>
          <p:spPr>
            <a:xfrm>
              <a:off x="2849700" y="1368100"/>
              <a:ext cx="757250" cy="626300"/>
            </a:xfrm>
            <a:custGeom>
              <a:avLst/>
              <a:gdLst/>
              <a:ahLst/>
              <a:cxnLst/>
              <a:rect l="l" t="t" r="r" b="b"/>
              <a:pathLst>
                <a:path w="30290" h="25052" extrusionOk="0">
                  <a:moveTo>
                    <a:pt x="30289" y="0"/>
                  </a:moveTo>
                  <a:lnTo>
                    <a:pt x="30289" y="0"/>
                  </a:lnTo>
                  <a:cubicBezTo>
                    <a:pt x="30288" y="7"/>
                    <a:pt x="30286" y="15"/>
                    <a:pt x="30285" y="22"/>
                  </a:cubicBezTo>
                  <a:lnTo>
                    <a:pt x="30285" y="22"/>
                  </a:lnTo>
                  <a:cubicBezTo>
                    <a:pt x="30287" y="15"/>
                    <a:pt x="30289" y="7"/>
                    <a:pt x="30289" y="0"/>
                  </a:cubicBezTo>
                  <a:close/>
                  <a:moveTo>
                    <a:pt x="30285" y="22"/>
                  </a:moveTo>
                  <a:cubicBezTo>
                    <a:pt x="30276" y="48"/>
                    <a:pt x="30256" y="74"/>
                    <a:pt x="30256" y="100"/>
                  </a:cubicBezTo>
                  <a:lnTo>
                    <a:pt x="30156" y="400"/>
                  </a:lnTo>
                  <a:cubicBezTo>
                    <a:pt x="30056" y="767"/>
                    <a:pt x="29889" y="1168"/>
                    <a:pt x="29722" y="1501"/>
                  </a:cubicBezTo>
                  <a:cubicBezTo>
                    <a:pt x="29055" y="2835"/>
                    <a:pt x="28121" y="4003"/>
                    <a:pt x="27020" y="5004"/>
                  </a:cubicBezTo>
                  <a:cubicBezTo>
                    <a:pt x="25386" y="6438"/>
                    <a:pt x="23618" y="7772"/>
                    <a:pt x="21750" y="8940"/>
                  </a:cubicBezTo>
                  <a:cubicBezTo>
                    <a:pt x="19515" y="10441"/>
                    <a:pt x="17213" y="11775"/>
                    <a:pt x="14811" y="13009"/>
                  </a:cubicBezTo>
                  <a:cubicBezTo>
                    <a:pt x="12410" y="14244"/>
                    <a:pt x="9975" y="15344"/>
                    <a:pt x="7439" y="16312"/>
                  </a:cubicBezTo>
                  <a:cubicBezTo>
                    <a:pt x="6339" y="16712"/>
                    <a:pt x="5238" y="17146"/>
                    <a:pt x="4204" y="17646"/>
                  </a:cubicBezTo>
                  <a:cubicBezTo>
                    <a:pt x="3270" y="18113"/>
                    <a:pt x="2402" y="18713"/>
                    <a:pt x="1669" y="19447"/>
                  </a:cubicBezTo>
                  <a:cubicBezTo>
                    <a:pt x="1068" y="20048"/>
                    <a:pt x="601" y="20782"/>
                    <a:pt x="301" y="21582"/>
                  </a:cubicBezTo>
                  <a:cubicBezTo>
                    <a:pt x="101" y="22183"/>
                    <a:pt x="1" y="22850"/>
                    <a:pt x="1" y="23484"/>
                  </a:cubicBezTo>
                  <a:cubicBezTo>
                    <a:pt x="34" y="23884"/>
                    <a:pt x="134" y="24284"/>
                    <a:pt x="268" y="24684"/>
                  </a:cubicBezTo>
                  <a:cubicBezTo>
                    <a:pt x="334" y="24818"/>
                    <a:pt x="368" y="24885"/>
                    <a:pt x="401" y="24951"/>
                  </a:cubicBezTo>
                  <a:cubicBezTo>
                    <a:pt x="434" y="24985"/>
                    <a:pt x="434" y="25018"/>
                    <a:pt x="468" y="25051"/>
                  </a:cubicBezTo>
                  <a:cubicBezTo>
                    <a:pt x="234" y="24551"/>
                    <a:pt x="101" y="24017"/>
                    <a:pt x="101" y="23484"/>
                  </a:cubicBezTo>
                  <a:cubicBezTo>
                    <a:pt x="67" y="22850"/>
                    <a:pt x="201" y="22249"/>
                    <a:pt x="434" y="21649"/>
                  </a:cubicBezTo>
                  <a:cubicBezTo>
                    <a:pt x="735" y="20848"/>
                    <a:pt x="1168" y="20148"/>
                    <a:pt x="1769" y="19547"/>
                  </a:cubicBezTo>
                  <a:cubicBezTo>
                    <a:pt x="2503" y="18847"/>
                    <a:pt x="3336" y="18280"/>
                    <a:pt x="4270" y="17846"/>
                  </a:cubicBezTo>
                  <a:cubicBezTo>
                    <a:pt x="5338" y="17346"/>
                    <a:pt x="6405" y="16912"/>
                    <a:pt x="7539" y="16512"/>
                  </a:cubicBezTo>
                  <a:cubicBezTo>
                    <a:pt x="10041" y="15544"/>
                    <a:pt x="12510" y="14444"/>
                    <a:pt x="14945" y="13209"/>
                  </a:cubicBezTo>
                  <a:cubicBezTo>
                    <a:pt x="17313" y="11975"/>
                    <a:pt x="19648" y="10608"/>
                    <a:pt x="21883" y="9107"/>
                  </a:cubicBezTo>
                  <a:cubicBezTo>
                    <a:pt x="23751" y="7906"/>
                    <a:pt x="25486" y="6571"/>
                    <a:pt x="27120" y="5104"/>
                  </a:cubicBezTo>
                  <a:cubicBezTo>
                    <a:pt x="28221" y="4103"/>
                    <a:pt x="29155" y="2902"/>
                    <a:pt x="29789" y="1568"/>
                  </a:cubicBezTo>
                  <a:cubicBezTo>
                    <a:pt x="30019" y="1074"/>
                    <a:pt x="30184" y="549"/>
                    <a:pt x="30285" y="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8"/>
            <p:cNvSpPr/>
            <p:nvPr/>
          </p:nvSpPr>
          <p:spPr>
            <a:xfrm>
              <a:off x="2608700" y="1338075"/>
              <a:ext cx="968225" cy="1413525"/>
            </a:xfrm>
            <a:custGeom>
              <a:avLst/>
              <a:gdLst/>
              <a:ahLst/>
              <a:cxnLst/>
              <a:rect l="l" t="t" r="r" b="b"/>
              <a:pathLst>
                <a:path w="38729" h="56541" extrusionOk="0">
                  <a:moveTo>
                    <a:pt x="38728" y="0"/>
                  </a:moveTo>
                  <a:lnTo>
                    <a:pt x="38628" y="167"/>
                  </a:lnTo>
                  <a:cubicBezTo>
                    <a:pt x="38561" y="267"/>
                    <a:pt x="38495" y="467"/>
                    <a:pt x="38328" y="667"/>
                  </a:cubicBezTo>
                  <a:cubicBezTo>
                    <a:pt x="37961" y="1301"/>
                    <a:pt x="37494" y="1902"/>
                    <a:pt x="36994" y="2435"/>
                  </a:cubicBezTo>
                  <a:cubicBezTo>
                    <a:pt x="36193" y="3303"/>
                    <a:pt x="35292" y="4070"/>
                    <a:pt x="34325" y="4704"/>
                  </a:cubicBezTo>
                  <a:cubicBezTo>
                    <a:pt x="33024" y="5537"/>
                    <a:pt x="31623" y="6238"/>
                    <a:pt x="30155" y="6772"/>
                  </a:cubicBezTo>
                  <a:cubicBezTo>
                    <a:pt x="28387" y="7405"/>
                    <a:pt x="26553" y="7939"/>
                    <a:pt x="24718" y="8373"/>
                  </a:cubicBezTo>
                  <a:cubicBezTo>
                    <a:pt x="22750" y="8840"/>
                    <a:pt x="20615" y="9307"/>
                    <a:pt x="18447" y="10074"/>
                  </a:cubicBezTo>
                  <a:cubicBezTo>
                    <a:pt x="16145" y="10775"/>
                    <a:pt x="13977" y="11942"/>
                    <a:pt x="12109" y="13443"/>
                  </a:cubicBezTo>
                  <a:cubicBezTo>
                    <a:pt x="10108" y="15144"/>
                    <a:pt x="8607" y="17313"/>
                    <a:pt x="7706" y="19748"/>
                  </a:cubicBezTo>
                  <a:cubicBezTo>
                    <a:pt x="6805" y="22183"/>
                    <a:pt x="6205" y="24685"/>
                    <a:pt x="5938" y="27253"/>
                  </a:cubicBezTo>
                  <a:cubicBezTo>
                    <a:pt x="5638" y="29721"/>
                    <a:pt x="5504" y="32157"/>
                    <a:pt x="5338" y="34425"/>
                  </a:cubicBezTo>
                  <a:cubicBezTo>
                    <a:pt x="5171" y="36593"/>
                    <a:pt x="4871" y="38728"/>
                    <a:pt x="4437" y="40863"/>
                  </a:cubicBezTo>
                  <a:cubicBezTo>
                    <a:pt x="4037" y="42697"/>
                    <a:pt x="3403" y="44465"/>
                    <a:pt x="2536" y="46167"/>
                  </a:cubicBezTo>
                  <a:cubicBezTo>
                    <a:pt x="1768" y="47701"/>
                    <a:pt x="968" y="49069"/>
                    <a:pt x="534" y="50370"/>
                  </a:cubicBezTo>
                  <a:cubicBezTo>
                    <a:pt x="134" y="51504"/>
                    <a:pt x="1" y="52705"/>
                    <a:pt x="167" y="53905"/>
                  </a:cubicBezTo>
                  <a:cubicBezTo>
                    <a:pt x="267" y="54639"/>
                    <a:pt x="568" y="55340"/>
                    <a:pt x="1001" y="55974"/>
                  </a:cubicBezTo>
                  <a:cubicBezTo>
                    <a:pt x="1135" y="56107"/>
                    <a:pt x="1268" y="56274"/>
                    <a:pt x="1402" y="56407"/>
                  </a:cubicBezTo>
                  <a:cubicBezTo>
                    <a:pt x="1435" y="56441"/>
                    <a:pt x="1502" y="56474"/>
                    <a:pt x="1535" y="56541"/>
                  </a:cubicBezTo>
                  <a:cubicBezTo>
                    <a:pt x="1568" y="56507"/>
                    <a:pt x="1335" y="56340"/>
                    <a:pt x="1101" y="55940"/>
                  </a:cubicBezTo>
                  <a:cubicBezTo>
                    <a:pt x="668" y="55306"/>
                    <a:pt x="401" y="54606"/>
                    <a:pt x="301" y="53872"/>
                  </a:cubicBezTo>
                  <a:cubicBezTo>
                    <a:pt x="167" y="52705"/>
                    <a:pt x="301" y="51504"/>
                    <a:pt x="701" y="50403"/>
                  </a:cubicBezTo>
                  <a:cubicBezTo>
                    <a:pt x="1135" y="49102"/>
                    <a:pt x="1935" y="47768"/>
                    <a:pt x="2736" y="46233"/>
                  </a:cubicBezTo>
                  <a:cubicBezTo>
                    <a:pt x="3603" y="44532"/>
                    <a:pt x="4237" y="42731"/>
                    <a:pt x="4637" y="40863"/>
                  </a:cubicBezTo>
                  <a:cubicBezTo>
                    <a:pt x="5104" y="38761"/>
                    <a:pt x="5404" y="36593"/>
                    <a:pt x="5571" y="34425"/>
                  </a:cubicBezTo>
                  <a:cubicBezTo>
                    <a:pt x="5771" y="32157"/>
                    <a:pt x="5905" y="29755"/>
                    <a:pt x="6205" y="27286"/>
                  </a:cubicBezTo>
                  <a:cubicBezTo>
                    <a:pt x="6472" y="24718"/>
                    <a:pt x="7072" y="22216"/>
                    <a:pt x="7973" y="19814"/>
                  </a:cubicBezTo>
                  <a:cubicBezTo>
                    <a:pt x="8840" y="17379"/>
                    <a:pt x="10341" y="15244"/>
                    <a:pt x="12276" y="13543"/>
                  </a:cubicBezTo>
                  <a:cubicBezTo>
                    <a:pt x="14144" y="12075"/>
                    <a:pt x="16279" y="10941"/>
                    <a:pt x="18580" y="10207"/>
                  </a:cubicBezTo>
                  <a:cubicBezTo>
                    <a:pt x="20715" y="9474"/>
                    <a:pt x="22850" y="9007"/>
                    <a:pt x="24818" y="8506"/>
                  </a:cubicBezTo>
                  <a:cubicBezTo>
                    <a:pt x="26653" y="8073"/>
                    <a:pt x="28454" y="7539"/>
                    <a:pt x="30255" y="6905"/>
                  </a:cubicBezTo>
                  <a:cubicBezTo>
                    <a:pt x="31690" y="6371"/>
                    <a:pt x="33091" y="5638"/>
                    <a:pt x="34425" y="4804"/>
                  </a:cubicBezTo>
                  <a:cubicBezTo>
                    <a:pt x="35392" y="4136"/>
                    <a:pt x="36293" y="3369"/>
                    <a:pt x="37060" y="2502"/>
                  </a:cubicBezTo>
                  <a:cubicBezTo>
                    <a:pt x="37561" y="1935"/>
                    <a:pt x="37994" y="1334"/>
                    <a:pt x="38395" y="701"/>
                  </a:cubicBezTo>
                  <a:cubicBezTo>
                    <a:pt x="38495" y="467"/>
                    <a:pt x="38595" y="300"/>
                    <a:pt x="38661" y="167"/>
                  </a:cubicBezTo>
                  <a:cubicBezTo>
                    <a:pt x="38695" y="67"/>
                    <a:pt x="38728" y="0"/>
                    <a:pt x="387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8"/>
            <p:cNvSpPr/>
            <p:nvPr/>
          </p:nvSpPr>
          <p:spPr>
            <a:xfrm>
              <a:off x="3842075" y="3849025"/>
              <a:ext cx="1291775" cy="869825"/>
            </a:xfrm>
            <a:custGeom>
              <a:avLst/>
              <a:gdLst/>
              <a:ahLst/>
              <a:cxnLst/>
              <a:rect l="l" t="t" r="r" b="b"/>
              <a:pathLst>
                <a:path w="51671" h="34793" extrusionOk="0">
                  <a:moveTo>
                    <a:pt x="16046" y="4070"/>
                  </a:moveTo>
                  <a:lnTo>
                    <a:pt x="16046" y="4070"/>
                  </a:lnTo>
                  <a:cubicBezTo>
                    <a:pt x="16045" y="4072"/>
                    <a:pt x="16046" y="4073"/>
                    <a:pt x="16047" y="4075"/>
                  </a:cubicBezTo>
                  <a:lnTo>
                    <a:pt x="16047" y="4075"/>
                  </a:lnTo>
                  <a:lnTo>
                    <a:pt x="16046" y="4070"/>
                  </a:lnTo>
                  <a:close/>
                  <a:moveTo>
                    <a:pt x="48502" y="1"/>
                  </a:moveTo>
                  <a:lnTo>
                    <a:pt x="36460" y="1635"/>
                  </a:lnTo>
                  <a:cubicBezTo>
                    <a:pt x="36460" y="1761"/>
                    <a:pt x="18371" y="4099"/>
                    <a:pt x="16248" y="4099"/>
                  </a:cubicBezTo>
                  <a:cubicBezTo>
                    <a:pt x="16125" y="4099"/>
                    <a:pt x="16055" y="4092"/>
                    <a:pt x="16047" y="4075"/>
                  </a:cubicBezTo>
                  <a:lnTo>
                    <a:pt x="16047" y="4075"/>
                  </a:lnTo>
                  <a:lnTo>
                    <a:pt x="17313" y="10241"/>
                  </a:lnTo>
                  <a:lnTo>
                    <a:pt x="1" y="18347"/>
                  </a:lnTo>
                  <a:lnTo>
                    <a:pt x="9407" y="22183"/>
                  </a:lnTo>
                  <a:lnTo>
                    <a:pt x="22050" y="34792"/>
                  </a:lnTo>
                  <a:cubicBezTo>
                    <a:pt x="22050" y="34792"/>
                    <a:pt x="41564" y="29188"/>
                    <a:pt x="46601" y="21183"/>
                  </a:cubicBezTo>
                  <a:cubicBezTo>
                    <a:pt x="51671" y="13177"/>
                    <a:pt x="48502" y="1"/>
                    <a:pt x="485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8"/>
            <p:cNvSpPr/>
            <p:nvPr/>
          </p:nvSpPr>
          <p:spPr>
            <a:xfrm>
              <a:off x="3923800" y="2528300"/>
              <a:ext cx="1138350" cy="1672100"/>
            </a:xfrm>
            <a:custGeom>
              <a:avLst/>
              <a:gdLst/>
              <a:ahLst/>
              <a:cxnLst/>
              <a:rect l="l" t="t" r="r" b="b"/>
              <a:pathLst>
                <a:path w="45534" h="66884" extrusionOk="0">
                  <a:moveTo>
                    <a:pt x="19906" y="0"/>
                  </a:moveTo>
                  <a:cubicBezTo>
                    <a:pt x="17918" y="0"/>
                    <a:pt x="15953" y="204"/>
                    <a:pt x="14011" y="592"/>
                  </a:cubicBezTo>
                  <a:lnTo>
                    <a:pt x="5605" y="5596"/>
                  </a:lnTo>
                  <a:lnTo>
                    <a:pt x="1" y="22742"/>
                  </a:lnTo>
                  <a:cubicBezTo>
                    <a:pt x="1" y="22742"/>
                    <a:pt x="6405" y="47993"/>
                    <a:pt x="6806" y="49994"/>
                  </a:cubicBezTo>
                  <a:cubicBezTo>
                    <a:pt x="7206" y="51996"/>
                    <a:pt x="6539" y="65372"/>
                    <a:pt x="8006" y="66573"/>
                  </a:cubicBezTo>
                  <a:cubicBezTo>
                    <a:pt x="8276" y="66793"/>
                    <a:pt x="8880" y="66883"/>
                    <a:pt x="9710" y="66883"/>
                  </a:cubicBezTo>
                  <a:cubicBezTo>
                    <a:pt x="13401" y="66883"/>
                    <a:pt x="21566" y="65105"/>
                    <a:pt x="24752" y="65105"/>
                  </a:cubicBezTo>
                  <a:cubicBezTo>
                    <a:pt x="28655" y="65105"/>
                    <a:pt x="42298" y="61736"/>
                    <a:pt x="43765" y="60535"/>
                  </a:cubicBezTo>
                  <a:cubicBezTo>
                    <a:pt x="45233" y="59334"/>
                    <a:pt x="45533" y="54464"/>
                    <a:pt x="45533" y="54464"/>
                  </a:cubicBezTo>
                  <a:lnTo>
                    <a:pt x="41264" y="34650"/>
                  </a:lnTo>
                  <a:cubicBezTo>
                    <a:pt x="41264" y="34650"/>
                    <a:pt x="38528" y="22041"/>
                    <a:pt x="37127" y="17371"/>
                  </a:cubicBezTo>
                  <a:cubicBezTo>
                    <a:pt x="35559" y="12134"/>
                    <a:pt x="34225" y="6897"/>
                    <a:pt x="30723" y="3594"/>
                  </a:cubicBezTo>
                  <a:cubicBezTo>
                    <a:pt x="28321" y="1326"/>
                    <a:pt x="24818" y="159"/>
                    <a:pt x="21116" y="25"/>
                  </a:cubicBezTo>
                  <a:cubicBezTo>
                    <a:pt x="20712" y="8"/>
                    <a:pt x="20309" y="0"/>
                    <a:pt x="19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8"/>
            <p:cNvSpPr/>
            <p:nvPr/>
          </p:nvSpPr>
          <p:spPr>
            <a:xfrm>
              <a:off x="2698775" y="2539750"/>
              <a:ext cx="563750" cy="569600"/>
            </a:xfrm>
            <a:custGeom>
              <a:avLst/>
              <a:gdLst/>
              <a:ahLst/>
              <a:cxnLst/>
              <a:rect l="l" t="t" r="r" b="b"/>
              <a:pathLst>
                <a:path w="22550" h="22784" extrusionOk="0">
                  <a:moveTo>
                    <a:pt x="10789" y="132"/>
                  </a:moveTo>
                  <a:cubicBezTo>
                    <a:pt x="10773" y="132"/>
                    <a:pt x="10757" y="133"/>
                    <a:pt x="10741" y="134"/>
                  </a:cubicBezTo>
                  <a:cubicBezTo>
                    <a:pt x="10041" y="234"/>
                    <a:pt x="8706" y="1"/>
                    <a:pt x="8439" y="1802"/>
                  </a:cubicBezTo>
                  <a:lnTo>
                    <a:pt x="4370" y="2269"/>
                  </a:lnTo>
                  <a:cubicBezTo>
                    <a:pt x="4370" y="2269"/>
                    <a:pt x="2702" y="3203"/>
                    <a:pt x="2769" y="4337"/>
                  </a:cubicBezTo>
                  <a:cubicBezTo>
                    <a:pt x="2235" y="5105"/>
                    <a:pt x="1835" y="5938"/>
                    <a:pt x="1635" y="6839"/>
                  </a:cubicBezTo>
                  <a:cubicBezTo>
                    <a:pt x="1434" y="7840"/>
                    <a:pt x="1168" y="8774"/>
                    <a:pt x="801" y="9708"/>
                  </a:cubicBezTo>
                  <a:cubicBezTo>
                    <a:pt x="167" y="10208"/>
                    <a:pt x="0" y="11109"/>
                    <a:pt x="400" y="11809"/>
                  </a:cubicBezTo>
                  <a:cubicBezTo>
                    <a:pt x="1134" y="13010"/>
                    <a:pt x="3069" y="13511"/>
                    <a:pt x="3069" y="13511"/>
                  </a:cubicBezTo>
                  <a:lnTo>
                    <a:pt x="7372" y="14078"/>
                  </a:lnTo>
                  <a:lnTo>
                    <a:pt x="18046" y="22784"/>
                  </a:lnTo>
                  <a:lnTo>
                    <a:pt x="22550" y="13110"/>
                  </a:lnTo>
                  <a:lnTo>
                    <a:pt x="12943" y="7173"/>
                  </a:lnTo>
                  <a:lnTo>
                    <a:pt x="12276" y="1969"/>
                  </a:lnTo>
                  <a:cubicBezTo>
                    <a:pt x="12210" y="1513"/>
                    <a:pt x="11476" y="132"/>
                    <a:pt x="10789" y="132"/>
                  </a:cubicBezTo>
                  <a:close/>
                </a:path>
              </a:pathLst>
            </a:custGeom>
            <a:solidFill>
              <a:srgbClr val="BA7A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8"/>
            <p:cNvSpPr/>
            <p:nvPr/>
          </p:nvSpPr>
          <p:spPr>
            <a:xfrm>
              <a:off x="3026500" y="2543100"/>
              <a:ext cx="1399350" cy="872475"/>
            </a:xfrm>
            <a:custGeom>
              <a:avLst/>
              <a:gdLst/>
              <a:ahLst/>
              <a:cxnLst/>
              <a:rect l="l" t="t" r="r" b="b"/>
              <a:pathLst>
                <a:path w="55974" h="34899" extrusionOk="0">
                  <a:moveTo>
                    <a:pt x="49548" y="1"/>
                  </a:moveTo>
                  <a:cubicBezTo>
                    <a:pt x="45708" y="1"/>
                    <a:pt x="40796" y="3770"/>
                    <a:pt x="40796" y="3770"/>
                  </a:cubicBezTo>
                  <a:lnTo>
                    <a:pt x="24985" y="16879"/>
                  </a:lnTo>
                  <a:cubicBezTo>
                    <a:pt x="24799" y="16829"/>
                    <a:pt x="24606" y="16808"/>
                    <a:pt x="24411" y="16808"/>
                  </a:cubicBezTo>
                  <a:cubicBezTo>
                    <a:pt x="23170" y="16808"/>
                    <a:pt x="21849" y="17680"/>
                    <a:pt x="21849" y="17680"/>
                  </a:cubicBezTo>
                  <a:lnTo>
                    <a:pt x="7573" y="10141"/>
                  </a:lnTo>
                  <a:cubicBezTo>
                    <a:pt x="4003" y="12976"/>
                    <a:pt x="0" y="20915"/>
                    <a:pt x="0" y="20915"/>
                  </a:cubicBezTo>
                  <a:cubicBezTo>
                    <a:pt x="0" y="20915"/>
                    <a:pt x="18914" y="34725"/>
                    <a:pt x="22950" y="34892"/>
                  </a:cubicBezTo>
                  <a:cubicBezTo>
                    <a:pt x="23050" y="34896"/>
                    <a:pt x="23150" y="34898"/>
                    <a:pt x="23251" y="34898"/>
                  </a:cubicBezTo>
                  <a:cubicBezTo>
                    <a:pt x="27236" y="34898"/>
                    <a:pt x="32218" y="31716"/>
                    <a:pt x="41197" y="27487"/>
                  </a:cubicBezTo>
                  <a:cubicBezTo>
                    <a:pt x="50036" y="23317"/>
                    <a:pt x="53372" y="16879"/>
                    <a:pt x="53572" y="15945"/>
                  </a:cubicBezTo>
                  <a:cubicBezTo>
                    <a:pt x="53772" y="15011"/>
                    <a:pt x="55974" y="4770"/>
                    <a:pt x="52471" y="1134"/>
                  </a:cubicBezTo>
                  <a:cubicBezTo>
                    <a:pt x="51684" y="317"/>
                    <a:pt x="50661" y="1"/>
                    <a:pt x="495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8"/>
            <p:cNvSpPr/>
            <p:nvPr/>
          </p:nvSpPr>
          <p:spPr>
            <a:xfrm>
              <a:off x="3963000" y="2562500"/>
              <a:ext cx="429500" cy="711975"/>
            </a:xfrm>
            <a:custGeom>
              <a:avLst/>
              <a:gdLst/>
              <a:ahLst/>
              <a:cxnLst/>
              <a:rect l="l" t="t" r="r" b="b"/>
              <a:pathLst>
                <a:path w="17180" h="28479" extrusionOk="0">
                  <a:moveTo>
                    <a:pt x="8473" y="58"/>
                  </a:moveTo>
                  <a:lnTo>
                    <a:pt x="8340" y="125"/>
                  </a:lnTo>
                  <a:cubicBezTo>
                    <a:pt x="8472" y="98"/>
                    <a:pt x="8606" y="76"/>
                    <a:pt x="8739" y="58"/>
                  </a:cubicBezTo>
                  <a:close/>
                  <a:moveTo>
                    <a:pt x="9596" y="1"/>
                  </a:moveTo>
                  <a:cubicBezTo>
                    <a:pt x="9310" y="1"/>
                    <a:pt x="9024" y="20"/>
                    <a:pt x="8739" y="58"/>
                  </a:cubicBezTo>
                  <a:lnTo>
                    <a:pt x="9274" y="58"/>
                  </a:lnTo>
                  <a:cubicBezTo>
                    <a:pt x="9507" y="58"/>
                    <a:pt x="9741" y="92"/>
                    <a:pt x="9974" y="92"/>
                  </a:cubicBezTo>
                  <a:cubicBezTo>
                    <a:pt x="10608" y="125"/>
                    <a:pt x="11242" y="258"/>
                    <a:pt x="11809" y="492"/>
                  </a:cubicBezTo>
                  <a:cubicBezTo>
                    <a:pt x="12610" y="792"/>
                    <a:pt x="13310" y="1226"/>
                    <a:pt x="13910" y="1826"/>
                  </a:cubicBezTo>
                  <a:cubicBezTo>
                    <a:pt x="15278" y="3094"/>
                    <a:pt x="16245" y="5195"/>
                    <a:pt x="16679" y="7630"/>
                  </a:cubicBezTo>
                  <a:cubicBezTo>
                    <a:pt x="16913" y="8898"/>
                    <a:pt x="16979" y="10166"/>
                    <a:pt x="16879" y="11466"/>
                  </a:cubicBezTo>
                  <a:cubicBezTo>
                    <a:pt x="16813" y="12134"/>
                    <a:pt x="16679" y="12801"/>
                    <a:pt x="16479" y="13468"/>
                  </a:cubicBezTo>
                  <a:cubicBezTo>
                    <a:pt x="16279" y="14135"/>
                    <a:pt x="16012" y="14769"/>
                    <a:pt x="15712" y="15403"/>
                  </a:cubicBezTo>
                  <a:cubicBezTo>
                    <a:pt x="15378" y="16036"/>
                    <a:pt x="15011" y="16603"/>
                    <a:pt x="14611" y="17171"/>
                  </a:cubicBezTo>
                  <a:cubicBezTo>
                    <a:pt x="14211" y="17738"/>
                    <a:pt x="13777" y="18271"/>
                    <a:pt x="13310" y="18772"/>
                  </a:cubicBezTo>
                  <a:cubicBezTo>
                    <a:pt x="12443" y="19706"/>
                    <a:pt x="11475" y="20606"/>
                    <a:pt x="10508" y="21440"/>
                  </a:cubicBezTo>
                  <a:cubicBezTo>
                    <a:pt x="8807" y="22841"/>
                    <a:pt x="7039" y="24142"/>
                    <a:pt x="5204" y="25343"/>
                  </a:cubicBezTo>
                  <a:cubicBezTo>
                    <a:pt x="3636" y="26377"/>
                    <a:pt x="2336" y="27144"/>
                    <a:pt x="1435" y="27678"/>
                  </a:cubicBezTo>
                  <a:lnTo>
                    <a:pt x="367" y="28278"/>
                  </a:lnTo>
                  <a:lnTo>
                    <a:pt x="101" y="28412"/>
                  </a:lnTo>
                  <a:cubicBezTo>
                    <a:pt x="67" y="28445"/>
                    <a:pt x="34" y="28445"/>
                    <a:pt x="1" y="28479"/>
                  </a:cubicBezTo>
                  <a:lnTo>
                    <a:pt x="101" y="28445"/>
                  </a:lnTo>
                  <a:lnTo>
                    <a:pt x="401" y="28312"/>
                  </a:lnTo>
                  <a:cubicBezTo>
                    <a:pt x="634" y="28178"/>
                    <a:pt x="1001" y="27978"/>
                    <a:pt x="1468" y="27745"/>
                  </a:cubicBezTo>
                  <a:cubicBezTo>
                    <a:pt x="2402" y="27244"/>
                    <a:pt x="3703" y="26511"/>
                    <a:pt x="5304" y="25476"/>
                  </a:cubicBezTo>
                  <a:cubicBezTo>
                    <a:pt x="7139" y="24276"/>
                    <a:pt x="8940" y="23008"/>
                    <a:pt x="10641" y="21607"/>
                  </a:cubicBezTo>
                  <a:cubicBezTo>
                    <a:pt x="11642" y="20773"/>
                    <a:pt x="12576" y="19872"/>
                    <a:pt x="13477" y="18905"/>
                  </a:cubicBezTo>
                  <a:cubicBezTo>
                    <a:pt x="13910" y="18405"/>
                    <a:pt x="14377" y="17871"/>
                    <a:pt x="14778" y="17304"/>
                  </a:cubicBezTo>
                  <a:cubicBezTo>
                    <a:pt x="15178" y="16737"/>
                    <a:pt x="15578" y="16136"/>
                    <a:pt x="15912" y="15503"/>
                  </a:cubicBezTo>
                  <a:cubicBezTo>
                    <a:pt x="16212" y="14869"/>
                    <a:pt x="16479" y="14202"/>
                    <a:pt x="16712" y="13535"/>
                  </a:cubicBezTo>
                  <a:cubicBezTo>
                    <a:pt x="16913" y="12867"/>
                    <a:pt x="17013" y="12167"/>
                    <a:pt x="17079" y="11500"/>
                  </a:cubicBezTo>
                  <a:cubicBezTo>
                    <a:pt x="17179" y="10166"/>
                    <a:pt x="17113" y="8865"/>
                    <a:pt x="16879" y="7597"/>
                  </a:cubicBezTo>
                  <a:cubicBezTo>
                    <a:pt x="16646" y="6429"/>
                    <a:pt x="16312" y="5295"/>
                    <a:pt x="15812" y="4228"/>
                  </a:cubicBezTo>
                  <a:cubicBezTo>
                    <a:pt x="15378" y="3261"/>
                    <a:pt x="14778" y="2427"/>
                    <a:pt x="14011" y="1726"/>
                  </a:cubicBezTo>
                  <a:cubicBezTo>
                    <a:pt x="13410" y="1126"/>
                    <a:pt x="12643" y="659"/>
                    <a:pt x="11842" y="392"/>
                  </a:cubicBezTo>
                  <a:cubicBezTo>
                    <a:pt x="11112" y="134"/>
                    <a:pt x="10355" y="1"/>
                    <a:pt x="9596" y="1"/>
                  </a:cubicBezTo>
                  <a:close/>
                </a:path>
              </a:pathLst>
            </a:custGeom>
            <a:solidFill>
              <a:srgbClr val="2066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8"/>
            <p:cNvSpPr/>
            <p:nvPr/>
          </p:nvSpPr>
          <p:spPr>
            <a:xfrm>
              <a:off x="2451925" y="2993400"/>
              <a:ext cx="1597825" cy="1793000"/>
            </a:xfrm>
            <a:custGeom>
              <a:avLst/>
              <a:gdLst/>
              <a:ahLst/>
              <a:cxnLst/>
              <a:rect l="l" t="t" r="r" b="b"/>
              <a:pathLst>
                <a:path w="63913" h="71720" extrusionOk="0">
                  <a:moveTo>
                    <a:pt x="6515" y="0"/>
                  </a:moveTo>
                  <a:cubicBezTo>
                    <a:pt x="6489" y="0"/>
                    <a:pt x="6464" y="1"/>
                    <a:pt x="6438" y="1"/>
                  </a:cubicBezTo>
                  <a:cubicBezTo>
                    <a:pt x="6438" y="1"/>
                    <a:pt x="2169" y="2737"/>
                    <a:pt x="734" y="10042"/>
                  </a:cubicBezTo>
                  <a:cubicBezTo>
                    <a:pt x="100" y="13077"/>
                    <a:pt x="0" y="16880"/>
                    <a:pt x="834" y="21617"/>
                  </a:cubicBezTo>
                  <a:cubicBezTo>
                    <a:pt x="2869" y="32891"/>
                    <a:pt x="8440" y="61012"/>
                    <a:pt x="16912" y="64848"/>
                  </a:cubicBezTo>
                  <a:cubicBezTo>
                    <a:pt x="25385" y="68717"/>
                    <a:pt x="62278" y="71719"/>
                    <a:pt x="62278" y="71719"/>
                  </a:cubicBezTo>
                  <a:lnTo>
                    <a:pt x="63913" y="55674"/>
                  </a:lnTo>
                  <a:lnTo>
                    <a:pt x="27920" y="42131"/>
                  </a:lnTo>
                  <a:cubicBezTo>
                    <a:pt x="27920" y="42131"/>
                    <a:pt x="20382" y="12443"/>
                    <a:pt x="11675" y="2937"/>
                  </a:cubicBezTo>
                  <a:cubicBezTo>
                    <a:pt x="9966" y="1096"/>
                    <a:pt x="8225" y="0"/>
                    <a:pt x="65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8"/>
            <p:cNvSpPr/>
            <p:nvPr/>
          </p:nvSpPr>
          <p:spPr>
            <a:xfrm>
              <a:off x="2456100" y="3276125"/>
              <a:ext cx="1596150" cy="1513600"/>
            </a:xfrm>
            <a:custGeom>
              <a:avLst/>
              <a:gdLst/>
              <a:ahLst/>
              <a:cxnLst/>
              <a:rect l="l" t="t" r="r" b="b"/>
              <a:pathLst>
                <a:path w="63846" h="60544" extrusionOk="0">
                  <a:moveTo>
                    <a:pt x="334" y="0"/>
                  </a:moveTo>
                  <a:lnTo>
                    <a:pt x="334" y="0"/>
                  </a:lnTo>
                  <a:cubicBezTo>
                    <a:pt x="234" y="601"/>
                    <a:pt x="167" y="1201"/>
                    <a:pt x="134" y="1802"/>
                  </a:cubicBezTo>
                  <a:cubicBezTo>
                    <a:pt x="0" y="3570"/>
                    <a:pt x="0" y="5304"/>
                    <a:pt x="167" y="7072"/>
                  </a:cubicBezTo>
                  <a:cubicBezTo>
                    <a:pt x="300" y="8173"/>
                    <a:pt x="467" y="9440"/>
                    <a:pt x="701" y="10808"/>
                  </a:cubicBezTo>
                  <a:cubicBezTo>
                    <a:pt x="968" y="12176"/>
                    <a:pt x="1234" y="13643"/>
                    <a:pt x="1535" y="15245"/>
                  </a:cubicBezTo>
                  <a:cubicBezTo>
                    <a:pt x="2168" y="18447"/>
                    <a:pt x="2902" y="22049"/>
                    <a:pt x="3870" y="26019"/>
                  </a:cubicBezTo>
                  <a:cubicBezTo>
                    <a:pt x="4837" y="29988"/>
                    <a:pt x="5971" y="34292"/>
                    <a:pt x="7539" y="38828"/>
                  </a:cubicBezTo>
                  <a:cubicBezTo>
                    <a:pt x="8339" y="41196"/>
                    <a:pt x="9273" y="43498"/>
                    <a:pt x="10308" y="45733"/>
                  </a:cubicBezTo>
                  <a:cubicBezTo>
                    <a:pt x="11442" y="48035"/>
                    <a:pt x="12743" y="50403"/>
                    <a:pt x="14711" y="52271"/>
                  </a:cubicBezTo>
                  <a:lnTo>
                    <a:pt x="15078" y="52638"/>
                  </a:lnTo>
                  <a:cubicBezTo>
                    <a:pt x="15211" y="52738"/>
                    <a:pt x="15344" y="52838"/>
                    <a:pt x="15478" y="52938"/>
                  </a:cubicBezTo>
                  <a:lnTo>
                    <a:pt x="15912" y="53238"/>
                  </a:lnTo>
                  <a:lnTo>
                    <a:pt x="16379" y="53505"/>
                  </a:lnTo>
                  <a:cubicBezTo>
                    <a:pt x="16679" y="53672"/>
                    <a:pt x="16979" y="53806"/>
                    <a:pt x="17313" y="53939"/>
                  </a:cubicBezTo>
                  <a:cubicBezTo>
                    <a:pt x="17613" y="54072"/>
                    <a:pt x="17946" y="54172"/>
                    <a:pt x="18280" y="54273"/>
                  </a:cubicBezTo>
                  <a:cubicBezTo>
                    <a:pt x="19581" y="54740"/>
                    <a:pt x="20948" y="55073"/>
                    <a:pt x="22316" y="55373"/>
                  </a:cubicBezTo>
                  <a:cubicBezTo>
                    <a:pt x="25085" y="56007"/>
                    <a:pt x="27920" y="56507"/>
                    <a:pt x="30822" y="56974"/>
                  </a:cubicBezTo>
                  <a:cubicBezTo>
                    <a:pt x="36626" y="57875"/>
                    <a:pt x="42664" y="58609"/>
                    <a:pt x="48868" y="59276"/>
                  </a:cubicBezTo>
                  <a:cubicBezTo>
                    <a:pt x="53405" y="59743"/>
                    <a:pt x="57875" y="60177"/>
                    <a:pt x="62111" y="60544"/>
                  </a:cubicBezTo>
                  <a:lnTo>
                    <a:pt x="62211" y="60544"/>
                  </a:lnTo>
                  <a:lnTo>
                    <a:pt x="62211" y="60444"/>
                  </a:lnTo>
                  <a:cubicBezTo>
                    <a:pt x="62778" y="54906"/>
                    <a:pt x="63345" y="49536"/>
                    <a:pt x="63846" y="44399"/>
                  </a:cubicBezTo>
                  <a:lnTo>
                    <a:pt x="63846" y="44332"/>
                  </a:lnTo>
                  <a:lnTo>
                    <a:pt x="63779" y="44299"/>
                  </a:lnTo>
                  <a:lnTo>
                    <a:pt x="27804" y="30762"/>
                  </a:lnTo>
                  <a:lnTo>
                    <a:pt x="27804" y="30762"/>
                  </a:lnTo>
                  <a:cubicBezTo>
                    <a:pt x="25977" y="24052"/>
                    <a:pt x="24615" y="18669"/>
                    <a:pt x="23717" y="14978"/>
                  </a:cubicBezTo>
                  <a:cubicBezTo>
                    <a:pt x="23250" y="13110"/>
                    <a:pt x="22917" y="11675"/>
                    <a:pt x="22683" y="10708"/>
                  </a:cubicBezTo>
                  <a:cubicBezTo>
                    <a:pt x="22550" y="10241"/>
                    <a:pt x="22450" y="9874"/>
                    <a:pt x="22416" y="9607"/>
                  </a:cubicBezTo>
                  <a:cubicBezTo>
                    <a:pt x="22349" y="9374"/>
                    <a:pt x="22316" y="9240"/>
                    <a:pt x="22316" y="9240"/>
                  </a:cubicBezTo>
                  <a:lnTo>
                    <a:pt x="22316" y="9240"/>
                  </a:lnTo>
                  <a:cubicBezTo>
                    <a:pt x="22316" y="9240"/>
                    <a:pt x="22316" y="9374"/>
                    <a:pt x="22383" y="9641"/>
                  </a:cubicBezTo>
                  <a:cubicBezTo>
                    <a:pt x="22450" y="9907"/>
                    <a:pt x="22516" y="10241"/>
                    <a:pt x="22650" y="10741"/>
                  </a:cubicBezTo>
                  <a:lnTo>
                    <a:pt x="23650" y="15011"/>
                  </a:lnTo>
                  <a:cubicBezTo>
                    <a:pt x="24551" y="18714"/>
                    <a:pt x="25852" y="24118"/>
                    <a:pt x="27687" y="30856"/>
                  </a:cubicBezTo>
                  <a:lnTo>
                    <a:pt x="27687" y="30889"/>
                  </a:lnTo>
                  <a:lnTo>
                    <a:pt x="27720" y="30889"/>
                  </a:lnTo>
                  <a:lnTo>
                    <a:pt x="63639" y="44471"/>
                  </a:lnTo>
                  <a:lnTo>
                    <a:pt x="63639" y="44471"/>
                  </a:lnTo>
                  <a:cubicBezTo>
                    <a:pt x="63143" y="49552"/>
                    <a:pt x="62583" y="54861"/>
                    <a:pt x="62022" y="60333"/>
                  </a:cubicBezTo>
                  <a:lnTo>
                    <a:pt x="62022" y="60333"/>
                  </a:lnTo>
                  <a:cubicBezTo>
                    <a:pt x="57790" y="59968"/>
                    <a:pt x="53362" y="59538"/>
                    <a:pt x="48868" y="59076"/>
                  </a:cubicBezTo>
                  <a:cubicBezTo>
                    <a:pt x="42697" y="58409"/>
                    <a:pt x="36660" y="57675"/>
                    <a:pt x="30856" y="56774"/>
                  </a:cubicBezTo>
                  <a:cubicBezTo>
                    <a:pt x="27953" y="56307"/>
                    <a:pt x="25118" y="55807"/>
                    <a:pt x="22383" y="55173"/>
                  </a:cubicBezTo>
                  <a:cubicBezTo>
                    <a:pt x="21015" y="54873"/>
                    <a:pt x="19648" y="54506"/>
                    <a:pt x="18347" y="54106"/>
                  </a:cubicBezTo>
                  <a:cubicBezTo>
                    <a:pt x="18013" y="53972"/>
                    <a:pt x="17679" y="53872"/>
                    <a:pt x="17379" y="53739"/>
                  </a:cubicBezTo>
                  <a:cubicBezTo>
                    <a:pt x="17079" y="53639"/>
                    <a:pt x="16745" y="53505"/>
                    <a:pt x="16445" y="53339"/>
                  </a:cubicBezTo>
                  <a:lnTo>
                    <a:pt x="16012" y="53105"/>
                  </a:lnTo>
                  <a:lnTo>
                    <a:pt x="15611" y="52805"/>
                  </a:lnTo>
                  <a:cubicBezTo>
                    <a:pt x="15445" y="52671"/>
                    <a:pt x="15311" y="52605"/>
                    <a:pt x="15178" y="52471"/>
                  </a:cubicBezTo>
                  <a:lnTo>
                    <a:pt x="14811" y="52138"/>
                  </a:lnTo>
                  <a:cubicBezTo>
                    <a:pt x="12876" y="50303"/>
                    <a:pt x="11575" y="47935"/>
                    <a:pt x="10474" y="45666"/>
                  </a:cubicBezTo>
                  <a:cubicBezTo>
                    <a:pt x="9407" y="43431"/>
                    <a:pt x="8473" y="41130"/>
                    <a:pt x="7672" y="38795"/>
                  </a:cubicBezTo>
                  <a:cubicBezTo>
                    <a:pt x="6105" y="34258"/>
                    <a:pt x="4970" y="29955"/>
                    <a:pt x="4003" y="25986"/>
                  </a:cubicBezTo>
                  <a:cubicBezTo>
                    <a:pt x="3036" y="22016"/>
                    <a:pt x="2268" y="18414"/>
                    <a:pt x="1635" y="15245"/>
                  </a:cubicBezTo>
                  <a:cubicBezTo>
                    <a:pt x="1334" y="13643"/>
                    <a:pt x="1068" y="12176"/>
                    <a:pt x="801" y="10808"/>
                  </a:cubicBezTo>
                  <a:cubicBezTo>
                    <a:pt x="534" y="9440"/>
                    <a:pt x="367" y="8173"/>
                    <a:pt x="267" y="7039"/>
                  </a:cubicBezTo>
                  <a:cubicBezTo>
                    <a:pt x="100" y="5304"/>
                    <a:pt x="67" y="3570"/>
                    <a:pt x="167" y="1802"/>
                  </a:cubicBezTo>
                  <a:cubicBezTo>
                    <a:pt x="200" y="1201"/>
                    <a:pt x="234" y="768"/>
                    <a:pt x="300" y="434"/>
                  </a:cubicBezTo>
                  <a:cubicBezTo>
                    <a:pt x="334" y="134"/>
                    <a:pt x="334" y="0"/>
                    <a:pt x="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8"/>
            <p:cNvSpPr/>
            <p:nvPr/>
          </p:nvSpPr>
          <p:spPr>
            <a:xfrm>
              <a:off x="3998025" y="4119850"/>
              <a:ext cx="769750" cy="525600"/>
            </a:xfrm>
            <a:custGeom>
              <a:avLst/>
              <a:gdLst/>
              <a:ahLst/>
              <a:cxnLst/>
              <a:rect l="l" t="t" r="r" b="b"/>
              <a:pathLst>
                <a:path w="30790" h="21024" extrusionOk="0">
                  <a:moveTo>
                    <a:pt x="4113" y="0"/>
                  </a:moveTo>
                  <a:cubicBezTo>
                    <a:pt x="3287" y="0"/>
                    <a:pt x="2636" y="509"/>
                    <a:pt x="2636" y="509"/>
                  </a:cubicBezTo>
                  <a:lnTo>
                    <a:pt x="4771" y="7314"/>
                  </a:lnTo>
                  <a:lnTo>
                    <a:pt x="7439" y="9883"/>
                  </a:lnTo>
                  <a:lnTo>
                    <a:pt x="3703" y="8015"/>
                  </a:lnTo>
                  <a:cubicBezTo>
                    <a:pt x="3370" y="6814"/>
                    <a:pt x="2903" y="5680"/>
                    <a:pt x="2302" y="4579"/>
                  </a:cubicBezTo>
                  <a:cubicBezTo>
                    <a:pt x="1995" y="4047"/>
                    <a:pt x="1662" y="3875"/>
                    <a:pt x="1361" y="3875"/>
                  </a:cubicBezTo>
                  <a:cubicBezTo>
                    <a:pt x="812" y="3875"/>
                    <a:pt x="367" y="4445"/>
                    <a:pt x="367" y="4445"/>
                  </a:cubicBezTo>
                  <a:lnTo>
                    <a:pt x="1" y="8315"/>
                  </a:lnTo>
                  <a:lnTo>
                    <a:pt x="1969" y="12151"/>
                  </a:lnTo>
                  <a:lnTo>
                    <a:pt x="12042" y="21024"/>
                  </a:lnTo>
                  <a:lnTo>
                    <a:pt x="30089" y="16721"/>
                  </a:lnTo>
                  <a:cubicBezTo>
                    <a:pt x="30089" y="16721"/>
                    <a:pt x="30789" y="13819"/>
                    <a:pt x="30389" y="11617"/>
                  </a:cubicBezTo>
                  <a:cubicBezTo>
                    <a:pt x="30022" y="9449"/>
                    <a:pt x="24518" y="5346"/>
                    <a:pt x="24518" y="5346"/>
                  </a:cubicBezTo>
                  <a:cubicBezTo>
                    <a:pt x="23684" y="3311"/>
                    <a:pt x="18947" y="1910"/>
                    <a:pt x="18347" y="1410"/>
                  </a:cubicBezTo>
                  <a:cubicBezTo>
                    <a:pt x="18205" y="1298"/>
                    <a:pt x="17705" y="1254"/>
                    <a:pt x="17015" y="1254"/>
                  </a:cubicBezTo>
                  <a:cubicBezTo>
                    <a:pt x="14623" y="1254"/>
                    <a:pt x="9941" y="1777"/>
                    <a:pt x="9941" y="1777"/>
                  </a:cubicBezTo>
                  <a:cubicBezTo>
                    <a:pt x="9707" y="4279"/>
                    <a:pt x="11676" y="4679"/>
                    <a:pt x="12376" y="5046"/>
                  </a:cubicBezTo>
                  <a:cubicBezTo>
                    <a:pt x="12726" y="5238"/>
                    <a:pt x="13835" y="5284"/>
                    <a:pt x="14812" y="5284"/>
                  </a:cubicBezTo>
                  <a:cubicBezTo>
                    <a:pt x="15700" y="5284"/>
                    <a:pt x="16479" y="5246"/>
                    <a:pt x="16479" y="5246"/>
                  </a:cubicBezTo>
                  <a:lnTo>
                    <a:pt x="16479" y="5246"/>
                  </a:lnTo>
                  <a:lnTo>
                    <a:pt x="13210" y="6547"/>
                  </a:lnTo>
                  <a:lnTo>
                    <a:pt x="8473" y="5046"/>
                  </a:lnTo>
                  <a:cubicBezTo>
                    <a:pt x="8473" y="5046"/>
                    <a:pt x="7673" y="4279"/>
                    <a:pt x="6205" y="1543"/>
                  </a:cubicBezTo>
                  <a:cubicBezTo>
                    <a:pt x="5563" y="334"/>
                    <a:pt x="4781" y="0"/>
                    <a:pt x="4113" y="0"/>
                  </a:cubicBezTo>
                  <a:close/>
                </a:path>
              </a:pathLst>
            </a:custGeom>
            <a:solidFill>
              <a:srgbClr val="BA7A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8"/>
            <p:cNvSpPr/>
            <p:nvPr/>
          </p:nvSpPr>
          <p:spPr>
            <a:xfrm>
              <a:off x="4638475" y="3497100"/>
              <a:ext cx="576275" cy="1130000"/>
            </a:xfrm>
            <a:custGeom>
              <a:avLst/>
              <a:gdLst/>
              <a:ahLst/>
              <a:cxnLst/>
              <a:rect l="l" t="t" r="r" b="b"/>
              <a:pathLst>
                <a:path w="23051" h="45200" extrusionOk="0">
                  <a:moveTo>
                    <a:pt x="13577" y="1"/>
                  </a:moveTo>
                  <a:lnTo>
                    <a:pt x="13577" y="1"/>
                  </a:lnTo>
                  <a:cubicBezTo>
                    <a:pt x="15312" y="9408"/>
                    <a:pt x="15879" y="15212"/>
                    <a:pt x="13944" y="20015"/>
                  </a:cubicBezTo>
                  <a:lnTo>
                    <a:pt x="1" y="29022"/>
                  </a:lnTo>
                  <a:lnTo>
                    <a:pt x="1802" y="45200"/>
                  </a:lnTo>
                  <a:cubicBezTo>
                    <a:pt x="1802" y="45200"/>
                    <a:pt x="14678" y="39062"/>
                    <a:pt x="18414" y="33325"/>
                  </a:cubicBezTo>
                  <a:cubicBezTo>
                    <a:pt x="23051" y="26253"/>
                    <a:pt x="22784" y="20082"/>
                    <a:pt x="20582" y="13044"/>
                  </a:cubicBezTo>
                  <a:cubicBezTo>
                    <a:pt x="19515" y="9708"/>
                    <a:pt x="13578" y="2"/>
                    <a:pt x="135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8"/>
            <p:cNvSpPr/>
            <p:nvPr/>
          </p:nvSpPr>
          <p:spPr>
            <a:xfrm>
              <a:off x="4010525" y="4105050"/>
              <a:ext cx="793925" cy="663650"/>
            </a:xfrm>
            <a:custGeom>
              <a:avLst/>
              <a:gdLst/>
              <a:ahLst/>
              <a:cxnLst/>
              <a:rect l="l" t="t" r="r" b="b"/>
              <a:pathLst>
                <a:path w="31757" h="26546" extrusionOk="0">
                  <a:moveTo>
                    <a:pt x="22050" y="0"/>
                  </a:moveTo>
                  <a:cubicBezTo>
                    <a:pt x="22050" y="0"/>
                    <a:pt x="15612" y="4404"/>
                    <a:pt x="15379" y="4404"/>
                  </a:cubicBezTo>
                  <a:cubicBezTo>
                    <a:pt x="15145" y="4404"/>
                    <a:pt x="8173" y="8140"/>
                    <a:pt x="6739" y="10008"/>
                  </a:cubicBezTo>
                  <a:cubicBezTo>
                    <a:pt x="5905" y="11108"/>
                    <a:pt x="5004" y="12109"/>
                    <a:pt x="4004" y="13043"/>
                  </a:cubicBezTo>
                  <a:lnTo>
                    <a:pt x="1335" y="13277"/>
                  </a:lnTo>
                  <a:lnTo>
                    <a:pt x="1" y="26519"/>
                  </a:lnTo>
                  <a:cubicBezTo>
                    <a:pt x="1" y="26519"/>
                    <a:pt x="4498" y="26316"/>
                    <a:pt x="7777" y="26316"/>
                  </a:cubicBezTo>
                  <a:cubicBezTo>
                    <a:pt x="9290" y="26316"/>
                    <a:pt x="10544" y="26360"/>
                    <a:pt x="10975" y="26486"/>
                  </a:cubicBezTo>
                  <a:cubicBezTo>
                    <a:pt x="11127" y="26527"/>
                    <a:pt x="11345" y="26545"/>
                    <a:pt x="11613" y="26545"/>
                  </a:cubicBezTo>
                  <a:cubicBezTo>
                    <a:pt x="13758" y="26545"/>
                    <a:pt x="19133" y="25356"/>
                    <a:pt x="19815" y="24852"/>
                  </a:cubicBezTo>
                  <a:cubicBezTo>
                    <a:pt x="20249" y="24585"/>
                    <a:pt x="20449" y="24084"/>
                    <a:pt x="20382" y="23584"/>
                  </a:cubicBezTo>
                  <a:lnTo>
                    <a:pt x="21316" y="23584"/>
                  </a:lnTo>
                  <a:cubicBezTo>
                    <a:pt x="22450" y="23584"/>
                    <a:pt x="23518" y="22950"/>
                    <a:pt x="24018" y="21916"/>
                  </a:cubicBezTo>
                  <a:cubicBezTo>
                    <a:pt x="24852" y="20248"/>
                    <a:pt x="23318" y="18647"/>
                    <a:pt x="23318" y="18647"/>
                  </a:cubicBezTo>
                  <a:lnTo>
                    <a:pt x="23318" y="18647"/>
                  </a:lnTo>
                  <a:cubicBezTo>
                    <a:pt x="23318" y="18647"/>
                    <a:pt x="24904" y="18825"/>
                    <a:pt x="26347" y="18825"/>
                  </a:cubicBezTo>
                  <a:cubicBezTo>
                    <a:pt x="27068" y="18825"/>
                    <a:pt x="27754" y="18781"/>
                    <a:pt x="28188" y="18647"/>
                  </a:cubicBezTo>
                  <a:cubicBezTo>
                    <a:pt x="29489" y="18280"/>
                    <a:pt x="30923" y="17313"/>
                    <a:pt x="31290" y="15945"/>
                  </a:cubicBezTo>
                  <a:cubicBezTo>
                    <a:pt x="31657" y="14577"/>
                    <a:pt x="31757" y="13977"/>
                    <a:pt x="31290" y="13577"/>
                  </a:cubicBezTo>
                  <a:cubicBezTo>
                    <a:pt x="31244" y="13540"/>
                    <a:pt x="31177" y="13524"/>
                    <a:pt x="31094" y="13524"/>
                  </a:cubicBezTo>
                  <a:cubicBezTo>
                    <a:pt x="30339" y="13524"/>
                    <a:pt x="28254" y="14878"/>
                    <a:pt x="28254" y="14878"/>
                  </a:cubicBezTo>
                  <a:cubicBezTo>
                    <a:pt x="26153" y="14644"/>
                    <a:pt x="24085" y="14244"/>
                    <a:pt x="22050" y="13643"/>
                  </a:cubicBezTo>
                  <a:cubicBezTo>
                    <a:pt x="19148" y="12743"/>
                    <a:pt x="17046" y="11475"/>
                    <a:pt x="16646" y="9941"/>
                  </a:cubicBezTo>
                  <a:cubicBezTo>
                    <a:pt x="16279" y="8440"/>
                    <a:pt x="21216" y="5638"/>
                    <a:pt x="22584" y="3136"/>
                  </a:cubicBezTo>
                  <a:cubicBezTo>
                    <a:pt x="23951" y="634"/>
                    <a:pt x="22050" y="0"/>
                    <a:pt x="22050" y="0"/>
                  </a:cubicBezTo>
                  <a:close/>
                </a:path>
              </a:pathLst>
            </a:custGeom>
            <a:solidFill>
              <a:srgbClr val="BA7A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8"/>
            <p:cNvSpPr/>
            <p:nvPr/>
          </p:nvSpPr>
          <p:spPr>
            <a:xfrm>
              <a:off x="4004700" y="4099200"/>
              <a:ext cx="806425" cy="674675"/>
            </a:xfrm>
            <a:custGeom>
              <a:avLst/>
              <a:gdLst/>
              <a:ahLst/>
              <a:cxnLst/>
              <a:rect l="l" t="t" r="r" b="b"/>
              <a:pathLst>
                <a:path w="32257" h="26987" extrusionOk="0">
                  <a:moveTo>
                    <a:pt x="22316" y="468"/>
                  </a:moveTo>
                  <a:cubicBezTo>
                    <a:pt x="22617" y="635"/>
                    <a:pt x="22850" y="868"/>
                    <a:pt x="22983" y="1202"/>
                  </a:cubicBezTo>
                  <a:cubicBezTo>
                    <a:pt x="23217" y="1735"/>
                    <a:pt x="23084" y="2403"/>
                    <a:pt x="22617" y="3237"/>
                  </a:cubicBezTo>
                  <a:cubicBezTo>
                    <a:pt x="22016" y="4371"/>
                    <a:pt x="20648" y="5572"/>
                    <a:pt x="19414" y="6639"/>
                  </a:cubicBezTo>
                  <a:cubicBezTo>
                    <a:pt x="17813" y="8073"/>
                    <a:pt x="16445" y="9274"/>
                    <a:pt x="16679" y="10242"/>
                  </a:cubicBezTo>
                  <a:cubicBezTo>
                    <a:pt x="17046" y="11709"/>
                    <a:pt x="19014" y="13077"/>
                    <a:pt x="22216" y="14078"/>
                  </a:cubicBezTo>
                  <a:cubicBezTo>
                    <a:pt x="24251" y="14678"/>
                    <a:pt x="26353" y="15112"/>
                    <a:pt x="28487" y="15312"/>
                  </a:cubicBezTo>
                  <a:lnTo>
                    <a:pt x="28554" y="15312"/>
                  </a:lnTo>
                  <a:lnTo>
                    <a:pt x="28621" y="15278"/>
                  </a:lnTo>
                  <a:cubicBezTo>
                    <a:pt x="29739" y="14523"/>
                    <a:pt x="30940" y="13959"/>
                    <a:pt x="31304" y="13959"/>
                  </a:cubicBezTo>
                  <a:cubicBezTo>
                    <a:pt x="31342" y="13959"/>
                    <a:pt x="31371" y="13965"/>
                    <a:pt x="31389" y="13978"/>
                  </a:cubicBezTo>
                  <a:cubicBezTo>
                    <a:pt x="31756" y="14244"/>
                    <a:pt x="31723" y="14711"/>
                    <a:pt x="31323" y="16112"/>
                  </a:cubicBezTo>
                  <a:cubicBezTo>
                    <a:pt x="30956" y="17380"/>
                    <a:pt x="29588" y="18314"/>
                    <a:pt x="28354" y="18681"/>
                  </a:cubicBezTo>
                  <a:cubicBezTo>
                    <a:pt x="27943" y="18803"/>
                    <a:pt x="27279" y="18844"/>
                    <a:pt x="26576" y="18844"/>
                  </a:cubicBezTo>
                  <a:cubicBezTo>
                    <a:pt x="25170" y="18844"/>
                    <a:pt x="23606" y="18681"/>
                    <a:pt x="23584" y="18681"/>
                  </a:cubicBezTo>
                  <a:lnTo>
                    <a:pt x="23017" y="18614"/>
                  </a:lnTo>
                  <a:lnTo>
                    <a:pt x="23417" y="19048"/>
                  </a:lnTo>
                  <a:cubicBezTo>
                    <a:pt x="23417" y="19048"/>
                    <a:pt x="24818" y="20549"/>
                    <a:pt x="24051" y="22050"/>
                  </a:cubicBezTo>
                  <a:cubicBezTo>
                    <a:pt x="23584" y="23017"/>
                    <a:pt x="22617" y="23618"/>
                    <a:pt x="21549" y="23618"/>
                  </a:cubicBezTo>
                  <a:lnTo>
                    <a:pt x="20348" y="23618"/>
                  </a:lnTo>
                  <a:lnTo>
                    <a:pt x="20415" y="23885"/>
                  </a:lnTo>
                  <a:cubicBezTo>
                    <a:pt x="20482" y="24285"/>
                    <a:pt x="20282" y="24685"/>
                    <a:pt x="19915" y="24919"/>
                  </a:cubicBezTo>
                  <a:cubicBezTo>
                    <a:pt x="19292" y="25393"/>
                    <a:pt x="14004" y="26579"/>
                    <a:pt x="11900" y="26579"/>
                  </a:cubicBezTo>
                  <a:cubicBezTo>
                    <a:pt x="11637" y="26579"/>
                    <a:pt x="11423" y="26561"/>
                    <a:pt x="11275" y="26520"/>
                  </a:cubicBezTo>
                  <a:cubicBezTo>
                    <a:pt x="10508" y="26396"/>
                    <a:pt x="9723" y="26328"/>
                    <a:pt x="8933" y="26328"/>
                  </a:cubicBezTo>
                  <a:cubicBezTo>
                    <a:pt x="8658" y="26328"/>
                    <a:pt x="8382" y="26336"/>
                    <a:pt x="8106" y="26353"/>
                  </a:cubicBezTo>
                  <a:cubicBezTo>
                    <a:pt x="5271" y="26353"/>
                    <a:pt x="1468" y="26487"/>
                    <a:pt x="467" y="26520"/>
                  </a:cubicBezTo>
                  <a:lnTo>
                    <a:pt x="1768" y="13677"/>
                  </a:lnTo>
                  <a:lnTo>
                    <a:pt x="4337" y="13477"/>
                  </a:lnTo>
                  <a:lnTo>
                    <a:pt x="4370" y="13444"/>
                  </a:lnTo>
                  <a:cubicBezTo>
                    <a:pt x="5371" y="12476"/>
                    <a:pt x="6305" y="11476"/>
                    <a:pt x="7139" y="10375"/>
                  </a:cubicBezTo>
                  <a:cubicBezTo>
                    <a:pt x="8540" y="8540"/>
                    <a:pt x="15211" y="4971"/>
                    <a:pt x="15612" y="4838"/>
                  </a:cubicBezTo>
                  <a:cubicBezTo>
                    <a:pt x="15678" y="4838"/>
                    <a:pt x="15912" y="4838"/>
                    <a:pt x="22316" y="468"/>
                  </a:cubicBezTo>
                  <a:close/>
                  <a:moveTo>
                    <a:pt x="22250" y="1"/>
                  </a:moveTo>
                  <a:lnTo>
                    <a:pt x="22183" y="68"/>
                  </a:lnTo>
                  <a:cubicBezTo>
                    <a:pt x="19681" y="1769"/>
                    <a:pt x="15878" y="4304"/>
                    <a:pt x="15578" y="4437"/>
                  </a:cubicBezTo>
                  <a:cubicBezTo>
                    <a:pt x="14778" y="4638"/>
                    <a:pt x="8173" y="8340"/>
                    <a:pt x="6805" y="10108"/>
                  </a:cubicBezTo>
                  <a:cubicBezTo>
                    <a:pt x="6005" y="11176"/>
                    <a:pt x="5104" y="12176"/>
                    <a:pt x="4170" y="13077"/>
                  </a:cubicBezTo>
                  <a:lnTo>
                    <a:pt x="1401" y="13310"/>
                  </a:lnTo>
                  <a:lnTo>
                    <a:pt x="0" y="26954"/>
                  </a:lnTo>
                  <a:lnTo>
                    <a:pt x="234" y="26954"/>
                  </a:lnTo>
                  <a:cubicBezTo>
                    <a:pt x="2370" y="26868"/>
                    <a:pt x="5819" y="26755"/>
                    <a:pt x="8304" y="26755"/>
                  </a:cubicBezTo>
                  <a:cubicBezTo>
                    <a:pt x="9700" y="26755"/>
                    <a:pt x="10791" y="26791"/>
                    <a:pt x="11175" y="26887"/>
                  </a:cubicBezTo>
                  <a:cubicBezTo>
                    <a:pt x="11375" y="26954"/>
                    <a:pt x="11642" y="26987"/>
                    <a:pt x="11876" y="26987"/>
                  </a:cubicBezTo>
                  <a:cubicBezTo>
                    <a:pt x="14110" y="26987"/>
                    <a:pt x="19514" y="25753"/>
                    <a:pt x="20181" y="25219"/>
                  </a:cubicBezTo>
                  <a:cubicBezTo>
                    <a:pt x="20582" y="24952"/>
                    <a:pt x="20849" y="24518"/>
                    <a:pt x="20849" y="24018"/>
                  </a:cubicBezTo>
                  <a:lnTo>
                    <a:pt x="21549" y="24018"/>
                  </a:lnTo>
                  <a:cubicBezTo>
                    <a:pt x="22783" y="24018"/>
                    <a:pt x="23917" y="23318"/>
                    <a:pt x="24451" y="22217"/>
                  </a:cubicBezTo>
                  <a:cubicBezTo>
                    <a:pt x="25085" y="20949"/>
                    <a:pt x="24451" y="19748"/>
                    <a:pt x="24018" y="19148"/>
                  </a:cubicBezTo>
                  <a:lnTo>
                    <a:pt x="24018" y="19148"/>
                  </a:lnTo>
                  <a:cubicBezTo>
                    <a:pt x="24599" y="19185"/>
                    <a:pt x="25613" y="19255"/>
                    <a:pt x="26572" y="19255"/>
                  </a:cubicBezTo>
                  <a:cubicBezTo>
                    <a:pt x="27320" y="19255"/>
                    <a:pt x="28035" y="19213"/>
                    <a:pt x="28487" y="19081"/>
                  </a:cubicBezTo>
                  <a:cubicBezTo>
                    <a:pt x="29788" y="18714"/>
                    <a:pt x="31323" y="17647"/>
                    <a:pt x="31723" y="16212"/>
                  </a:cubicBezTo>
                  <a:cubicBezTo>
                    <a:pt x="32090" y="14945"/>
                    <a:pt x="32257" y="14144"/>
                    <a:pt x="31656" y="13644"/>
                  </a:cubicBezTo>
                  <a:cubicBezTo>
                    <a:pt x="31577" y="13580"/>
                    <a:pt x="31467" y="13552"/>
                    <a:pt x="31335" y="13552"/>
                  </a:cubicBezTo>
                  <a:cubicBezTo>
                    <a:pt x="30633" y="13552"/>
                    <a:pt x="29296" y="14345"/>
                    <a:pt x="28454" y="14878"/>
                  </a:cubicBezTo>
                  <a:cubicBezTo>
                    <a:pt x="26386" y="14678"/>
                    <a:pt x="24351" y="14278"/>
                    <a:pt x="22350" y="13711"/>
                  </a:cubicBezTo>
                  <a:cubicBezTo>
                    <a:pt x="19281" y="12743"/>
                    <a:pt x="17446" y="11476"/>
                    <a:pt x="17113" y="10141"/>
                  </a:cubicBezTo>
                  <a:cubicBezTo>
                    <a:pt x="16946" y="9441"/>
                    <a:pt x="18414" y="8107"/>
                    <a:pt x="19714" y="6973"/>
                  </a:cubicBezTo>
                  <a:cubicBezTo>
                    <a:pt x="21015" y="5805"/>
                    <a:pt x="22350" y="4604"/>
                    <a:pt x="22983" y="3437"/>
                  </a:cubicBezTo>
                  <a:cubicBezTo>
                    <a:pt x="23517" y="2503"/>
                    <a:pt x="23651" y="1669"/>
                    <a:pt x="23384" y="1035"/>
                  </a:cubicBezTo>
                  <a:cubicBezTo>
                    <a:pt x="23184" y="568"/>
                    <a:pt x="22817" y="201"/>
                    <a:pt x="22350" y="34"/>
                  </a:cubicBezTo>
                  <a:lnTo>
                    <a:pt x="222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8"/>
            <p:cNvSpPr/>
            <p:nvPr/>
          </p:nvSpPr>
          <p:spPr>
            <a:xfrm>
              <a:off x="3961325" y="1457375"/>
              <a:ext cx="1093325" cy="1418150"/>
            </a:xfrm>
            <a:custGeom>
              <a:avLst/>
              <a:gdLst/>
              <a:ahLst/>
              <a:cxnLst/>
              <a:rect l="l" t="t" r="r" b="b"/>
              <a:pathLst>
                <a:path w="43733" h="56726" extrusionOk="0">
                  <a:moveTo>
                    <a:pt x="14352" y="1"/>
                  </a:moveTo>
                  <a:cubicBezTo>
                    <a:pt x="12502" y="1"/>
                    <a:pt x="10653" y="285"/>
                    <a:pt x="8874" y="832"/>
                  </a:cubicBezTo>
                  <a:lnTo>
                    <a:pt x="8874" y="1099"/>
                  </a:lnTo>
                  <a:cubicBezTo>
                    <a:pt x="7106" y="1366"/>
                    <a:pt x="5371" y="1800"/>
                    <a:pt x="3703" y="2433"/>
                  </a:cubicBezTo>
                  <a:cubicBezTo>
                    <a:pt x="1969" y="3067"/>
                    <a:pt x="234" y="4635"/>
                    <a:pt x="68" y="6603"/>
                  </a:cubicBezTo>
                  <a:cubicBezTo>
                    <a:pt x="1" y="7604"/>
                    <a:pt x="434" y="8571"/>
                    <a:pt x="968" y="9405"/>
                  </a:cubicBezTo>
                  <a:cubicBezTo>
                    <a:pt x="3324" y="13265"/>
                    <a:pt x="7604" y="15746"/>
                    <a:pt x="11890" y="15746"/>
                  </a:cubicBezTo>
                  <a:cubicBezTo>
                    <a:pt x="11974" y="15746"/>
                    <a:pt x="12058" y="15745"/>
                    <a:pt x="12143" y="15743"/>
                  </a:cubicBezTo>
                  <a:cubicBezTo>
                    <a:pt x="12562" y="15729"/>
                    <a:pt x="12988" y="15697"/>
                    <a:pt x="13409" y="15697"/>
                  </a:cubicBezTo>
                  <a:cubicBezTo>
                    <a:pt x="13993" y="15697"/>
                    <a:pt x="14569" y="15758"/>
                    <a:pt x="15112" y="16010"/>
                  </a:cubicBezTo>
                  <a:cubicBezTo>
                    <a:pt x="16212" y="16577"/>
                    <a:pt x="17046" y="17678"/>
                    <a:pt x="17647" y="18878"/>
                  </a:cubicBezTo>
                  <a:cubicBezTo>
                    <a:pt x="17847" y="19412"/>
                    <a:pt x="18047" y="19946"/>
                    <a:pt x="18180" y="20513"/>
                  </a:cubicBezTo>
                  <a:cubicBezTo>
                    <a:pt x="18614" y="22114"/>
                    <a:pt x="18781" y="23815"/>
                    <a:pt x="19481" y="25316"/>
                  </a:cubicBezTo>
                  <a:cubicBezTo>
                    <a:pt x="20382" y="27184"/>
                    <a:pt x="22450" y="28419"/>
                    <a:pt x="22850" y="30453"/>
                  </a:cubicBezTo>
                  <a:cubicBezTo>
                    <a:pt x="23484" y="33689"/>
                    <a:pt x="20549" y="34456"/>
                    <a:pt x="18848" y="37258"/>
                  </a:cubicBezTo>
                  <a:cubicBezTo>
                    <a:pt x="18381" y="38192"/>
                    <a:pt x="18014" y="39160"/>
                    <a:pt x="17847" y="40194"/>
                  </a:cubicBezTo>
                  <a:cubicBezTo>
                    <a:pt x="16679" y="44597"/>
                    <a:pt x="17480" y="51435"/>
                    <a:pt x="20816" y="55671"/>
                  </a:cubicBezTo>
                  <a:cubicBezTo>
                    <a:pt x="21372" y="56357"/>
                    <a:pt x="22190" y="56726"/>
                    <a:pt x="23022" y="56726"/>
                  </a:cubicBezTo>
                  <a:cubicBezTo>
                    <a:pt x="23486" y="56726"/>
                    <a:pt x="23955" y="56611"/>
                    <a:pt x="24385" y="56372"/>
                  </a:cubicBezTo>
                  <a:cubicBezTo>
                    <a:pt x="25386" y="55838"/>
                    <a:pt x="26420" y="55305"/>
                    <a:pt x="27454" y="54771"/>
                  </a:cubicBezTo>
                  <a:cubicBezTo>
                    <a:pt x="29188" y="53770"/>
                    <a:pt x="30623" y="53436"/>
                    <a:pt x="31957" y="52502"/>
                  </a:cubicBezTo>
                  <a:cubicBezTo>
                    <a:pt x="34692" y="51035"/>
                    <a:pt x="38762" y="50234"/>
                    <a:pt x="40897" y="48400"/>
                  </a:cubicBezTo>
                  <a:cubicBezTo>
                    <a:pt x="41797" y="47766"/>
                    <a:pt x="42565" y="46965"/>
                    <a:pt x="43165" y="46031"/>
                  </a:cubicBezTo>
                  <a:lnTo>
                    <a:pt x="43232" y="45931"/>
                  </a:lnTo>
                  <a:lnTo>
                    <a:pt x="43232" y="45898"/>
                  </a:lnTo>
                  <a:cubicBezTo>
                    <a:pt x="43499" y="45397"/>
                    <a:pt x="43632" y="44864"/>
                    <a:pt x="43665" y="44297"/>
                  </a:cubicBezTo>
                  <a:cubicBezTo>
                    <a:pt x="43732" y="42228"/>
                    <a:pt x="40563" y="39893"/>
                    <a:pt x="39396" y="38192"/>
                  </a:cubicBezTo>
                  <a:cubicBezTo>
                    <a:pt x="36694" y="34189"/>
                    <a:pt x="37261" y="28786"/>
                    <a:pt x="35426" y="24316"/>
                  </a:cubicBezTo>
                  <a:cubicBezTo>
                    <a:pt x="34192" y="21314"/>
                    <a:pt x="31924" y="18845"/>
                    <a:pt x="30489" y="15976"/>
                  </a:cubicBezTo>
                  <a:cubicBezTo>
                    <a:pt x="28788" y="12541"/>
                    <a:pt x="28254" y="8571"/>
                    <a:pt x="26053" y="5469"/>
                  </a:cubicBezTo>
                  <a:cubicBezTo>
                    <a:pt x="24118" y="2900"/>
                    <a:pt x="21383" y="1099"/>
                    <a:pt x="18247" y="432"/>
                  </a:cubicBezTo>
                  <a:cubicBezTo>
                    <a:pt x="16964" y="142"/>
                    <a:pt x="15657" y="1"/>
                    <a:pt x="143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8"/>
            <p:cNvSpPr/>
            <p:nvPr/>
          </p:nvSpPr>
          <p:spPr>
            <a:xfrm>
              <a:off x="4124775" y="1544050"/>
              <a:ext cx="690525" cy="1109150"/>
            </a:xfrm>
            <a:custGeom>
              <a:avLst/>
              <a:gdLst/>
              <a:ahLst/>
              <a:cxnLst/>
              <a:rect l="l" t="t" r="r" b="b"/>
              <a:pathLst>
                <a:path w="27621" h="44366" extrusionOk="0">
                  <a:moveTo>
                    <a:pt x="1" y="0"/>
                  </a:moveTo>
                  <a:cubicBezTo>
                    <a:pt x="34" y="34"/>
                    <a:pt x="34" y="67"/>
                    <a:pt x="34" y="134"/>
                  </a:cubicBezTo>
                  <a:cubicBezTo>
                    <a:pt x="68" y="234"/>
                    <a:pt x="101" y="367"/>
                    <a:pt x="168" y="534"/>
                  </a:cubicBezTo>
                  <a:cubicBezTo>
                    <a:pt x="368" y="1068"/>
                    <a:pt x="635" y="1568"/>
                    <a:pt x="1002" y="2035"/>
                  </a:cubicBezTo>
                  <a:cubicBezTo>
                    <a:pt x="1902" y="3203"/>
                    <a:pt x="3770" y="4404"/>
                    <a:pt x="6272" y="5204"/>
                  </a:cubicBezTo>
                  <a:cubicBezTo>
                    <a:pt x="7540" y="5638"/>
                    <a:pt x="8941" y="5938"/>
                    <a:pt x="10375" y="6472"/>
                  </a:cubicBezTo>
                  <a:cubicBezTo>
                    <a:pt x="11809" y="6972"/>
                    <a:pt x="13344" y="7673"/>
                    <a:pt x="14511" y="8973"/>
                  </a:cubicBezTo>
                  <a:cubicBezTo>
                    <a:pt x="15078" y="9607"/>
                    <a:pt x="15512" y="10408"/>
                    <a:pt x="15745" y="11242"/>
                  </a:cubicBezTo>
                  <a:cubicBezTo>
                    <a:pt x="15979" y="12142"/>
                    <a:pt x="16112" y="13043"/>
                    <a:pt x="16146" y="13977"/>
                  </a:cubicBezTo>
                  <a:cubicBezTo>
                    <a:pt x="16179" y="14911"/>
                    <a:pt x="16179" y="15878"/>
                    <a:pt x="16312" y="16846"/>
                  </a:cubicBezTo>
                  <a:cubicBezTo>
                    <a:pt x="16379" y="17847"/>
                    <a:pt x="16679" y="18847"/>
                    <a:pt x="17146" y="19715"/>
                  </a:cubicBezTo>
                  <a:cubicBezTo>
                    <a:pt x="17680" y="20582"/>
                    <a:pt x="18414" y="21316"/>
                    <a:pt x="19248" y="21849"/>
                  </a:cubicBezTo>
                  <a:cubicBezTo>
                    <a:pt x="20048" y="22416"/>
                    <a:pt x="20882" y="22883"/>
                    <a:pt x="21683" y="23384"/>
                  </a:cubicBezTo>
                  <a:cubicBezTo>
                    <a:pt x="23251" y="24318"/>
                    <a:pt x="24518" y="25652"/>
                    <a:pt x="25452" y="27220"/>
                  </a:cubicBezTo>
                  <a:cubicBezTo>
                    <a:pt x="26286" y="28621"/>
                    <a:pt x="26853" y="30155"/>
                    <a:pt x="27154" y="31756"/>
                  </a:cubicBezTo>
                  <a:cubicBezTo>
                    <a:pt x="27420" y="33157"/>
                    <a:pt x="27520" y="34592"/>
                    <a:pt x="27420" y="36026"/>
                  </a:cubicBezTo>
                  <a:cubicBezTo>
                    <a:pt x="27320" y="38094"/>
                    <a:pt x="26987" y="40129"/>
                    <a:pt x="26453" y="42164"/>
                  </a:cubicBezTo>
                  <a:cubicBezTo>
                    <a:pt x="26315" y="42742"/>
                    <a:pt x="26201" y="43206"/>
                    <a:pt x="26108" y="43576"/>
                  </a:cubicBezTo>
                  <a:lnTo>
                    <a:pt x="26108" y="43576"/>
                  </a:lnTo>
                  <a:cubicBezTo>
                    <a:pt x="26223" y="43230"/>
                    <a:pt x="26355" y="42776"/>
                    <a:pt x="26486" y="42197"/>
                  </a:cubicBezTo>
                  <a:cubicBezTo>
                    <a:pt x="27053" y="40196"/>
                    <a:pt x="27387" y="38161"/>
                    <a:pt x="27520" y="36060"/>
                  </a:cubicBezTo>
                  <a:cubicBezTo>
                    <a:pt x="27621" y="34625"/>
                    <a:pt x="27520" y="33191"/>
                    <a:pt x="27287" y="31790"/>
                  </a:cubicBezTo>
                  <a:cubicBezTo>
                    <a:pt x="26987" y="30155"/>
                    <a:pt x="26386" y="28588"/>
                    <a:pt x="25552" y="27153"/>
                  </a:cubicBezTo>
                  <a:cubicBezTo>
                    <a:pt x="25119" y="26353"/>
                    <a:pt x="24585" y="25652"/>
                    <a:pt x="23951" y="24985"/>
                  </a:cubicBezTo>
                  <a:cubicBezTo>
                    <a:pt x="23284" y="24318"/>
                    <a:pt x="22550" y="23751"/>
                    <a:pt x="21750" y="23250"/>
                  </a:cubicBezTo>
                  <a:cubicBezTo>
                    <a:pt x="20949" y="22750"/>
                    <a:pt x="20115" y="22283"/>
                    <a:pt x="19315" y="21716"/>
                  </a:cubicBezTo>
                  <a:cubicBezTo>
                    <a:pt x="18514" y="21182"/>
                    <a:pt x="17814" y="20482"/>
                    <a:pt x="17313" y="19648"/>
                  </a:cubicBezTo>
                  <a:cubicBezTo>
                    <a:pt x="16846" y="18781"/>
                    <a:pt x="16546" y="17847"/>
                    <a:pt x="16479" y="16879"/>
                  </a:cubicBezTo>
                  <a:cubicBezTo>
                    <a:pt x="16379" y="15912"/>
                    <a:pt x="16346" y="14944"/>
                    <a:pt x="16312" y="14010"/>
                  </a:cubicBezTo>
                  <a:cubicBezTo>
                    <a:pt x="16279" y="13043"/>
                    <a:pt x="16146" y="12142"/>
                    <a:pt x="15912" y="11208"/>
                  </a:cubicBezTo>
                  <a:cubicBezTo>
                    <a:pt x="15679" y="10341"/>
                    <a:pt x="15245" y="9541"/>
                    <a:pt x="14611" y="8873"/>
                  </a:cubicBezTo>
                  <a:cubicBezTo>
                    <a:pt x="13444" y="7539"/>
                    <a:pt x="11876" y="6839"/>
                    <a:pt x="10408" y="6305"/>
                  </a:cubicBezTo>
                  <a:cubicBezTo>
                    <a:pt x="8941" y="5771"/>
                    <a:pt x="7540" y="5471"/>
                    <a:pt x="6305" y="5071"/>
                  </a:cubicBezTo>
                  <a:cubicBezTo>
                    <a:pt x="3804" y="4303"/>
                    <a:pt x="1936" y="3136"/>
                    <a:pt x="1035" y="2002"/>
                  </a:cubicBezTo>
                  <a:cubicBezTo>
                    <a:pt x="701" y="1535"/>
                    <a:pt x="401" y="1068"/>
                    <a:pt x="201" y="534"/>
                  </a:cubicBezTo>
                  <a:cubicBezTo>
                    <a:pt x="134" y="367"/>
                    <a:pt x="101" y="234"/>
                    <a:pt x="68" y="134"/>
                  </a:cubicBezTo>
                  <a:cubicBezTo>
                    <a:pt x="68" y="67"/>
                    <a:pt x="34" y="34"/>
                    <a:pt x="1" y="0"/>
                  </a:cubicBezTo>
                  <a:close/>
                  <a:moveTo>
                    <a:pt x="26108" y="43576"/>
                  </a:moveTo>
                  <a:cubicBezTo>
                    <a:pt x="26077" y="43669"/>
                    <a:pt x="26048" y="43754"/>
                    <a:pt x="26019" y="43832"/>
                  </a:cubicBezTo>
                  <a:lnTo>
                    <a:pt x="25919" y="44265"/>
                  </a:lnTo>
                  <a:cubicBezTo>
                    <a:pt x="25919" y="44299"/>
                    <a:pt x="25919" y="44332"/>
                    <a:pt x="25919" y="44365"/>
                  </a:cubicBezTo>
                  <a:cubicBezTo>
                    <a:pt x="25919" y="44299"/>
                    <a:pt x="25919" y="44265"/>
                    <a:pt x="25953" y="44199"/>
                  </a:cubicBezTo>
                  <a:cubicBezTo>
                    <a:pt x="25953" y="44099"/>
                    <a:pt x="25986" y="43965"/>
                    <a:pt x="26053" y="43798"/>
                  </a:cubicBezTo>
                  <a:cubicBezTo>
                    <a:pt x="26070" y="43728"/>
                    <a:pt x="26089" y="43654"/>
                    <a:pt x="26108" y="435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8"/>
            <p:cNvSpPr/>
            <p:nvPr/>
          </p:nvSpPr>
          <p:spPr>
            <a:xfrm>
              <a:off x="4179825" y="1529875"/>
              <a:ext cx="660500" cy="595450"/>
            </a:xfrm>
            <a:custGeom>
              <a:avLst/>
              <a:gdLst/>
              <a:ahLst/>
              <a:cxnLst/>
              <a:rect l="l" t="t" r="r" b="b"/>
              <a:pathLst>
                <a:path w="26420" h="23818" extrusionOk="0">
                  <a:moveTo>
                    <a:pt x="0" y="0"/>
                  </a:moveTo>
                  <a:lnTo>
                    <a:pt x="0" y="0"/>
                  </a:lnTo>
                  <a:cubicBezTo>
                    <a:pt x="34" y="45"/>
                    <a:pt x="67" y="89"/>
                    <a:pt x="100" y="133"/>
                  </a:cubicBezTo>
                  <a:lnTo>
                    <a:pt x="100" y="133"/>
                  </a:lnTo>
                  <a:lnTo>
                    <a:pt x="67" y="67"/>
                  </a:lnTo>
                  <a:cubicBezTo>
                    <a:pt x="34" y="34"/>
                    <a:pt x="0" y="0"/>
                    <a:pt x="0" y="0"/>
                  </a:cubicBezTo>
                  <a:close/>
                  <a:moveTo>
                    <a:pt x="100" y="133"/>
                  </a:moveTo>
                  <a:lnTo>
                    <a:pt x="201" y="334"/>
                  </a:lnTo>
                  <a:cubicBezTo>
                    <a:pt x="401" y="634"/>
                    <a:pt x="634" y="934"/>
                    <a:pt x="901" y="1201"/>
                  </a:cubicBezTo>
                  <a:cubicBezTo>
                    <a:pt x="1335" y="1635"/>
                    <a:pt x="1802" y="1968"/>
                    <a:pt x="2335" y="2269"/>
                  </a:cubicBezTo>
                  <a:cubicBezTo>
                    <a:pt x="3003" y="2669"/>
                    <a:pt x="3736" y="2969"/>
                    <a:pt x="4470" y="3203"/>
                  </a:cubicBezTo>
                  <a:cubicBezTo>
                    <a:pt x="5404" y="3469"/>
                    <a:pt x="6305" y="3670"/>
                    <a:pt x="7239" y="3836"/>
                  </a:cubicBezTo>
                  <a:cubicBezTo>
                    <a:pt x="8273" y="4003"/>
                    <a:pt x="9340" y="4137"/>
                    <a:pt x="10441" y="4403"/>
                  </a:cubicBezTo>
                  <a:cubicBezTo>
                    <a:pt x="11609" y="4637"/>
                    <a:pt x="12743" y="5071"/>
                    <a:pt x="13777" y="5671"/>
                  </a:cubicBezTo>
                  <a:cubicBezTo>
                    <a:pt x="14878" y="6305"/>
                    <a:pt x="15745" y="7272"/>
                    <a:pt x="16279" y="8406"/>
                  </a:cubicBezTo>
                  <a:cubicBezTo>
                    <a:pt x="16779" y="9607"/>
                    <a:pt x="17146" y="10808"/>
                    <a:pt x="17413" y="12076"/>
                  </a:cubicBezTo>
                  <a:cubicBezTo>
                    <a:pt x="17646" y="13243"/>
                    <a:pt x="18013" y="14411"/>
                    <a:pt x="18480" y="15511"/>
                  </a:cubicBezTo>
                  <a:cubicBezTo>
                    <a:pt x="18747" y="16012"/>
                    <a:pt x="19047" y="16512"/>
                    <a:pt x="19414" y="16946"/>
                  </a:cubicBezTo>
                  <a:cubicBezTo>
                    <a:pt x="19748" y="17346"/>
                    <a:pt x="20148" y="17713"/>
                    <a:pt x="20582" y="18047"/>
                  </a:cubicBezTo>
                  <a:cubicBezTo>
                    <a:pt x="21382" y="18680"/>
                    <a:pt x="22183" y="19181"/>
                    <a:pt x="22883" y="19648"/>
                  </a:cubicBezTo>
                  <a:cubicBezTo>
                    <a:pt x="24051" y="20348"/>
                    <a:pt x="25085" y="21282"/>
                    <a:pt x="25852" y="22416"/>
                  </a:cubicBezTo>
                  <a:cubicBezTo>
                    <a:pt x="26086" y="22850"/>
                    <a:pt x="26286" y="23317"/>
                    <a:pt x="26419" y="23817"/>
                  </a:cubicBezTo>
                  <a:cubicBezTo>
                    <a:pt x="26419" y="23751"/>
                    <a:pt x="26386" y="23717"/>
                    <a:pt x="26386" y="23684"/>
                  </a:cubicBezTo>
                  <a:cubicBezTo>
                    <a:pt x="26353" y="23584"/>
                    <a:pt x="26353" y="23484"/>
                    <a:pt x="26319" y="23417"/>
                  </a:cubicBezTo>
                  <a:cubicBezTo>
                    <a:pt x="26219" y="23050"/>
                    <a:pt x="26086" y="22683"/>
                    <a:pt x="25886" y="22383"/>
                  </a:cubicBezTo>
                  <a:cubicBezTo>
                    <a:pt x="25619" y="21849"/>
                    <a:pt x="25218" y="21382"/>
                    <a:pt x="24818" y="20982"/>
                  </a:cubicBezTo>
                  <a:cubicBezTo>
                    <a:pt x="24251" y="20448"/>
                    <a:pt x="23617" y="19948"/>
                    <a:pt x="22983" y="19514"/>
                  </a:cubicBezTo>
                  <a:cubicBezTo>
                    <a:pt x="22250" y="19014"/>
                    <a:pt x="21449" y="18514"/>
                    <a:pt x="20682" y="17880"/>
                  </a:cubicBezTo>
                  <a:cubicBezTo>
                    <a:pt x="20282" y="17546"/>
                    <a:pt x="19881" y="17179"/>
                    <a:pt x="19548" y="16812"/>
                  </a:cubicBezTo>
                  <a:cubicBezTo>
                    <a:pt x="19214" y="16379"/>
                    <a:pt x="18914" y="15912"/>
                    <a:pt x="18647" y="15411"/>
                  </a:cubicBezTo>
                  <a:cubicBezTo>
                    <a:pt x="18180" y="14311"/>
                    <a:pt x="17846" y="13176"/>
                    <a:pt x="17613" y="12009"/>
                  </a:cubicBezTo>
                  <a:cubicBezTo>
                    <a:pt x="17379" y="10741"/>
                    <a:pt x="16979" y="9507"/>
                    <a:pt x="16479" y="8306"/>
                  </a:cubicBezTo>
                  <a:cubicBezTo>
                    <a:pt x="15912" y="7105"/>
                    <a:pt x="15011" y="6105"/>
                    <a:pt x="13877" y="5471"/>
                  </a:cubicBezTo>
                  <a:cubicBezTo>
                    <a:pt x="12810" y="4870"/>
                    <a:pt x="11675" y="4437"/>
                    <a:pt x="10475" y="4203"/>
                  </a:cubicBezTo>
                  <a:cubicBezTo>
                    <a:pt x="9374" y="3970"/>
                    <a:pt x="8273" y="3803"/>
                    <a:pt x="7272" y="3636"/>
                  </a:cubicBezTo>
                  <a:cubicBezTo>
                    <a:pt x="6338" y="3503"/>
                    <a:pt x="5438" y="3303"/>
                    <a:pt x="4537" y="3036"/>
                  </a:cubicBezTo>
                  <a:cubicBezTo>
                    <a:pt x="3770" y="2836"/>
                    <a:pt x="3069" y="2535"/>
                    <a:pt x="2369" y="2169"/>
                  </a:cubicBezTo>
                  <a:cubicBezTo>
                    <a:pt x="1868" y="1868"/>
                    <a:pt x="1401" y="1535"/>
                    <a:pt x="968" y="1134"/>
                  </a:cubicBezTo>
                  <a:cubicBezTo>
                    <a:pt x="641" y="838"/>
                    <a:pt x="368" y="488"/>
                    <a:pt x="100" y="1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3FE15E54-5B44-730C-72DD-569BC8A00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80" y="2413488"/>
            <a:ext cx="4157206" cy="841800"/>
          </a:xfrm>
        </p:spPr>
        <p:txBody>
          <a:bodyPr/>
          <a:lstStyle/>
          <a:p>
            <a:r>
              <a:rPr lang="en-US" sz="3600" dirty="0" err="1"/>
              <a:t>Masalah</a:t>
            </a:r>
            <a:r>
              <a:rPr lang="en-US" sz="3600" dirty="0"/>
              <a:t> </a:t>
            </a:r>
            <a:r>
              <a:rPr lang="en-US" sz="3600" dirty="0" err="1"/>
              <a:t>Lazim</a:t>
            </a:r>
            <a:r>
              <a:rPr lang="en-US" sz="3600" dirty="0"/>
              <a:t> Pada Bayi, </a:t>
            </a:r>
            <a:r>
              <a:rPr lang="en-US" sz="3600" dirty="0" err="1"/>
              <a:t>anak</a:t>
            </a:r>
            <a:r>
              <a:rPr lang="en-US" sz="3600" dirty="0"/>
              <a:t> </a:t>
            </a:r>
            <a:r>
              <a:rPr lang="en-US" sz="3600" dirty="0" err="1"/>
              <a:t>Balita</a:t>
            </a:r>
            <a:r>
              <a:rPr lang="en-US" sz="3600" dirty="0"/>
              <a:t> dan </a:t>
            </a:r>
            <a:r>
              <a:rPr lang="en-US" sz="3600" dirty="0" err="1"/>
              <a:t>Usia</a:t>
            </a:r>
            <a:r>
              <a:rPr lang="en-US" sz="3600" dirty="0"/>
              <a:t> </a:t>
            </a:r>
            <a:r>
              <a:rPr lang="en-US" sz="3600" dirty="0" err="1"/>
              <a:t>Sekolah</a:t>
            </a:r>
            <a:endParaRPr lang="en-ID" sz="3600" dirty="0"/>
          </a:p>
        </p:txBody>
      </p:sp>
    </p:spTree>
    <p:extLst>
      <p:ext uri="{BB962C8B-B14F-4D97-AF65-F5344CB8AC3E}">
        <p14:creationId xmlns:p14="http://schemas.microsoft.com/office/powerpoint/2010/main" val="109807511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E9BAC26-9C5B-B809-53F8-24AABC1FF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410" y="1487850"/>
            <a:ext cx="4160100" cy="492900"/>
          </a:xfrm>
        </p:spPr>
        <p:txBody>
          <a:bodyPr/>
          <a:lstStyle/>
          <a:p>
            <a:r>
              <a:rPr lang="en-US" dirty="0" err="1"/>
              <a:t>Muntah</a:t>
            </a:r>
            <a:endParaRPr lang="en-ID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1B35487-F1EF-4D86-2D74-325A9DAA9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241" y="1980750"/>
            <a:ext cx="3881119" cy="2042610"/>
          </a:xfrm>
        </p:spPr>
        <p:txBody>
          <a:bodyPr/>
          <a:lstStyle/>
          <a:p>
            <a:pPr marL="152400" indent="0" algn="just">
              <a:buNone/>
            </a:pP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Merupakan</a:t>
            </a:r>
            <a:r>
              <a:rPr lang="en-US" sz="1800" b="0" kern="0" spc="3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suatu</a:t>
            </a:r>
            <a:r>
              <a:rPr lang="en-US" sz="1800" b="0" kern="0" spc="4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keadaan</a:t>
            </a:r>
            <a:r>
              <a:rPr lang="en-US" sz="1800" b="0" kern="0" spc="4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keluarnya</a:t>
            </a:r>
            <a:r>
              <a:rPr lang="en-US" sz="1800" b="0" kern="0" spc="3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isi</a:t>
            </a:r>
            <a:r>
              <a:rPr lang="en-US" sz="1800" b="0" kern="0" spc="4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</a:t>
            </a:r>
            <a:r>
              <a:rPr lang="en-US" sz="1800" b="0" kern="0" spc="4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dalam</a:t>
            </a:r>
            <a:r>
              <a:rPr lang="en-US" sz="1800" b="0" kern="0" spc="4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lambung</a:t>
            </a:r>
            <a:r>
              <a:rPr lang="en-US" sz="1800" b="0" kern="0" spc="2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baik</a:t>
            </a:r>
            <a:r>
              <a:rPr lang="en-US" sz="1800" b="0" kern="0" spc="5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cairan</a:t>
            </a:r>
            <a:r>
              <a:rPr lang="en-US" sz="1800" b="0" kern="0" spc="4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maupun</a:t>
            </a:r>
            <a:r>
              <a:rPr lang="en-US" sz="1800" b="0" kern="0" spc="4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makanan</a:t>
            </a:r>
            <a:r>
              <a:rPr lang="en-US" sz="1800" b="0" kern="0" spc="-28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yang</a:t>
            </a:r>
            <a:r>
              <a:rPr lang="en-US" sz="1800" b="0" kern="0" spc="-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sebelumnya</a:t>
            </a:r>
            <a:r>
              <a:rPr lang="en-US" sz="1800" b="0" kern="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telah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dicerna</a:t>
            </a:r>
            <a:r>
              <a:rPr lang="en-US" sz="1800" b="0" kern="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melalui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gerak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peristaltik</a:t>
            </a:r>
            <a:r>
              <a:rPr lang="en-US" sz="1800" b="0" kern="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otot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lambung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1800" b="1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52400" indent="0">
              <a:buNone/>
            </a:pPr>
            <a:endParaRPr lang="en-ID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39308D7-A1E8-EFD7-8E29-B75C48956367}"/>
              </a:ext>
            </a:extLst>
          </p:cNvPr>
          <p:cNvSpPr txBox="1">
            <a:spLocks/>
          </p:cNvSpPr>
          <p:nvPr/>
        </p:nvSpPr>
        <p:spPr>
          <a:xfrm>
            <a:off x="3860799" y="2271496"/>
            <a:ext cx="5140960" cy="204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●"/>
              <a:defRPr sz="1600" b="0" i="0" u="none" strike="noStrike" cap="none">
                <a:solidFill>
                  <a:schemeClr val="accent2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○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■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●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○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■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●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○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■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pPr marL="742950" lvl="1" indent="-285750" algn="just">
              <a:buSzPts val="1200"/>
              <a:buFont typeface="Times New Roman" panose="02020603050405020304" pitchFamily="18" charset="0"/>
              <a:buAutoNum type="arabicPeriod"/>
            </a:pPr>
            <a:r>
              <a:rPr lang="en-US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Kaji</a:t>
            </a:r>
            <a:r>
              <a:rPr lang="en-US" sz="14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factor</a:t>
            </a:r>
            <a:r>
              <a:rPr lang="en-US" sz="14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penyebab</a:t>
            </a:r>
            <a:r>
              <a:rPr lang="en-US" sz="14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 </a:t>
            </a:r>
            <a:r>
              <a:rPr lang="en-US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sifat</a:t>
            </a:r>
            <a:r>
              <a:rPr lang="en-US" sz="14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muntah</a:t>
            </a:r>
            <a:endParaRPr lang="en-ID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lvl="1" indent="-285750" algn="just">
              <a:buSzPts val="1200"/>
              <a:buFont typeface="Times New Roman" panose="02020603050405020304" pitchFamily="18" charset="0"/>
              <a:buAutoNum type="arabicPeriod"/>
            </a:pPr>
            <a:r>
              <a:rPr lang="en-US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Berikan</a:t>
            </a:r>
            <a:r>
              <a:rPr lang="en-US" sz="14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pengobatan</a:t>
            </a:r>
            <a:r>
              <a:rPr lang="en-US" sz="1400" spc="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yang</a:t>
            </a:r>
            <a:r>
              <a:rPr lang="en-US" sz="14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bergantung</a:t>
            </a:r>
            <a:r>
              <a:rPr lang="en-US" sz="1400" spc="-2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pada</a:t>
            </a:r>
            <a:r>
              <a:rPr lang="en-US" sz="1400" spc="-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factor</a:t>
            </a:r>
            <a:r>
              <a:rPr lang="en-US" sz="14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penyebab</a:t>
            </a:r>
            <a:endParaRPr lang="en-ID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lvl="1" indent="-285750" algn="just">
              <a:buSzPts val="1200"/>
              <a:buFont typeface="Times New Roman" panose="02020603050405020304" pitchFamily="18" charset="0"/>
              <a:buAutoNum type="arabicPeriod"/>
            </a:pPr>
            <a:r>
              <a:rPr lang="en-US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Ciptakan</a:t>
            </a:r>
            <a:r>
              <a:rPr lang="en-US" sz="14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suasana</a:t>
            </a:r>
            <a:r>
              <a:rPr lang="en-US" sz="14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tenang</a:t>
            </a:r>
            <a:endParaRPr lang="en-ID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lvl="1" indent="-285750" algn="just">
              <a:buSzPts val="1200"/>
              <a:buFont typeface="Times New Roman" panose="02020603050405020304" pitchFamily="18" charset="0"/>
              <a:buAutoNum type="arabicPeriod"/>
            </a:pPr>
            <a:r>
              <a:rPr lang="en-US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Perlakukan</a:t>
            </a:r>
            <a:r>
              <a:rPr lang="en-US" sz="14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bayi</a:t>
            </a:r>
            <a:r>
              <a:rPr lang="en-US" sz="14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baik</a:t>
            </a:r>
            <a:r>
              <a:rPr lang="en-US" sz="14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</a:t>
            </a:r>
            <a:r>
              <a:rPr lang="en-US" sz="14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hati-hati</a:t>
            </a:r>
            <a:endParaRPr lang="en-ID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lvl="1" indent="-285750" algn="just">
              <a:buSzPts val="1200"/>
              <a:buFont typeface="Times New Roman" panose="02020603050405020304" pitchFamily="18" charset="0"/>
              <a:buAutoNum type="arabicPeriod"/>
            </a:pPr>
            <a:r>
              <a:rPr lang="en-US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Berikan</a:t>
            </a:r>
            <a:r>
              <a:rPr lang="en-US" sz="14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diet</a:t>
            </a:r>
            <a:r>
              <a:rPr lang="en-US" sz="1400" spc="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yang</a:t>
            </a:r>
            <a:r>
              <a:rPr lang="en-US" sz="1400" spc="-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sesuai</a:t>
            </a:r>
            <a:r>
              <a:rPr lang="en-US" sz="14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</a:t>
            </a:r>
            <a:r>
              <a:rPr lang="en-US" sz="14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tidak</a:t>
            </a:r>
            <a:r>
              <a:rPr lang="en-US" sz="14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merangsang</a:t>
            </a:r>
            <a:r>
              <a:rPr lang="en-US" sz="14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muntah</a:t>
            </a:r>
            <a:endParaRPr lang="en-ID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lvl="1" indent="-285750" algn="just">
              <a:buSzPts val="1200"/>
              <a:buFont typeface="Times New Roman" panose="02020603050405020304" pitchFamily="18" charset="0"/>
              <a:buAutoNum type="arabicPeriod"/>
            </a:pPr>
            <a:r>
              <a:rPr lang="en-US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Berikan</a:t>
            </a:r>
            <a:r>
              <a:rPr lang="en-US" sz="14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antiemetic</a:t>
            </a:r>
            <a:r>
              <a:rPr lang="en-US" sz="14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jika</a:t>
            </a:r>
            <a:r>
              <a:rPr lang="en-US" sz="14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terjadi</a:t>
            </a:r>
            <a:r>
              <a:rPr lang="en-US" sz="14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reaksi</a:t>
            </a:r>
            <a:r>
              <a:rPr lang="en-US" sz="14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simptomatis</a:t>
            </a:r>
            <a:endParaRPr lang="en-ID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lvl="1" indent="-285750" algn="just">
              <a:buSzPts val="1200"/>
              <a:buFont typeface="Times New Roman" panose="02020603050405020304" pitchFamily="18" charset="0"/>
              <a:buAutoNum type="arabicPeriod"/>
            </a:pPr>
            <a:r>
              <a:rPr lang="en-US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Rujuk</a:t>
            </a:r>
            <a:r>
              <a:rPr lang="en-US" sz="14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segera</a:t>
            </a:r>
            <a:endParaRPr lang="en-ID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52400" indent="0">
              <a:buFont typeface="Hind"/>
              <a:buNone/>
            </a:pPr>
            <a:endParaRPr lang="en-ID" dirty="0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77C58F2B-176A-C6DA-7013-85D1D35E409B}"/>
              </a:ext>
            </a:extLst>
          </p:cNvPr>
          <p:cNvSpPr txBox="1">
            <a:spLocks/>
          </p:cNvSpPr>
          <p:nvPr/>
        </p:nvSpPr>
        <p:spPr>
          <a:xfrm>
            <a:off x="4263032" y="1633223"/>
            <a:ext cx="4160100" cy="4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3000" b="0" i="0" u="none" strike="noStrike" cap="none">
                <a:solidFill>
                  <a:schemeClr val="accent1"/>
                </a:solidFill>
                <a:latin typeface="Galada"/>
                <a:ea typeface="Galada"/>
                <a:cs typeface="Galada"/>
                <a:sym typeface="Galad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9pPr>
          </a:lstStyle>
          <a:p>
            <a:r>
              <a:rPr lang="en-US" dirty="0" err="1"/>
              <a:t>Penanganannya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19060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E9BAC26-9C5B-B809-53F8-24AABC1FF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41" y="810221"/>
            <a:ext cx="4160100" cy="492900"/>
          </a:xfrm>
        </p:spPr>
        <p:txBody>
          <a:bodyPr/>
          <a:lstStyle/>
          <a:p>
            <a:r>
              <a:rPr lang="en-US" dirty="0" err="1"/>
              <a:t>Gumoh</a:t>
            </a:r>
            <a:endParaRPr lang="en-ID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1B35487-F1EF-4D86-2D74-325A9DAA9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241" y="1228509"/>
            <a:ext cx="3881119" cy="204261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Merupakan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suatu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keadaan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keluarnya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isi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dalam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lambung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baik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cairan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maupun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makanan</a:t>
            </a:r>
            <a:r>
              <a:rPr lang="en-US" sz="1800" b="0" kern="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(ASI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atau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PASI)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segera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setelah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bayi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diberikan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asupan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tersebut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tanpa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mengalami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proses</a:t>
            </a:r>
            <a:r>
              <a:rPr lang="en-US" sz="1800" b="0" kern="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pencernaan</a:t>
            </a:r>
            <a:r>
              <a:rPr lang="en-US" sz="1800" b="0" kern="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melalui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gerak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peristaltik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otot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lambung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1800" b="1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52400" indent="0">
              <a:buNone/>
            </a:pPr>
            <a:endParaRPr lang="en-ID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39308D7-A1E8-EFD7-8E29-B75C48956367}"/>
              </a:ext>
            </a:extLst>
          </p:cNvPr>
          <p:cNvSpPr txBox="1">
            <a:spLocks/>
          </p:cNvSpPr>
          <p:nvPr/>
        </p:nvSpPr>
        <p:spPr>
          <a:xfrm>
            <a:off x="3860799" y="2249814"/>
            <a:ext cx="5140960" cy="204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●"/>
              <a:defRPr sz="1600" b="0" i="0" u="none" strike="noStrike" cap="none">
                <a:solidFill>
                  <a:schemeClr val="accent2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○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■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●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○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■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●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○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■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pPr marL="742950" lvl="1" indent="-285750" algn="just">
              <a:buSzPts val="1200"/>
              <a:buFont typeface="Times New Roman" panose="02020603050405020304" pitchFamily="18" charset="0"/>
              <a:buAutoNum type="arabicParenR"/>
            </a:pP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Perbaiki</a:t>
            </a:r>
            <a:r>
              <a:rPr lang="en-US" sz="1800" b="0" kern="0" spc="-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teknik</a:t>
            </a:r>
            <a:r>
              <a:rPr lang="en-US" sz="1800" b="0" kern="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menyusui</a:t>
            </a:r>
            <a:endParaRPr lang="en-ID" sz="1800" b="1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lvl="1" indent="-285750" algn="just">
              <a:buSzPts val="1200"/>
              <a:buFont typeface="Times New Roman" panose="02020603050405020304" pitchFamily="18" charset="0"/>
              <a:buAutoNum type="arabicParenR"/>
            </a:pP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Perhatikan</a:t>
            </a:r>
            <a:r>
              <a:rPr lang="en-US" sz="1800" b="0" kern="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posisi</a:t>
            </a:r>
            <a:r>
              <a:rPr lang="en-US" sz="1800" b="0" kern="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botol</a:t>
            </a:r>
            <a:r>
              <a:rPr lang="en-US" sz="1800" b="0" kern="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saat</a:t>
            </a:r>
            <a:r>
              <a:rPr lang="en-US" sz="1800" b="0" kern="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pemberian</a:t>
            </a:r>
            <a:r>
              <a:rPr lang="en-US" sz="1800" b="0" kern="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susu</a:t>
            </a:r>
            <a:endParaRPr lang="en-ID" sz="1800" b="1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lvl="1" indent="-285750" algn="just">
              <a:buSzPts val="1200"/>
              <a:buFont typeface="Times New Roman" panose="02020603050405020304" pitchFamily="18" charset="0"/>
              <a:buAutoNum type="arabicParenR"/>
            </a:pP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Sendawakan</a:t>
            </a:r>
            <a:r>
              <a:rPr lang="en-US" sz="1800" b="0" kern="0" spc="-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bayi</a:t>
            </a:r>
            <a:r>
              <a:rPr lang="en-US" sz="1800" b="0" kern="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setelah</a:t>
            </a:r>
            <a:r>
              <a:rPr lang="en-US" sz="1800" b="0" kern="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disusui</a:t>
            </a:r>
            <a:endParaRPr lang="en-ID" sz="1800" b="1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lvl="1" indent="-285750" algn="just">
              <a:buSzPts val="1200"/>
              <a:buFont typeface="Times New Roman" panose="02020603050405020304" pitchFamily="18" charset="0"/>
              <a:buAutoNum type="arabicParenR"/>
            </a:pP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Lakukan</a:t>
            </a:r>
            <a:r>
              <a:rPr lang="en-US" sz="1800" b="0" kern="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teknik</a:t>
            </a:r>
            <a:r>
              <a:rPr lang="en-US" sz="1800" b="0" kern="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menyusui</a:t>
            </a:r>
            <a:r>
              <a:rPr lang="en-US" sz="1800" b="0" kern="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yang</a:t>
            </a:r>
            <a:r>
              <a:rPr lang="en-US" sz="1800" b="0" kern="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benar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800" b="0" kern="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yaitu</a:t>
            </a:r>
            <a:r>
              <a:rPr lang="en-US" sz="1800" b="0" kern="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bibir</a:t>
            </a:r>
            <a:r>
              <a:rPr lang="en-US" sz="1800" b="0" kern="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mencakup</a:t>
            </a:r>
            <a:r>
              <a:rPr lang="en-US" sz="1800" b="0" kern="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rapat</a:t>
            </a:r>
            <a:r>
              <a:rPr lang="en-US" sz="1800" b="0" kern="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seluruh</a:t>
            </a:r>
            <a:r>
              <a:rPr lang="en-US" sz="1800" b="0" kern="0" spc="-29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puting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susu</a:t>
            </a:r>
            <a:r>
              <a:rPr lang="en-US" sz="1800" b="0" kern="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ibu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sampai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</a:t>
            </a:r>
            <a:r>
              <a:rPr lang="en-US" sz="1800" b="0" kern="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areola.</a:t>
            </a:r>
            <a:endParaRPr lang="en-ID" sz="1800" b="1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52400" indent="0">
              <a:buFont typeface="Hind"/>
              <a:buNone/>
            </a:pPr>
            <a:endParaRPr lang="en-ID" dirty="0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77C58F2B-176A-C6DA-7013-85D1D35E409B}"/>
              </a:ext>
            </a:extLst>
          </p:cNvPr>
          <p:cNvSpPr txBox="1">
            <a:spLocks/>
          </p:cNvSpPr>
          <p:nvPr/>
        </p:nvSpPr>
        <p:spPr>
          <a:xfrm>
            <a:off x="4432509" y="1756914"/>
            <a:ext cx="4160100" cy="4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3000" b="0" i="0" u="none" strike="noStrike" cap="none">
                <a:solidFill>
                  <a:schemeClr val="accent1"/>
                </a:solidFill>
                <a:latin typeface="Galada"/>
                <a:ea typeface="Galada"/>
                <a:cs typeface="Galada"/>
                <a:sym typeface="Galad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9pPr>
          </a:lstStyle>
          <a:p>
            <a:r>
              <a:rPr lang="en-US" dirty="0" err="1"/>
              <a:t>Penanganannya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96854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E9BAC26-9C5B-B809-53F8-24AABC1FF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410" y="1487850"/>
            <a:ext cx="4160100" cy="492900"/>
          </a:xfrm>
        </p:spPr>
        <p:txBody>
          <a:bodyPr/>
          <a:lstStyle/>
          <a:p>
            <a:r>
              <a:rPr lang="en-US" dirty="0" err="1"/>
              <a:t>Diare</a:t>
            </a:r>
            <a:endParaRPr lang="en-ID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1B35487-F1EF-4D86-2D74-325A9DAA9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241" y="1980750"/>
            <a:ext cx="3881119" cy="204261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BAB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frekuensi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 kali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atau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lebih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per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hari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disertai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perubahan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tinja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/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feses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menjadi</a:t>
            </a:r>
            <a:r>
              <a:rPr lang="en-US" sz="1800" b="0" kern="0" spc="-28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cair</a:t>
            </a:r>
            <a:r>
              <a:rPr lang="en-US" sz="1800" b="0" kern="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US" sz="1800" b="0" kern="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atau</a:t>
            </a:r>
            <a:r>
              <a:rPr lang="en-US" sz="1800" b="0" kern="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tanpa</a:t>
            </a:r>
            <a:r>
              <a:rPr lang="en-US" sz="1800" b="0" kern="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lender</a:t>
            </a:r>
            <a:r>
              <a:rPr lang="en-US" sz="1800" b="0" kern="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</a:t>
            </a:r>
            <a:r>
              <a:rPr lang="en-US" sz="1800" b="0" kern="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darah</a:t>
            </a:r>
            <a:r>
              <a:rPr lang="en-US" sz="1800" b="0" kern="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yang</a:t>
            </a:r>
            <a:r>
              <a:rPr lang="en-US" sz="1800" b="0" kern="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terjadi</a:t>
            </a:r>
            <a:r>
              <a:rPr lang="en-US" sz="1800" b="0" kern="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pada</a:t>
            </a:r>
            <a:r>
              <a:rPr lang="en-US" sz="1800" b="0" kern="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bayi</a:t>
            </a:r>
            <a:r>
              <a:rPr lang="en-US" sz="1800" b="0" kern="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</a:t>
            </a:r>
            <a:r>
              <a:rPr lang="en-US" sz="1800" b="0" kern="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anak</a:t>
            </a:r>
            <a:r>
              <a:rPr lang="en-US" sz="1800" b="0" kern="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yang</a:t>
            </a:r>
            <a:r>
              <a:rPr lang="en-US" sz="1800" b="0" kern="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sebelumnya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tampak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sehat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1800" b="1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52400" indent="0">
              <a:buNone/>
            </a:pPr>
            <a:endParaRPr lang="en-ID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39308D7-A1E8-EFD7-8E29-B75C48956367}"/>
              </a:ext>
            </a:extLst>
          </p:cNvPr>
          <p:cNvSpPr txBox="1">
            <a:spLocks/>
          </p:cNvSpPr>
          <p:nvPr/>
        </p:nvSpPr>
        <p:spPr>
          <a:xfrm>
            <a:off x="4153529" y="1153896"/>
            <a:ext cx="4718061" cy="204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●"/>
              <a:defRPr sz="1600" b="0" i="0" u="none" strike="noStrike" cap="none">
                <a:solidFill>
                  <a:schemeClr val="accent2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○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■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●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○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■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●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○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■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pPr marL="342900" lvl="0" indent="-342900" algn="just">
              <a:spcBef>
                <a:spcPts val="0"/>
              </a:spcBef>
              <a:buSzPts val="1200"/>
              <a:buFont typeface="Times New Roman" panose="02020603050405020304" pitchFamily="18" charset="0"/>
              <a:buAutoNum type="arabicParenR"/>
            </a:pP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Memberikan</a:t>
            </a:r>
            <a:r>
              <a:rPr lang="en-US" sz="1800" spc="-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cairan</a:t>
            </a:r>
            <a:r>
              <a:rPr lang="en-US" sz="18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mengatur</a:t>
            </a:r>
            <a:r>
              <a:rPr lang="en-US" sz="18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keseimbangan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cairan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elektrolit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ts val="0"/>
              </a:spcBef>
              <a:buSzPts val="1200"/>
              <a:buFont typeface="Times New Roman" panose="02020603050405020304" pitchFamily="18" charset="0"/>
              <a:buAutoNum type="arabicParenR"/>
            </a:pP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Melakukan</a:t>
            </a:r>
            <a:r>
              <a:rPr lang="en-US" sz="18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terapi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rehidrasi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76835" lvl="0" indent="-342900" algn="just">
              <a:spcBef>
                <a:spcPts val="0"/>
              </a:spcBef>
              <a:buSzPts val="1200"/>
              <a:buFont typeface="Times New Roman" panose="02020603050405020304" pitchFamily="18" charset="0"/>
              <a:buAutoNum type="arabicParenR"/>
            </a:pP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Melakukan</a:t>
            </a:r>
            <a:r>
              <a:rPr lang="en-US" sz="1800" spc="7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kolaborasi</a:t>
            </a:r>
            <a:r>
              <a:rPr lang="en-US" sz="1800" spc="8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untuk</a:t>
            </a:r>
            <a:r>
              <a:rPr lang="en-US" sz="1800" spc="8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terapi</a:t>
            </a:r>
            <a:r>
              <a:rPr lang="en-US" sz="1800" spc="8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pemberian</a:t>
            </a:r>
            <a:r>
              <a:rPr lang="en-US" sz="1800" spc="8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antibiotik</a:t>
            </a:r>
            <a:r>
              <a:rPr lang="en-US" sz="1800" spc="8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yang</a:t>
            </a:r>
            <a:r>
              <a:rPr lang="en-US" sz="1800" spc="6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sesuai</a:t>
            </a:r>
            <a:r>
              <a:rPr lang="en-US" sz="1800" spc="8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US" sz="1800" spc="-28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kuman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penyebabnya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76200" lvl="0" indent="-342900" algn="just">
              <a:spcBef>
                <a:spcPts val="0"/>
              </a:spcBef>
              <a:buSzPts val="1200"/>
              <a:buFont typeface="Times New Roman" panose="02020603050405020304" pitchFamily="18" charset="0"/>
              <a:buAutoNum type="arabicParenR"/>
            </a:pP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Mencuci</a:t>
            </a:r>
            <a:r>
              <a:rPr lang="en-US" sz="1800" spc="10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tangan</a:t>
            </a:r>
            <a:r>
              <a:rPr lang="en-US" sz="1800" spc="10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sebelum</a:t>
            </a:r>
            <a:r>
              <a:rPr lang="en-US" sz="1800" spc="10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</a:t>
            </a:r>
            <a:r>
              <a:rPr lang="en-US" sz="1800" spc="10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sesudah</a:t>
            </a:r>
            <a:r>
              <a:rPr lang="en-US" sz="1800" spc="10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kontak</a:t>
            </a:r>
            <a:r>
              <a:rPr lang="en-US" sz="1800" spc="1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US" sz="1800" spc="1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bayi</a:t>
            </a:r>
            <a:r>
              <a:rPr lang="en-US" sz="1800" spc="10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untuk</a:t>
            </a:r>
            <a:r>
              <a:rPr lang="en-US" sz="1800" spc="10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mencegah</a:t>
            </a:r>
            <a:r>
              <a:rPr lang="en-US" sz="1800" spc="-28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penularan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ts val="0"/>
              </a:spcBef>
              <a:buSzPts val="1200"/>
              <a:buFont typeface="Times New Roman" panose="02020603050405020304" pitchFamily="18" charset="0"/>
              <a:buAutoNum type="arabicParenR"/>
            </a:pP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Memantau</a:t>
            </a:r>
            <a:r>
              <a:rPr lang="en-US" sz="18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biakan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feses</a:t>
            </a:r>
            <a:r>
              <a:rPr lang="en-US" sz="18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pada</a:t>
            </a:r>
            <a:r>
              <a:rPr lang="en-US" sz="18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bayi</a:t>
            </a:r>
            <a:r>
              <a:rPr lang="en-US" sz="1800" spc="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yang</a:t>
            </a:r>
            <a:r>
              <a:rPr lang="en-US" sz="1800" spc="-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mendapat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terapi</a:t>
            </a:r>
            <a:r>
              <a:rPr lang="en-US" sz="18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antibiotik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ts val="0"/>
              </a:spcBef>
              <a:buSzPts val="1200"/>
              <a:buFont typeface="Times New Roman" panose="02020603050405020304" pitchFamily="18" charset="0"/>
              <a:buAutoNum type="arabicParenR"/>
            </a:pP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Tidak</a:t>
            </a:r>
            <a:r>
              <a:rPr lang="en-US" sz="18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dianjurkan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memberi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anti</a:t>
            </a:r>
            <a:r>
              <a:rPr lang="en-US" sz="18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diare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52400" indent="0">
              <a:buFont typeface="Hind"/>
              <a:buNone/>
            </a:pPr>
            <a:endParaRPr lang="en-ID" dirty="0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77C58F2B-176A-C6DA-7013-85D1D35E409B}"/>
              </a:ext>
            </a:extLst>
          </p:cNvPr>
          <p:cNvSpPr txBox="1">
            <a:spLocks/>
          </p:cNvSpPr>
          <p:nvPr/>
        </p:nvSpPr>
        <p:spPr>
          <a:xfrm>
            <a:off x="5459654" y="477834"/>
            <a:ext cx="4160100" cy="4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3000" b="0" i="0" u="none" strike="noStrike" cap="none">
                <a:solidFill>
                  <a:schemeClr val="accent1"/>
                </a:solidFill>
                <a:latin typeface="Galada"/>
                <a:ea typeface="Galada"/>
                <a:cs typeface="Galada"/>
                <a:sym typeface="Galad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9pPr>
          </a:lstStyle>
          <a:p>
            <a:r>
              <a:rPr lang="en-US" dirty="0" err="1"/>
              <a:t>Penanganannya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0285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E9BAC26-9C5B-B809-53F8-24AABC1FF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410" y="1487850"/>
            <a:ext cx="4160100" cy="492900"/>
          </a:xfrm>
        </p:spPr>
        <p:txBody>
          <a:bodyPr/>
          <a:lstStyle/>
          <a:p>
            <a:r>
              <a:rPr lang="en-US" dirty="0" err="1"/>
              <a:t>Bisulan</a:t>
            </a:r>
            <a:endParaRPr lang="en-ID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1B35487-F1EF-4D86-2D74-325A9DAA9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241" y="1980750"/>
            <a:ext cx="3881119" cy="204261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Infeksi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bakterial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terutama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oleh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kuman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Staphylococcus Aureus dan Streptococcus sp.)</a:t>
            </a:r>
            <a:r>
              <a:rPr lang="en-US" sz="1800" b="0" kern="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pada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bagian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atas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lapisan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kulit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Salah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satu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faktor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resiko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atau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pemicu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munculnya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bisulan</a:t>
            </a:r>
            <a:r>
              <a:rPr lang="en-US" sz="1800" b="0" kern="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adalah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obesitas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semakin</a:t>
            </a:r>
            <a:r>
              <a:rPr lang="en-US" sz="1800" b="0" kern="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gemuk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seseorang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semakin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tinggi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resiko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untuk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mengalami</a:t>
            </a:r>
            <a:r>
              <a:rPr lang="en-US" sz="1800" b="0" kern="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bisul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en-ID" sz="1800" b="1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52400" indent="0">
              <a:buNone/>
            </a:pPr>
            <a:endParaRPr lang="en-ID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39308D7-A1E8-EFD7-8E29-B75C48956367}"/>
              </a:ext>
            </a:extLst>
          </p:cNvPr>
          <p:cNvSpPr txBox="1">
            <a:spLocks/>
          </p:cNvSpPr>
          <p:nvPr/>
        </p:nvSpPr>
        <p:spPr>
          <a:xfrm>
            <a:off x="4153529" y="1153896"/>
            <a:ext cx="4718061" cy="204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●"/>
              <a:defRPr sz="1600" b="0" i="0" u="none" strike="noStrike" cap="none">
                <a:solidFill>
                  <a:schemeClr val="accent2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○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■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●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○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■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●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○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■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pPr marL="342900" lvl="0" indent="-342900" algn="just">
              <a:spcBef>
                <a:spcPts val="0"/>
              </a:spcBef>
              <a:buSzPts val="1200"/>
              <a:buFont typeface="Times New Roman" panose="02020603050405020304" pitchFamily="18" charset="0"/>
              <a:buAutoNum type="arabicParenR"/>
            </a:pP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Faktor</a:t>
            </a:r>
            <a:r>
              <a:rPr lang="en-US" sz="18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pemicu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harus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dihilangkan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ts val="0"/>
              </a:spcBef>
              <a:buSzPts val="1200"/>
              <a:buFont typeface="Times New Roman" panose="02020603050405020304" pitchFamily="18" charset="0"/>
              <a:buAutoNum type="arabicParenR"/>
            </a:pP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Menjaga</a:t>
            </a:r>
            <a:r>
              <a:rPr lang="en-US" sz="1800" spc="-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kebersihan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umum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terutama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pada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kulit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74930" lvl="0" indent="-342900" algn="just">
              <a:spcBef>
                <a:spcPts val="0"/>
              </a:spcBef>
              <a:buSzPts val="1200"/>
              <a:buFont typeface="Times New Roman" panose="02020603050405020304" pitchFamily="18" charset="0"/>
              <a:buAutoNum type="arabicParenR"/>
            </a:pP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Bila</a:t>
            </a:r>
            <a:r>
              <a:rPr lang="en-US" sz="1800" spc="6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bisulan</a:t>
            </a:r>
            <a:r>
              <a:rPr lang="en-US" sz="1800" spc="6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melebar</a:t>
            </a:r>
            <a:r>
              <a:rPr lang="en-US" sz="1800" spc="7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semakin</a:t>
            </a:r>
            <a:r>
              <a:rPr lang="en-US" sz="1800" spc="6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luas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en-US" sz="1800" spc="6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diberikan</a:t>
            </a:r>
            <a:r>
              <a:rPr lang="en-US" sz="1800" spc="6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obat</a:t>
            </a:r>
            <a:r>
              <a:rPr lang="en-US" sz="1800" spc="6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antibiotik</a:t>
            </a:r>
            <a:r>
              <a:rPr lang="en-US" sz="1800" spc="6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golongan</a:t>
            </a:r>
            <a:r>
              <a:rPr lang="en-US" sz="1800" spc="7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penicilin</a:t>
            </a:r>
            <a:r>
              <a:rPr lang="en-US" sz="1800" spc="-28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atau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diberikan</a:t>
            </a:r>
            <a:r>
              <a:rPr lang="en-US" sz="1800" spc="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antibiotik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Eritromicin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78740" lvl="0" indent="-342900" algn="just">
              <a:spcBef>
                <a:spcPts val="0"/>
              </a:spcBef>
              <a:buSzPts val="1200"/>
              <a:buFont typeface="Times New Roman" panose="02020603050405020304" pitchFamily="18" charset="0"/>
              <a:buAutoNum type="arabicParenR"/>
            </a:pP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Bila</a:t>
            </a:r>
            <a:r>
              <a:rPr lang="en-US" sz="1800" spc="16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bisul</a:t>
            </a:r>
            <a:r>
              <a:rPr lang="en-US" sz="1800" spc="17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matang</a:t>
            </a:r>
            <a:r>
              <a:rPr lang="en-US" sz="1800" spc="16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lakukan</a:t>
            </a:r>
            <a:r>
              <a:rPr lang="en-US" sz="1800" spc="17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insisi</a:t>
            </a:r>
            <a:r>
              <a:rPr lang="en-US" sz="1800" spc="17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</a:t>
            </a:r>
            <a:r>
              <a:rPr lang="en-US" sz="1800" spc="16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bila</a:t>
            </a:r>
            <a:r>
              <a:rPr lang="en-US" sz="1800" spc="17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bisul</a:t>
            </a:r>
            <a:r>
              <a:rPr lang="en-US" sz="1800" spc="15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sering</a:t>
            </a:r>
            <a:r>
              <a:rPr lang="en-US" sz="1800" spc="16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kambuh</a:t>
            </a:r>
            <a:r>
              <a:rPr lang="en-US" sz="1800" spc="17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perlu</a:t>
            </a:r>
            <a:r>
              <a:rPr lang="en-US" sz="1800" spc="17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dilakukan</a:t>
            </a:r>
            <a:r>
              <a:rPr lang="en-US" sz="1800" spc="-28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pemeriksaan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gula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darah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52400" indent="0">
              <a:buFont typeface="Hind"/>
              <a:buNone/>
            </a:pPr>
            <a:endParaRPr lang="en-ID" dirty="0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77C58F2B-176A-C6DA-7013-85D1D35E409B}"/>
              </a:ext>
            </a:extLst>
          </p:cNvPr>
          <p:cNvSpPr txBox="1">
            <a:spLocks/>
          </p:cNvSpPr>
          <p:nvPr/>
        </p:nvSpPr>
        <p:spPr>
          <a:xfrm>
            <a:off x="5459654" y="477834"/>
            <a:ext cx="4160100" cy="4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3000" b="0" i="0" u="none" strike="noStrike" cap="none">
                <a:solidFill>
                  <a:schemeClr val="accent1"/>
                </a:solidFill>
                <a:latin typeface="Galada"/>
                <a:ea typeface="Galada"/>
                <a:cs typeface="Galada"/>
                <a:sym typeface="Galad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9pPr>
          </a:lstStyle>
          <a:p>
            <a:r>
              <a:rPr lang="en-US" dirty="0" err="1"/>
              <a:t>Penanganannya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741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p50"/>
          <p:cNvSpPr txBox="1">
            <a:spLocks noGrp="1"/>
          </p:cNvSpPr>
          <p:nvPr>
            <p:ph type="title"/>
          </p:nvPr>
        </p:nvSpPr>
        <p:spPr>
          <a:xfrm>
            <a:off x="713225" y="445050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Hipotermi</a:t>
            </a:r>
            <a:endParaRPr dirty="0"/>
          </a:p>
        </p:txBody>
      </p:sp>
      <p:sp>
        <p:nvSpPr>
          <p:cNvPr id="1093" name="Google Shape;1093;p50"/>
          <p:cNvSpPr txBox="1">
            <a:spLocks noGrp="1"/>
          </p:cNvSpPr>
          <p:nvPr>
            <p:ph type="subTitle" idx="1"/>
          </p:nvPr>
        </p:nvSpPr>
        <p:spPr>
          <a:xfrm>
            <a:off x="788925" y="1100062"/>
            <a:ext cx="4735500" cy="24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buClr>
                <a:schemeClr val="dk1"/>
              </a:buClr>
              <a:buSzPts val="1100"/>
              <a:buNone/>
            </a:pP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Hipotermi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adalah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suhu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tubuh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bayi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baru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lahir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normal (&lt;36°C) pada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pengukuran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suhu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melalui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aksila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dimana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suhu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tubuh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bayi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baru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lahir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normal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adalah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36,5°C-37,5°C (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suhu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aksila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Hipotermi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merupakan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suatu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tanda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bahaya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karena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dapat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menyebabkan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terjadinya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perubahan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metabolisme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tubuh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akan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berakhir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kegagalan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fungsi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jantung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paru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kematian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Depkes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RI, 2007).</a:t>
            </a:r>
            <a:endParaRPr lang="en-ID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accent2"/>
              </a:solidFill>
            </a:endParaRPr>
          </a:p>
        </p:txBody>
      </p:sp>
      <p:sp>
        <p:nvSpPr>
          <p:cNvPr id="1094" name="Google Shape;1094;p50"/>
          <p:cNvSpPr/>
          <p:nvPr/>
        </p:nvSpPr>
        <p:spPr>
          <a:xfrm flipH="1">
            <a:off x="5792900" y="3449075"/>
            <a:ext cx="80075" cy="78400"/>
          </a:xfrm>
          <a:custGeom>
            <a:avLst/>
            <a:gdLst/>
            <a:ahLst/>
            <a:cxnLst/>
            <a:rect l="l" t="t" r="r" b="b"/>
            <a:pathLst>
              <a:path w="3203" h="3136" extrusionOk="0">
                <a:moveTo>
                  <a:pt x="1668" y="0"/>
                </a:moveTo>
                <a:lnTo>
                  <a:pt x="1134" y="968"/>
                </a:lnTo>
                <a:lnTo>
                  <a:pt x="0" y="1068"/>
                </a:lnTo>
                <a:lnTo>
                  <a:pt x="767" y="1902"/>
                </a:lnTo>
                <a:lnTo>
                  <a:pt x="500" y="3002"/>
                </a:lnTo>
                <a:lnTo>
                  <a:pt x="1501" y="2535"/>
                </a:lnTo>
                <a:lnTo>
                  <a:pt x="2469" y="3136"/>
                </a:lnTo>
                <a:lnTo>
                  <a:pt x="2368" y="2002"/>
                </a:lnTo>
                <a:lnTo>
                  <a:pt x="3202" y="1268"/>
                </a:lnTo>
                <a:lnTo>
                  <a:pt x="2102" y="1034"/>
                </a:lnTo>
                <a:lnTo>
                  <a:pt x="16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5" name="Google Shape;1095;p50"/>
          <p:cNvGrpSpPr/>
          <p:nvPr/>
        </p:nvGrpSpPr>
        <p:grpSpPr>
          <a:xfrm flipH="1">
            <a:off x="5593225" y="966800"/>
            <a:ext cx="2975475" cy="4176700"/>
            <a:chOff x="2406900" y="805525"/>
            <a:chExt cx="2975475" cy="4176700"/>
          </a:xfrm>
        </p:grpSpPr>
        <p:sp>
          <p:nvSpPr>
            <p:cNvPr id="1096" name="Google Shape;1096;p50"/>
            <p:cNvSpPr/>
            <p:nvPr/>
          </p:nvSpPr>
          <p:spPr>
            <a:xfrm>
              <a:off x="3153250" y="2293750"/>
              <a:ext cx="800600" cy="895875"/>
            </a:xfrm>
            <a:custGeom>
              <a:avLst/>
              <a:gdLst/>
              <a:ahLst/>
              <a:cxnLst/>
              <a:rect l="l" t="t" r="r" b="b"/>
              <a:pathLst>
                <a:path w="32024" h="35835" extrusionOk="0">
                  <a:moveTo>
                    <a:pt x="32024" y="1"/>
                  </a:moveTo>
                  <a:cubicBezTo>
                    <a:pt x="32023" y="1"/>
                    <a:pt x="234" y="4070"/>
                    <a:pt x="101" y="4404"/>
                  </a:cubicBezTo>
                  <a:cubicBezTo>
                    <a:pt x="1" y="4737"/>
                    <a:pt x="1635" y="17813"/>
                    <a:pt x="1635" y="17813"/>
                  </a:cubicBezTo>
                  <a:cubicBezTo>
                    <a:pt x="1635" y="17813"/>
                    <a:pt x="20115" y="35659"/>
                    <a:pt x="20582" y="35826"/>
                  </a:cubicBezTo>
                  <a:cubicBezTo>
                    <a:pt x="20596" y="35832"/>
                    <a:pt x="20615" y="35835"/>
                    <a:pt x="20638" y="35835"/>
                  </a:cubicBezTo>
                  <a:cubicBezTo>
                    <a:pt x="21389" y="35835"/>
                    <a:pt x="26853" y="32757"/>
                    <a:pt x="26853" y="32757"/>
                  </a:cubicBezTo>
                  <a:lnTo>
                    <a:pt x="32024" y="1"/>
                  </a:lnTo>
                  <a:close/>
                </a:path>
              </a:pathLst>
            </a:custGeom>
            <a:solidFill>
              <a:srgbClr val="FBB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50"/>
            <p:cNvSpPr/>
            <p:nvPr/>
          </p:nvSpPr>
          <p:spPr>
            <a:xfrm>
              <a:off x="3520175" y="924175"/>
              <a:ext cx="758900" cy="1439825"/>
            </a:xfrm>
            <a:custGeom>
              <a:avLst/>
              <a:gdLst/>
              <a:ahLst/>
              <a:cxnLst/>
              <a:rect l="l" t="t" r="r" b="b"/>
              <a:pathLst>
                <a:path w="30356" h="57593" extrusionOk="0">
                  <a:moveTo>
                    <a:pt x="10638" y="0"/>
                  </a:moveTo>
                  <a:cubicBezTo>
                    <a:pt x="8476" y="0"/>
                    <a:pt x="6375" y="494"/>
                    <a:pt x="4938" y="1512"/>
                  </a:cubicBezTo>
                  <a:cubicBezTo>
                    <a:pt x="4437" y="20259"/>
                    <a:pt x="1" y="39239"/>
                    <a:pt x="4004" y="57552"/>
                  </a:cubicBezTo>
                  <a:cubicBezTo>
                    <a:pt x="4672" y="57579"/>
                    <a:pt x="5340" y="57592"/>
                    <a:pt x="6006" y="57592"/>
                  </a:cubicBezTo>
                  <a:cubicBezTo>
                    <a:pt x="14527" y="57592"/>
                    <a:pt x="22900" y="55424"/>
                    <a:pt x="30356" y="51248"/>
                  </a:cubicBezTo>
                  <a:cubicBezTo>
                    <a:pt x="27821" y="50747"/>
                    <a:pt x="26220" y="47979"/>
                    <a:pt x="26120" y="45343"/>
                  </a:cubicBezTo>
                  <a:cubicBezTo>
                    <a:pt x="25986" y="42742"/>
                    <a:pt x="26953" y="40206"/>
                    <a:pt x="27787" y="37738"/>
                  </a:cubicBezTo>
                  <a:cubicBezTo>
                    <a:pt x="28588" y="35236"/>
                    <a:pt x="29288" y="32568"/>
                    <a:pt x="28588" y="30032"/>
                  </a:cubicBezTo>
                  <a:cubicBezTo>
                    <a:pt x="27687" y="26864"/>
                    <a:pt x="24819" y="24629"/>
                    <a:pt x="23318" y="21727"/>
                  </a:cubicBezTo>
                  <a:cubicBezTo>
                    <a:pt x="21783" y="18824"/>
                    <a:pt x="21650" y="15355"/>
                    <a:pt x="21383" y="12053"/>
                  </a:cubicBezTo>
                  <a:cubicBezTo>
                    <a:pt x="21149" y="8784"/>
                    <a:pt x="20549" y="5281"/>
                    <a:pt x="18381" y="2780"/>
                  </a:cubicBezTo>
                  <a:cubicBezTo>
                    <a:pt x="16770" y="955"/>
                    <a:pt x="13646" y="0"/>
                    <a:pt x="106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50"/>
            <p:cNvSpPr/>
            <p:nvPr/>
          </p:nvSpPr>
          <p:spPr>
            <a:xfrm>
              <a:off x="3106550" y="961100"/>
              <a:ext cx="954050" cy="1774650"/>
            </a:xfrm>
            <a:custGeom>
              <a:avLst/>
              <a:gdLst/>
              <a:ahLst/>
              <a:cxnLst/>
              <a:rect l="l" t="t" r="r" b="b"/>
              <a:pathLst>
                <a:path w="38162" h="70986" extrusionOk="0">
                  <a:moveTo>
                    <a:pt x="25730" y="1"/>
                  </a:moveTo>
                  <a:cubicBezTo>
                    <a:pt x="25398" y="1"/>
                    <a:pt x="25061" y="23"/>
                    <a:pt x="24718" y="68"/>
                  </a:cubicBezTo>
                  <a:lnTo>
                    <a:pt x="3570" y="6073"/>
                  </a:lnTo>
                  <a:cubicBezTo>
                    <a:pt x="1502" y="6340"/>
                    <a:pt x="1" y="8174"/>
                    <a:pt x="101" y="10242"/>
                  </a:cubicBezTo>
                  <a:lnTo>
                    <a:pt x="2669" y="57510"/>
                  </a:lnTo>
                  <a:lnTo>
                    <a:pt x="23151" y="70986"/>
                  </a:lnTo>
                  <a:lnTo>
                    <a:pt x="27354" y="56509"/>
                  </a:lnTo>
                  <a:lnTo>
                    <a:pt x="27220" y="49971"/>
                  </a:lnTo>
                  <a:cubicBezTo>
                    <a:pt x="27220" y="49971"/>
                    <a:pt x="35926" y="48270"/>
                    <a:pt x="37394" y="36828"/>
                  </a:cubicBezTo>
                  <a:cubicBezTo>
                    <a:pt x="38161" y="31124"/>
                    <a:pt x="37594" y="21851"/>
                    <a:pt x="36894" y="14245"/>
                  </a:cubicBezTo>
                  <a:cubicBezTo>
                    <a:pt x="36292" y="7785"/>
                    <a:pt x="31962" y="1"/>
                    <a:pt x="25730" y="1"/>
                  </a:cubicBezTo>
                  <a:close/>
                </a:path>
              </a:pathLst>
            </a:custGeom>
            <a:solidFill>
              <a:srgbClr val="FBB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50"/>
            <p:cNvSpPr/>
            <p:nvPr/>
          </p:nvSpPr>
          <p:spPr>
            <a:xfrm>
              <a:off x="3882100" y="1533750"/>
              <a:ext cx="74250" cy="70500"/>
            </a:xfrm>
            <a:custGeom>
              <a:avLst/>
              <a:gdLst/>
              <a:ahLst/>
              <a:cxnLst/>
              <a:rect l="l" t="t" r="r" b="b"/>
              <a:pathLst>
                <a:path w="2970" h="2820" extrusionOk="0">
                  <a:moveTo>
                    <a:pt x="1578" y="1"/>
                  </a:moveTo>
                  <a:cubicBezTo>
                    <a:pt x="1520" y="1"/>
                    <a:pt x="1461" y="4"/>
                    <a:pt x="1402" y="12"/>
                  </a:cubicBezTo>
                  <a:cubicBezTo>
                    <a:pt x="601" y="45"/>
                    <a:pt x="1" y="746"/>
                    <a:pt x="34" y="1513"/>
                  </a:cubicBezTo>
                  <a:cubicBezTo>
                    <a:pt x="97" y="2271"/>
                    <a:pt x="728" y="2819"/>
                    <a:pt x="1446" y="2819"/>
                  </a:cubicBezTo>
                  <a:cubicBezTo>
                    <a:pt x="1487" y="2819"/>
                    <a:pt x="1528" y="2818"/>
                    <a:pt x="1569" y="2814"/>
                  </a:cubicBezTo>
                  <a:cubicBezTo>
                    <a:pt x="2369" y="2747"/>
                    <a:pt x="2970" y="2047"/>
                    <a:pt x="2936" y="1280"/>
                  </a:cubicBezTo>
                  <a:cubicBezTo>
                    <a:pt x="2875" y="541"/>
                    <a:pt x="2273" y="1"/>
                    <a:pt x="15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50"/>
            <p:cNvSpPr/>
            <p:nvPr/>
          </p:nvSpPr>
          <p:spPr>
            <a:xfrm>
              <a:off x="3836250" y="1403025"/>
              <a:ext cx="148450" cy="40925"/>
            </a:xfrm>
            <a:custGeom>
              <a:avLst/>
              <a:gdLst/>
              <a:ahLst/>
              <a:cxnLst/>
              <a:rect l="l" t="t" r="r" b="b"/>
              <a:pathLst>
                <a:path w="5938" h="1637" extrusionOk="0">
                  <a:moveTo>
                    <a:pt x="3120" y="1"/>
                  </a:moveTo>
                  <a:cubicBezTo>
                    <a:pt x="3070" y="1"/>
                    <a:pt x="3019" y="2"/>
                    <a:pt x="2969" y="4"/>
                  </a:cubicBezTo>
                  <a:cubicBezTo>
                    <a:pt x="2135" y="4"/>
                    <a:pt x="1335" y="304"/>
                    <a:pt x="667" y="771"/>
                  </a:cubicBezTo>
                  <a:cubicBezTo>
                    <a:pt x="167" y="1205"/>
                    <a:pt x="0" y="1538"/>
                    <a:pt x="67" y="1605"/>
                  </a:cubicBezTo>
                  <a:cubicBezTo>
                    <a:pt x="85" y="1627"/>
                    <a:pt x="114" y="1636"/>
                    <a:pt x="153" y="1636"/>
                  </a:cubicBezTo>
                  <a:cubicBezTo>
                    <a:pt x="482" y="1636"/>
                    <a:pt x="1539" y="968"/>
                    <a:pt x="2969" y="938"/>
                  </a:cubicBezTo>
                  <a:cubicBezTo>
                    <a:pt x="3032" y="935"/>
                    <a:pt x="3094" y="934"/>
                    <a:pt x="3156" y="934"/>
                  </a:cubicBezTo>
                  <a:cubicBezTo>
                    <a:pt x="4455" y="934"/>
                    <a:pt x="5427" y="1504"/>
                    <a:pt x="5746" y="1504"/>
                  </a:cubicBezTo>
                  <a:cubicBezTo>
                    <a:pt x="5788" y="1504"/>
                    <a:pt x="5819" y="1494"/>
                    <a:pt x="5838" y="1472"/>
                  </a:cubicBezTo>
                  <a:cubicBezTo>
                    <a:pt x="5938" y="1405"/>
                    <a:pt x="5738" y="1038"/>
                    <a:pt x="5237" y="671"/>
                  </a:cubicBezTo>
                  <a:cubicBezTo>
                    <a:pt x="4612" y="233"/>
                    <a:pt x="3870" y="1"/>
                    <a:pt x="3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50"/>
            <p:cNvSpPr/>
            <p:nvPr/>
          </p:nvSpPr>
          <p:spPr>
            <a:xfrm>
              <a:off x="3518525" y="1533075"/>
              <a:ext cx="74225" cy="70350"/>
            </a:xfrm>
            <a:custGeom>
              <a:avLst/>
              <a:gdLst/>
              <a:ahLst/>
              <a:cxnLst/>
              <a:rect l="l" t="t" r="r" b="b"/>
              <a:pathLst>
                <a:path w="2969" h="2814" extrusionOk="0">
                  <a:moveTo>
                    <a:pt x="1524" y="0"/>
                  </a:moveTo>
                  <a:cubicBezTo>
                    <a:pt x="1483" y="0"/>
                    <a:pt x="1442" y="2"/>
                    <a:pt x="1401" y="6"/>
                  </a:cubicBezTo>
                  <a:cubicBezTo>
                    <a:pt x="601" y="72"/>
                    <a:pt x="0" y="740"/>
                    <a:pt x="34" y="1540"/>
                  </a:cubicBezTo>
                  <a:cubicBezTo>
                    <a:pt x="97" y="2266"/>
                    <a:pt x="727" y="2813"/>
                    <a:pt x="1445" y="2813"/>
                  </a:cubicBezTo>
                  <a:cubicBezTo>
                    <a:pt x="1486" y="2813"/>
                    <a:pt x="1527" y="2811"/>
                    <a:pt x="1568" y="2808"/>
                  </a:cubicBezTo>
                  <a:cubicBezTo>
                    <a:pt x="2369" y="2741"/>
                    <a:pt x="2969" y="2074"/>
                    <a:pt x="2936" y="1307"/>
                  </a:cubicBezTo>
                  <a:cubicBezTo>
                    <a:pt x="2872" y="549"/>
                    <a:pt x="2242" y="0"/>
                    <a:pt x="15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50"/>
            <p:cNvSpPr/>
            <p:nvPr/>
          </p:nvSpPr>
          <p:spPr>
            <a:xfrm>
              <a:off x="3449300" y="1421450"/>
              <a:ext cx="149300" cy="40850"/>
            </a:xfrm>
            <a:custGeom>
              <a:avLst/>
              <a:gdLst/>
              <a:ahLst/>
              <a:cxnLst/>
              <a:rect l="l" t="t" r="r" b="b"/>
              <a:pathLst>
                <a:path w="5972" h="1634" extrusionOk="0">
                  <a:moveTo>
                    <a:pt x="2969" y="1"/>
                  </a:moveTo>
                  <a:cubicBezTo>
                    <a:pt x="2135" y="34"/>
                    <a:pt x="1335" y="301"/>
                    <a:pt x="668" y="801"/>
                  </a:cubicBezTo>
                  <a:cubicBezTo>
                    <a:pt x="167" y="1202"/>
                    <a:pt x="1" y="1535"/>
                    <a:pt x="101" y="1602"/>
                  </a:cubicBezTo>
                  <a:cubicBezTo>
                    <a:pt x="118" y="1623"/>
                    <a:pt x="147" y="1633"/>
                    <a:pt x="187" y="1633"/>
                  </a:cubicBezTo>
                  <a:cubicBezTo>
                    <a:pt x="515" y="1633"/>
                    <a:pt x="1569" y="965"/>
                    <a:pt x="2969" y="935"/>
                  </a:cubicBezTo>
                  <a:cubicBezTo>
                    <a:pt x="3032" y="932"/>
                    <a:pt x="3095" y="931"/>
                    <a:pt x="3156" y="931"/>
                  </a:cubicBezTo>
                  <a:cubicBezTo>
                    <a:pt x="4456" y="931"/>
                    <a:pt x="5429" y="1501"/>
                    <a:pt x="5770" y="1501"/>
                  </a:cubicBezTo>
                  <a:cubicBezTo>
                    <a:pt x="5815" y="1501"/>
                    <a:pt x="5849" y="1491"/>
                    <a:pt x="5871" y="1469"/>
                  </a:cubicBezTo>
                  <a:cubicBezTo>
                    <a:pt x="5971" y="1402"/>
                    <a:pt x="5771" y="1035"/>
                    <a:pt x="5271" y="701"/>
                  </a:cubicBezTo>
                  <a:cubicBezTo>
                    <a:pt x="4604" y="234"/>
                    <a:pt x="3803" y="1"/>
                    <a:pt x="29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50"/>
            <p:cNvSpPr/>
            <p:nvPr/>
          </p:nvSpPr>
          <p:spPr>
            <a:xfrm>
              <a:off x="3715325" y="1418925"/>
              <a:ext cx="133450" cy="328425"/>
            </a:xfrm>
            <a:custGeom>
              <a:avLst/>
              <a:gdLst/>
              <a:ahLst/>
              <a:cxnLst/>
              <a:rect l="l" t="t" r="r" b="b"/>
              <a:pathLst>
                <a:path w="5338" h="13137" extrusionOk="0">
                  <a:moveTo>
                    <a:pt x="139" y="1"/>
                  </a:moveTo>
                  <a:cubicBezTo>
                    <a:pt x="137" y="1"/>
                    <a:pt x="135" y="1"/>
                    <a:pt x="134" y="2"/>
                  </a:cubicBezTo>
                  <a:cubicBezTo>
                    <a:pt x="0" y="69"/>
                    <a:pt x="1268" y="3604"/>
                    <a:pt x="3069" y="7907"/>
                  </a:cubicBezTo>
                  <a:cubicBezTo>
                    <a:pt x="3503" y="8975"/>
                    <a:pt x="3903" y="9976"/>
                    <a:pt x="4337" y="10943"/>
                  </a:cubicBezTo>
                  <a:cubicBezTo>
                    <a:pt x="4537" y="11310"/>
                    <a:pt x="4670" y="11710"/>
                    <a:pt x="4637" y="12144"/>
                  </a:cubicBezTo>
                  <a:cubicBezTo>
                    <a:pt x="4570" y="12411"/>
                    <a:pt x="4203" y="12511"/>
                    <a:pt x="3803" y="12544"/>
                  </a:cubicBezTo>
                  <a:cubicBezTo>
                    <a:pt x="2235" y="12811"/>
                    <a:pt x="1268" y="13011"/>
                    <a:pt x="1268" y="13078"/>
                  </a:cubicBezTo>
                  <a:cubicBezTo>
                    <a:pt x="1268" y="13117"/>
                    <a:pt x="1424" y="13136"/>
                    <a:pt x="1709" y="13136"/>
                  </a:cubicBezTo>
                  <a:cubicBezTo>
                    <a:pt x="2146" y="13136"/>
                    <a:pt x="2887" y="13092"/>
                    <a:pt x="3837" y="13011"/>
                  </a:cubicBezTo>
                  <a:cubicBezTo>
                    <a:pt x="4037" y="13011"/>
                    <a:pt x="4270" y="12978"/>
                    <a:pt x="4504" y="12911"/>
                  </a:cubicBezTo>
                  <a:cubicBezTo>
                    <a:pt x="4804" y="12811"/>
                    <a:pt x="5037" y="12577"/>
                    <a:pt x="5137" y="12277"/>
                  </a:cubicBezTo>
                  <a:cubicBezTo>
                    <a:pt x="5338" y="11677"/>
                    <a:pt x="5071" y="11176"/>
                    <a:pt x="4904" y="10709"/>
                  </a:cubicBezTo>
                  <a:cubicBezTo>
                    <a:pt x="4504" y="9742"/>
                    <a:pt x="4103" y="8741"/>
                    <a:pt x="3670" y="7674"/>
                  </a:cubicBezTo>
                  <a:cubicBezTo>
                    <a:pt x="1919" y="3412"/>
                    <a:pt x="331" y="1"/>
                    <a:pt x="1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50"/>
            <p:cNvSpPr/>
            <p:nvPr/>
          </p:nvSpPr>
          <p:spPr>
            <a:xfrm>
              <a:off x="3402600" y="2119450"/>
              <a:ext cx="386125" cy="170075"/>
            </a:xfrm>
            <a:custGeom>
              <a:avLst/>
              <a:gdLst/>
              <a:ahLst/>
              <a:cxnLst/>
              <a:rect l="l" t="t" r="r" b="b"/>
              <a:pathLst>
                <a:path w="15445" h="6803" extrusionOk="0">
                  <a:moveTo>
                    <a:pt x="1" y="1"/>
                  </a:moveTo>
                  <a:cubicBezTo>
                    <a:pt x="1" y="1"/>
                    <a:pt x="3444" y="6803"/>
                    <a:pt x="12849" y="6803"/>
                  </a:cubicBezTo>
                  <a:cubicBezTo>
                    <a:pt x="13668" y="6803"/>
                    <a:pt x="14533" y="6751"/>
                    <a:pt x="15445" y="6639"/>
                  </a:cubicBezTo>
                  <a:lnTo>
                    <a:pt x="15378" y="3670"/>
                  </a:lnTo>
                  <a:cubicBezTo>
                    <a:pt x="14959" y="3688"/>
                    <a:pt x="14540" y="3697"/>
                    <a:pt x="14122" y="3697"/>
                  </a:cubicBezTo>
                  <a:cubicBezTo>
                    <a:pt x="9179" y="3697"/>
                    <a:pt x="4306" y="2430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50"/>
            <p:cNvSpPr/>
            <p:nvPr/>
          </p:nvSpPr>
          <p:spPr>
            <a:xfrm>
              <a:off x="3588425" y="1799225"/>
              <a:ext cx="162775" cy="117900"/>
            </a:xfrm>
            <a:custGeom>
              <a:avLst/>
              <a:gdLst/>
              <a:ahLst/>
              <a:cxnLst/>
              <a:rect l="l" t="t" r="r" b="b"/>
              <a:pathLst>
                <a:path w="6511" h="4716" extrusionOk="0">
                  <a:moveTo>
                    <a:pt x="3008" y="1"/>
                  </a:moveTo>
                  <a:cubicBezTo>
                    <a:pt x="2141" y="67"/>
                    <a:pt x="1407" y="501"/>
                    <a:pt x="940" y="1202"/>
                  </a:cubicBezTo>
                  <a:cubicBezTo>
                    <a:pt x="1" y="2816"/>
                    <a:pt x="1232" y="4715"/>
                    <a:pt x="2928" y="4715"/>
                  </a:cubicBezTo>
                  <a:cubicBezTo>
                    <a:pt x="3159" y="4715"/>
                    <a:pt x="3398" y="4680"/>
                    <a:pt x="3642" y="4604"/>
                  </a:cubicBezTo>
                  <a:cubicBezTo>
                    <a:pt x="4509" y="4270"/>
                    <a:pt x="5277" y="3770"/>
                    <a:pt x="5910" y="3103"/>
                  </a:cubicBezTo>
                  <a:cubicBezTo>
                    <a:pt x="6111" y="2936"/>
                    <a:pt x="6277" y="2736"/>
                    <a:pt x="6411" y="2502"/>
                  </a:cubicBezTo>
                  <a:cubicBezTo>
                    <a:pt x="6511" y="2236"/>
                    <a:pt x="6477" y="1935"/>
                    <a:pt x="6311" y="1702"/>
                  </a:cubicBezTo>
                  <a:lnTo>
                    <a:pt x="6244" y="1602"/>
                  </a:lnTo>
                  <a:cubicBezTo>
                    <a:pt x="5477" y="601"/>
                    <a:pt x="4276" y="1"/>
                    <a:pt x="30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50"/>
            <p:cNvSpPr/>
            <p:nvPr/>
          </p:nvSpPr>
          <p:spPr>
            <a:xfrm>
              <a:off x="3624425" y="1776700"/>
              <a:ext cx="136800" cy="110175"/>
            </a:xfrm>
            <a:custGeom>
              <a:avLst/>
              <a:gdLst/>
              <a:ahLst/>
              <a:cxnLst/>
              <a:rect l="l" t="t" r="r" b="b"/>
              <a:pathLst>
                <a:path w="5472" h="4407" extrusionOk="0">
                  <a:moveTo>
                    <a:pt x="307" y="1"/>
                  </a:moveTo>
                  <a:cubicBezTo>
                    <a:pt x="305" y="1"/>
                    <a:pt x="303" y="1"/>
                    <a:pt x="301" y="1"/>
                  </a:cubicBezTo>
                  <a:cubicBezTo>
                    <a:pt x="167" y="1"/>
                    <a:pt x="1" y="401"/>
                    <a:pt x="101" y="1135"/>
                  </a:cubicBezTo>
                  <a:cubicBezTo>
                    <a:pt x="234" y="2069"/>
                    <a:pt x="734" y="2936"/>
                    <a:pt x="1502" y="3537"/>
                  </a:cubicBezTo>
                  <a:cubicBezTo>
                    <a:pt x="2230" y="4107"/>
                    <a:pt x="3170" y="4407"/>
                    <a:pt x="4120" y="4407"/>
                  </a:cubicBezTo>
                  <a:cubicBezTo>
                    <a:pt x="4170" y="4407"/>
                    <a:pt x="4220" y="4406"/>
                    <a:pt x="4270" y="4404"/>
                  </a:cubicBezTo>
                  <a:cubicBezTo>
                    <a:pt x="5037" y="4371"/>
                    <a:pt x="5471" y="4137"/>
                    <a:pt x="5438" y="4037"/>
                  </a:cubicBezTo>
                  <a:cubicBezTo>
                    <a:pt x="5404" y="3770"/>
                    <a:pt x="3603" y="4037"/>
                    <a:pt x="2102" y="2836"/>
                  </a:cubicBezTo>
                  <a:cubicBezTo>
                    <a:pt x="615" y="1680"/>
                    <a:pt x="536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50"/>
            <p:cNvSpPr/>
            <p:nvPr/>
          </p:nvSpPr>
          <p:spPr>
            <a:xfrm>
              <a:off x="3427625" y="1268525"/>
              <a:ext cx="182650" cy="55525"/>
            </a:xfrm>
            <a:custGeom>
              <a:avLst/>
              <a:gdLst/>
              <a:ahLst/>
              <a:cxnLst/>
              <a:rect l="l" t="t" r="r" b="b"/>
              <a:pathLst>
                <a:path w="7306" h="2221" extrusionOk="0">
                  <a:moveTo>
                    <a:pt x="4307" y="1"/>
                  </a:moveTo>
                  <a:cubicBezTo>
                    <a:pt x="3090" y="1"/>
                    <a:pt x="1877" y="364"/>
                    <a:pt x="834" y="1081"/>
                  </a:cubicBezTo>
                  <a:cubicBezTo>
                    <a:pt x="234" y="1481"/>
                    <a:pt x="0" y="1915"/>
                    <a:pt x="100" y="2082"/>
                  </a:cubicBezTo>
                  <a:cubicBezTo>
                    <a:pt x="158" y="2180"/>
                    <a:pt x="293" y="2220"/>
                    <a:pt x="491" y="2220"/>
                  </a:cubicBezTo>
                  <a:cubicBezTo>
                    <a:pt x="1095" y="2220"/>
                    <a:pt x="2288" y="1849"/>
                    <a:pt x="3670" y="1648"/>
                  </a:cubicBezTo>
                  <a:cubicBezTo>
                    <a:pt x="5538" y="1381"/>
                    <a:pt x="7105" y="1515"/>
                    <a:pt x="7239" y="1081"/>
                  </a:cubicBezTo>
                  <a:cubicBezTo>
                    <a:pt x="7305" y="914"/>
                    <a:pt x="6939" y="547"/>
                    <a:pt x="6238" y="314"/>
                  </a:cubicBezTo>
                  <a:cubicBezTo>
                    <a:pt x="5610" y="104"/>
                    <a:pt x="4958" y="1"/>
                    <a:pt x="430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50"/>
            <p:cNvSpPr/>
            <p:nvPr/>
          </p:nvSpPr>
          <p:spPr>
            <a:xfrm>
              <a:off x="3827900" y="1266275"/>
              <a:ext cx="139300" cy="43025"/>
            </a:xfrm>
            <a:custGeom>
              <a:avLst/>
              <a:gdLst/>
              <a:ahLst/>
              <a:cxnLst/>
              <a:rect l="l" t="t" r="r" b="b"/>
              <a:pathLst>
                <a:path w="5572" h="1721" extrusionOk="0">
                  <a:moveTo>
                    <a:pt x="2658" y="0"/>
                  </a:moveTo>
                  <a:cubicBezTo>
                    <a:pt x="1939" y="0"/>
                    <a:pt x="1230" y="231"/>
                    <a:pt x="668" y="637"/>
                  </a:cubicBezTo>
                  <a:cubicBezTo>
                    <a:pt x="167" y="1004"/>
                    <a:pt x="1" y="1371"/>
                    <a:pt x="134" y="1538"/>
                  </a:cubicBezTo>
                  <a:cubicBezTo>
                    <a:pt x="235" y="1677"/>
                    <a:pt x="457" y="1720"/>
                    <a:pt x="763" y="1720"/>
                  </a:cubicBezTo>
                  <a:cubicBezTo>
                    <a:pt x="1265" y="1720"/>
                    <a:pt x="1995" y="1605"/>
                    <a:pt x="2803" y="1605"/>
                  </a:cubicBezTo>
                  <a:cubicBezTo>
                    <a:pt x="2866" y="1603"/>
                    <a:pt x="2930" y="1602"/>
                    <a:pt x="2992" y="1602"/>
                  </a:cubicBezTo>
                  <a:cubicBezTo>
                    <a:pt x="3747" y="1602"/>
                    <a:pt x="4421" y="1712"/>
                    <a:pt x="4885" y="1712"/>
                  </a:cubicBezTo>
                  <a:cubicBezTo>
                    <a:pt x="5169" y="1712"/>
                    <a:pt x="5375" y="1670"/>
                    <a:pt x="5471" y="1538"/>
                  </a:cubicBezTo>
                  <a:cubicBezTo>
                    <a:pt x="5571" y="1371"/>
                    <a:pt x="5405" y="1004"/>
                    <a:pt x="4938" y="671"/>
                  </a:cubicBezTo>
                  <a:cubicBezTo>
                    <a:pt x="4344" y="233"/>
                    <a:pt x="3662" y="0"/>
                    <a:pt x="2947" y="0"/>
                  </a:cubicBezTo>
                  <a:cubicBezTo>
                    <a:pt x="2899" y="0"/>
                    <a:pt x="2851" y="1"/>
                    <a:pt x="2803" y="3"/>
                  </a:cubicBezTo>
                  <a:cubicBezTo>
                    <a:pt x="2754" y="1"/>
                    <a:pt x="2706" y="0"/>
                    <a:pt x="26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50"/>
            <p:cNvSpPr/>
            <p:nvPr/>
          </p:nvSpPr>
          <p:spPr>
            <a:xfrm>
              <a:off x="2681250" y="805525"/>
              <a:ext cx="1105825" cy="1610850"/>
            </a:xfrm>
            <a:custGeom>
              <a:avLst/>
              <a:gdLst/>
              <a:ahLst/>
              <a:cxnLst/>
              <a:rect l="l" t="t" r="r" b="b"/>
              <a:pathLst>
                <a:path w="44233" h="64434" extrusionOk="0">
                  <a:moveTo>
                    <a:pt x="31947" y="0"/>
                  </a:moveTo>
                  <a:cubicBezTo>
                    <a:pt x="27510" y="0"/>
                    <a:pt x="21806" y="1841"/>
                    <a:pt x="18480" y="4157"/>
                  </a:cubicBezTo>
                  <a:cubicBezTo>
                    <a:pt x="15545" y="6191"/>
                    <a:pt x="12243" y="8760"/>
                    <a:pt x="10141" y="11662"/>
                  </a:cubicBezTo>
                  <a:cubicBezTo>
                    <a:pt x="8140" y="14431"/>
                    <a:pt x="7206" y="17600"/>
                    <a:pt x="5972" y="20768"/>
                  </a:cubicBezTo>
                  <a:cubicBezTo>
                    <a:pt x="4037" y="25739"/>
                    <a:pt x="4137" y="31209"/>
                    <a:pt x="3870" y="36513"/>
                  </a:cubicBezTo>
                  <a:cubicBezTo>
                    <a:pt x="3536" y="43218"/>
                    <a:pt x="2536" y="49856"/>
                    <a:pt x="868" y="56327"/>
                  </a:cubicBezTo>
                  <a:cubicBezTo>
                    <a:pt x="468" y="57995"/>
                    <a:pt x="1" y="59930"/>
                    <a:pt x="968" y="61364"/>
                  </a:cubicBezTo>
                  <a:cubicBezTo>
                    <a:pt x="1869" y="62665"/>
                    <a:pt x="3570" y="63065"/>
                    <a:pt x="5138" y="63299"/>
                  </a:cubicBezTo>
                  <a:cubicBezTo>
                    <a:pt x="7621" y="63659"/>
                    <a:pt x="10133" y="63844"/>
                    <a:pt x="12648" y="63844"/>
                  </a:cubicBezTo>
                  <a:cubicBezTo>
                    <a:pt x="14795" y="63844"/>
                    <a:pt x="16945" y="63709"/>
                    <a:pt x="19081" y="63432"/>
                  </a:cubicBezTo>
                  <a:lnTo>
                    <a:pt x="24285" y="64433"/>
                  </a:lnTo>
                  <a:cubicBezTo>
                    <a:pt x="29488" y="60997"/>
                    <a:pt x="23551" y="31509"/>
                    <a:pt x="22817" y="27006"/>
                  </a:cubicBezTo>
                  <a:cubicBezTo>
                    <a:pt x="22848" y="27006"/>
                    <a:pt x="21328" y="5721"/>
                    <a:pt x="40144" y="5721"/>
                  </a:cubicBezTo>
                  <a:cubicBezTo>
                    <a:pt x="41412" y="5721"/>
                    <a:pt x="42773" y="5818"/>
                    <a:pt x="44232" y="6025"/>
                  </a:cubicBezTo>
                  <a:cubicBezTo>
                    <a:pt x="42297" y="1021"/>
                    <a:pt x="38061" y="587"/>
                    <a:pt x="33525" y="87"/>
                  </a:cubicBezTo>
                  <a:cubicBezTo>
                    <a:pt x="33022" y="28"/>
                    <a:pt x="32494" y="0"/>
                    <a:pt x="319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50"/>
            <p:cNvSpPr/>
            <p:nvPr/>
          </p:nvSpPr>
          <p:spPr>
            <a:xfrm>
              <a:off x="3093225" y="907750"/>
              <a:ext cx="656325" cy="759750"/>
            </a:xfrm>
            <a:custGeom>
              <a:avLst/>
              <a:gdLst/>
              <a:ahLst/>
              <a:cxnLst/>
              <a:rect l="l" t="t" r="r" b="b"/>
              <a:pathLst>
                <a:path w="26253" h="30390" extrusionOk="0">
                  <a:moveTo>
                    <a:pt x="14544" y="1"/>
                  </a:moveTo>
                  <a:lnTo>
                    <a:pt x="3569" y="6539"/>
                  </a:lnTo>
                  <a:lnTo>
                    <a:pt x="0" y="17747"/>
                  </a:lnTo>
                  <a:lnTo>
                    <a:pt x="767" y="30389"/>
                  </a:lnTo>
                  <a:cubicBezTo>
                    <a:pt x="867" y="28588"/>
                    <a:pt x="2735" y="27354"/>
                    <a:pt x="4503" y="26953"/>
                  </a:cubicBezTo>
                  <a:cubicBezTo>
                    <a:pt x="6305" y="26553"/>
                    <a:pt x="8206" y="26653"/>
                    <a:pt x="9874" y="25986"/>
                  </a:cubicBezTo>
                  <a:cubicBezTo>
                    <a:pt x="12242" y="24985"/>
                    <a:pt x="13777" y="22617"/>
                    <a:pt x="13676" y="20015"/>
                  </a:cubicBezTo>
                  <a:lnTo>
                    <a:pt x="13676" y="20015"/>
                  </a:lnTo>
                  <a:cubicBezTo>
                    <a:pt x="14044" y="20522"/>
                    <a:pt x="14613" y="20709"/>
                    <a:pt x="15224" y="20709"/>
                  </a:cubicBezTo>
                  <a:cubicBezTo>
                    <a:pt x="15780" y="20709"/>
                    <a:pt x="16371" y="20555"/>
                    <a:pt x="16879" y="20349"/>
                  </a:cubicBezTo>
                  <a:cubicBezTo>
                    <a:pt x="20248" y="18848"/>
                    <a:pt x="22683" y="15779"/>
                    <a:pt x="23383" y="12176"/>
                  </a:cubicBezTo>
                  <a:cubicBezTo>
                    <a:pt x="23717" y="10375"/>
                    <a:pt x="23617" y="8540"/>
                    <a:pt x="23850" y="6739"/>
                  </a:cubicBezTo>
                  <a:cubicBezTo>
                    <a:pt x="24084" y="4938"/>
                    <a:pt x="24784" y="3070"/>
                    <a:pt x="26252" y="2036"/>
                  </a:cubicBezTo>
                  <a:lnTo>
                    <a:pt x="145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50"/>
            <p:cNvSpPr/>
            <p:nvPr/>
          </p:nvSpPr>
          <p:spPr>
            <a:xfrm>
              <a:off x="3265000" y="869725"/>
              <a:ext cx="418650" cy="610975"/>
            </a:xfrm>
            <a:custGeom>
              <a:avLst/>
              <a:gdLst/>
              <a:ahLst/>
              <a:cxnLst/>
              <a:rect l="l" t="t" r="r" b="b"/>
              <a:pathLst>
                <a:path w="16746" h="24439" extrusionOk="0">
                  <a:moveTo>
                    <a:pt x="12679" y="0"/>
                  </a:moveTo>
                  <a:cubicBezTo>
                    <a:pt x="12511" y="0"/>
                    <a:pt x="12343" y="7"/>
                    <a:pt x="12176" y="21"/>
                  </a:cubicBezTo>
                  <a:cubicBezTo>
                    <a:pt x="11309" y="54"/>
                    <a:pt x="10475" y="288"/>
                    <a:pt x="9674" y="621"/>
                  </a:cubicBezTo>
                  <a:cubicBezTo>
                    <a:pt x="8774" y="1021"/>
                    <a:pt x="7940" y="1622"/>
                    <a:pt x="7272" y="2356"/>
                  </a:cubicBezTo>
                  <a:cubicBezTo>
                    <a:pt x="5838" y="3857"/>
                    <a:pt x="4837" y="5992"/>
                    <a:pt x="4304" y="8327"/>
                  </a:cubicBezTo>
                  <a:cubicBezTo>
                    <a:pt x="3770" y="10662"/>
                    <a:pt x="3670" y="12930"/>
                    <a:pt x="3536" y="14998"/>
                  </a:cubicBezTo>
                  <a:cubicBezTo>
                    <a:pt x="3470" y="16799"/>
                    <a:pt x="3203" y="18634"/>
                    <a:pt x="2769" y="20369"/>
                  </a:cubicBezTo>
                  <a:cubicBezTo>
                    <a:pt x="2402" y="22037"/>
                    <a:pt x="1402" y="23504"/>
                    <a:pt x="1" y="24438"/>
                  </a:cubicBezTo>
                  <a:cubicBezTo>
                    <a:pt x="401" y="24238"/>
                    <a:pt x="768" y="23971"/>
                    <a:pt x="1068" y="23638"/>
                  </a:cubicBezTo>
                  <a:cubicBezTo>
                    <a:pt x="1935" y="22737"/>
                    <a:pt x="2569" y="21636"/>
                    <a:pt x="2869" y="20435"/>
                  </a:cubicBezTo>
                  <a:cubicBezTo>
                    <a:pt x="3370" y="18934"/>
                    <a:pt x="3570" y="17066"/>
                    <a:pt x="3703" y="14998"/>
                  </a:cubicBezTo>
                  <a:cubicBezTo>
                    <a:pt x="3870" y="12963"/>
                    <a:pt x="3970" y="10662"/>
                    <a:pt x="4504" y="8360"/>
                  </a:cubicBezTo>
                  <a:cubicBezTo>
                    <a:pt x="5038" y="6092"/>
                    <a:pt x="6005" y="3957"/>
                    <a:pt x="7406" y="2489"/>
                  </a:cubicBezTo>
                  <a:cubicBezTo>
                    <a:pt x="8640" y="1122"/>
                    <a:pt x="10341" y="321"/>
                    <a:pt x="12176" y="188"/>
                  </a:cubicBezTo>
                  <a:cubicBezTo>
                    <a:pt x="12399" y="163"/>
                    <a:pt x="12620" y="151"/>
                    <a:pt x="12840" y="151"/>
                  </a:cubicBezTo>
                  <a:cubicBezTo>
                    <a:pt x="13840" y="151"/>
                    <a:pt x="14810" y="402"/>
                    <a:pt x="15712" y="921"/>
                  </a:cubicBezTo>
                  <a:cubicBezTo>
                    <a:pt x="16079" y="1155"/>
                    <a:pt x="16446" y="1422"/>
                    <a:pt x="16746" y="1755"/>
                  </a:cubicBezTo>
                  <a:cubicBezTo>
                    <a:pt x="16679" y="1655"/>
                    <a:pt x="16612" y="1555"/>
                    <a:pt x="16512" y="1488"/>
                  </a:cubicBezTo>
                  <a:cubicBezTo>
                    <a:pt x="16446" y="1388"/>
                    <a:pt x="16312" y="1288"/>
                    <a:pt x="16212" y="1188"/>
                  </a:cubicBezTo>
                  <a:cubicBezTo>
                    <a:pt x="16079" y="1055"/>
                    <a:pt x="15912" y="955"/>
                    <a:pt x="15745" y="855"/>
                  </a:cubicBezTo>
                  <a:cubicBezTo>
                    <a:pt x="14822" y="278"/>
                    <a:pt x="13750" y="0"/>
                    <a:pt x="12679" y="0"/>
                  </a:cubicBezTo>
                  <a:close/>
                </a:path>
              </a:pathLst>
            </a:custGeom>
            <a:solidFill>
              <a:srgbClr val="FC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50"/>
            <p:cNvSpPr/>
            <p:nvPr/>
          </p:nvSpPr>
          <p:spPr>
            <a:xfrm>
              <a:off x="3027325" y="813825"/>
              <a:ext cx="691350" cy="628500"/>
            </a:xfrm>
            <a:custGeom>
              <a:avLst/>
              <a:gdLst/>
              <a:ahLst/>
              <a:cxnLst/>
              <a:rect l="l" t="t" r="r" b="b"/>
              <a:pathLst>
                <a:path w="27654" h="25140" extrusionOk="0">
                  <a:moveTo>
                    <a:pt x="19383" y="1"/>
                  </a:moveTo>
                  <a:cubicBezTo>
                    <a:pt x="17957" y="1"/>
                    <a:pt x="16531" y="277"/>
                    <a:pt x="15178" y="822"/>
                  </a:cubicBezTo>
                  <a:cubicBezTo>
                    <a:pt x="12476" y="1957"/>
                    <a:pt x="10308" y="4058"/>
                    <a:pt x="9074" y="6727"/>
                  </a:cubicBezTo>
                  <a:cubicBezTo>
                    <a:pt x="8774" y="7427"/>
                    <a:pt x="8540" y="8161"/>
                    <a:pt x="8373" y="8895"/>
                  </a:cubicBezTo>
                  <a:cubicBezTo>
                    <a:pt x="8207" y="9595"/>
                    <a:pt x="8073" y="10329"/>
                    <a:pt x="8007" y="11063"/>
                  </a:cubicBezTo>
                  <a:cubicBezTo>
                    <a:pt x="7873" y="12497"/>
                    <a:pt x="7806" y="13898"/>
                    <a:pt x="7640" y="15199"/>
                  </a:cubicBezTo>
                  <a:cubicBezTo>
                    <a:pt x="7540" y="16434"/>
                    <a:pt x="7239" y="17668"/>
                    <a:pt x="6772" y="18802"/>
                  </a:cubicBezTo>
                  <a:cubicBezTo>
                    <a:pt x="6305" y="19803"/>
                    <a:pt x="5772" y="20770"/>
                    <a:pt x="5138" y="21637"/>
                  </a:cubicBezTo>
                  <a:cubicBezTo>
                    <a:pt x="4271" y="22972"/>
                    <a:pt x="3070" y="24039"/>
                    <a:pt x="1669" y="24706"/>
                  </a:cubicBezTo>
                  <a:cubicBezTo>
                    <a:pt x="1212" y="24906"/>
                    <a:pt x="732" y="25032"/>
                    <a:pt x="248" y="25106"/>
                  </a:cubicBezTo>
                  <a:lnTo>
                    <a:pt x="401" y="25106"/>
                  </a:lnTo>
                  <a:cubicBezTo>
                    <a:pt x="835" y="25073"/>
                    <a:pt x="1235" y="24940"/>
                    <a:pt x="1635" y="24806"/>
                  </a:cubicBezTo>
                  <a:cubicBezTo>
                    <a:pt x="3103" y="24139"/>
                    <a:pt x="4337" y="23072"/>
                    <a:pt x="5238" y="21737"/>
                  </a:cubicBezTo>
                  <a:cubicBezTo>
                    <a:pt x="5872" y="20837"/>
                    <a:pt x="6439" y="19903"/>
                    <a:pt x="6872" y="18902"/>
                  </a:cubicBezTo>
                  <a:cubicBezTo>
                    <a:pt x="7373" y="17735"/>
                    <a:pt x="7673" y="16500"/>
                    <a:pt x="7806" y="15233"/>
                  </a:cubicBezTo>
                  <a:cubicBezTo>
                    <a:pt x="7973" y="13932"/>
                    <a:pt x="8040" y="12531"/>
                    <a:pt x="8173" y="11096"/>
                  </a:cubicBezTo>
                  <a:cubicBezTo>
                    <a:pt x="8273" y="10363"/>
                    <a:pt x="8373" y="9662"/>
                    <a:pt x="8540" y="8928"/>
                  </a:cubicBezTo>
                  <a:cubicBezTo>
                    <a:pt x="8707" y="8228"/>
                    <a:pt x="8941" y="7494"/>
                    <a:pt x="9241" y="6827"/>
                  </a:cubicBezTo>
                  <a:cubicBezTo>
                    <a:pt x="10442" y="4191"/>
                    <a:pt x="12576" y="2123"/>
                    <a:pt x="15245" y="1023"/>
                  </a:cubicBezTo>
                  <a:cubicBezTo>
                    <a:pt x="16576" y="470"/>
                    <a:pt x="17994" y="194"/>
                    <a:pt x="19416" y="194"/>
                  </a:cubicBezTo>
                  <a:cubicBezTo>
                    <a:pt x="20311" y="194"/>
                    <a:pt x="21207" y="303"/>
                    <a:pt x="22083" y="522"/>
                  </a:cubicBezTo>
                  <a:cubicBezTo>
                    <a:pt x="23618" y="889"/>
                    <a:pt x="25052" y="1556"/>
                    <a:pt x="26320" y="2490"/>
                  </a:cubicBezTo>
                  <a:cubicBezTo>
                    <a:pt x="26520" y="2624"/>
                    <a:pt x="26720" y="2790"/>
                    <a:pt x="26887" y="2957"/>
                  </a:cubicBezTo>
                  <a:cubicBezTo>
                    <a:pt x="27087" y="3091"/>
                    <a:pt x="27220" y="3224"/>
                    <a:pt x="27320" y="3324"/>
                  </a:cubicBezTo>
                  <a:lnTo>
                    <a:pt x="27554" y="3558"/>
                  </a:lnTo>
                  <a:lnTo>
                    <a:pt x="27654" y="3624"/>
                  </a:lnTo>
                  <a:cubicBezTo>
                    <a:pt x="27287" y="3191"/>
                    <a:pt x="26853" y="2790"/>
                    <a:pt x="26386" y="2424"/>
                  </a:cubicBezTo>
                  <a:cubicBezTo>
                    <a:pt x="25152" y="1456"/>
                    <a:pt x="23684" y="756"/>
                    <a:pt x="22150" y="355"/>
                  </a:cubicBezTo>
                  <a:cubicBezTo>
                    <a:pt x="21242" y="118"/>
                    <a:pt x="20312" y="1"/>
                    <a:pt x="19383" y="1"/>
                  </a:cubicBezTo>
                  <a:close/>
                  <a:moveTo>
                    <a:pt x="68" y="25106"/>
                  </a:moveTo>
                  <a:cubicBezTo>
                    <a:pt x="34" y="25106"/>
                    <a:pt x="1" y="25140"/>
                    <a:pt x="1" y="25140"/>
                  </a:cubicBezTo>
                  <a:cubicBezTo>
                    <a:pt x="83" y="25130"/>
                    <a:pt x="165" y="25119"/>
                    <a:pt x="248" y="25106"/>
                  </a:cubicBezTo>
                  <a:close/>
                </a:path>
              </a:pathLst>
            </a:custGeom>
            <a:solidFill>
              <a:srgbClr val="FC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50"/>
            <p:cNvSpPr/>
            <p:nvPr/>
          </p:nvSpPr>
          <p:spPr>
            <a:xfrm>
              <a:off x="2870550" y="1152925"/>
              <a:ext cx="564600" cy="430825"/>
            </a:xfrm>
            <a:custGeom>
              <a:avLst/>
              <a:gdLst/>
              <a:ahLst/>
              <a:cxnLst/>
              <a:rect l="l" t="t" r="r" b="b"/>
              <a:pathLst>
                <a:path w="22584" h="17233" extrusionOk="0">
                  <a:moveTo>
                    <a:pt x="9541" y="1"/>
                  </a:moveTo>
                  <a:lnTo>
                    <a:pt x="9541" y="234"/>
                  </a:lnTo>
                  <a:cubicBezTo>
                    <a:pt x="9574" y="435"/>
                    <a:pt x="9574" y="735"/>
                    <a:pt x="9608" y="1135"/>
                  </a:cubicBezTo>
                  <a:cubicBezTo>
                    <a:pt x="9641" y="2236"/>
                    <a:pt x="9474" y="3370"/>
                    <a:pt x="9107" y="4437"/>
                  </a:cubicBezTo>
                  <a:cubicBezTo>
                    <a:pt x="8473" y="6039"/>
                    <a:pt x="7439" y="7440"/>
                    <a:pt x="6072" y="8474"/>
                  </a:cubicBezTo>
                  <a:cubicBezTo>
                    <a:pt x="4304" y="9808"/>
                    <a:pt x="2336" y="10809"/>
                    <a:pt x="234" y="11442"/>
                  </a:cubicBezTo>
                  <a:lnTo>
                    <a:pt x="1" y="11509"/>
                  </a:lnTo>
                  <a:lnTo>
                    <a:pt x="201" y="11643"/>
                  </a:lnTo>
                  <a:cubicBezTo>
                    <a:pt x="2508" y="12924"/>
                    <a:pt x="5090" y="13595"/>
                    <a:pt x="7706" y="13595"/>
                  </a:cubicBezTo>
                  <a:cubicBezTo>
                    <a:pt x="8260" y="13595"/>
                    <a:pt x="8816" y="13565"/>
                    <a:pt x="9371" y="13504"/>
                  </a:cubicBezTo>
                  <a:lnTo>
                    <a:pt x="9371" y="13504"/>
                  </a:lnTo>
                  <a:cubicBezTo>
                    <a:pt x="8011" y="14097"/>
                    <a:pt x="6600" y="14507"/>
                    <a:pt x="5138" y="14711"/>
                  </a:cubicBezTo>
                  <a:lnTo>
                    <a:pt x="4837" y="14745"/>
                  </a:lnTo>
                  <a:lnTo>
                    <a:pt x="5104" y="14912"/>
                  </a:lnTo>
                  <a:cubicBezTo>
                    <a:pt x="6405" y="15645"/>
                    <a:pt x="7806" y="16212"/>
                    <a:pt x="9274" y="16579"/>
                  </a:cubicBezTo>
                  <a:cubicBezTo>
                    <a:pt x="10608" y="16913"/>
                    <a:pt x="11943" y="17146"/>
                    <a:pt x="13344" y="17213"/>
                  </a:cubicBezTo>
                  <a:cubicBezTo>
                    <a:pt x="13592" y="17226"/>
                    <a:pt x="13840" y="17232"/>
                    <a:pt x="14084" y="17232"/>
                  </a:cubicBezTo>
                  <a:cubicBezTo>
                    <a:pt x="16397" y="17232"/>
                    <a:pt x="18497" y="16665"/>
                    <a:pt x="19915" y="15579"/>
                  </a:cubicBezTo>
                  <a:cubicBezTo>
                    <a:pt x="20615" y="15045"/>
                    <a:pt x="21182" y="14411"/>
                    <a:pt x="21616" y="13644"/>
                  </a:cubicBezTo>
                  <a:cubicBezTo>
                    <a:pt x="21950" y="13077"/>
                    <a:pt x="22183" y="12476"/>
                    <a:pt x="22350" y="11843"/>
                  </a:cubicBezTo>
                  <a:cubicBezTo>
                    <a:pt x="22417" y="11542"/>
                    <a:pt x="22450" y="11342"/>
                    <a:pt x="22483" y="11142"/>
                  </a:cubicBezTo>
                  <a:cubicBezTo>
                    <a:pt x="22517" y="10942"/>
                    <a:pt x="22517" y="10742"/>
                    <a:pt x="22550" y="10642"/>
                  </a:cubicBezTo>
                  <a:cubicBezTo>
                    <a:pt x="22583" y="10508"/>
                    <a:pt x="22583" y="10408"/>
                    <a:pt x="22583" y="10308"/>
                  </a:cubicBezTo>
                  <a:cubicBezTo>
                    <a:pt x="22583" y="10275"/>
                    <a:pt x="22583" y="10242"/>
                    <a:pt x="22583" y="10208"/>
                  </a:cubicBezTo>
                  <a:cubicBezTo>
                    <a:pt x="22550" y="10242"/>
                    <a:pt x="22550" y="10275"/>
                    <a:pt x="22517" y="10342"/>
                  </a:cubicBezTo>
                  <a:lnTo>
                    <a:pt x="22483" y="10642"/>
                  </a:lnTo>
                  <a:cubicBezTo>
                    <a:pt x="22450" y="10775"/>
                    <a:pt x="22450" y="10942"/>
                    <a:pt x="22383" y="11142"/>
                  </a:cubicBezTo>
                  <a:cubicBezTo>
                    <a:pt x="22350" y="11342"/>
                    <a:pt x="22283" y="11576"/>
                    <a:pt x="22250" y="11843"/>
                  </a:cubicBezTo>
                  <a:cubicBezTo>
                    <a:pt x="22083" y="12443"/>
                    <a:pt x="21816" y="13044"/>
                    <a:pt x="21483" y="13611"/>
                  </a:cubicBezTo>
                  <a:cubicBezTo>
                    <a:pt x="21049" y="14344"/>
                    <a:pt x="20482" y="14978"/>
                    <a:pt x="19781" y="15479"/>
                  </a:cubicBezTo>
                  <a:cubicBezTo>
                    <a:pt x="18401" y="16529"/>
                    <a:pt x="16345" y="17066"/>
                    <a:pt x="14076" y="17066"/>
                  </a:cubicBezTo>
                  <a:cubicBezTo>
                    <a:pt x="13823" y="17066"/>
                    <a:pt x="13568" y="17060"/>
                    <a:pt x="13310" y="17046"/>
                  </a:cubicBezTo>
                  <a:cubicBezTo>
                    <a:pt x="11943" y="16980"/>
                    <a:pt x="10608" y="16746"/>
                    <a:pt x="9274" y="16379"/>
                  </a:cubicBezTo>
                  <a:cubicBezTo>
                    <a:pt x="7939" y="16038"/>
                    <a:pt x="6661" y="15551"/>
                    <a:pt x="5441" y="14867"/>
                  </a:cubicBezTo>
                  <a:lnTo>
                    <a:pt x="5441" y="14867"/>
                  </a:lnTo>
                  <a:cubicBezTo>
                    <a:pt x="7030" y="14617"/>
                    <a:pt x="8532" y="14134"/>
                    <a:pt x="9974" y="13444"/>
                  </a:cubicBezTo>
                  <a:lnTo>
                    <a:pt x="10009" y="13421"/>
                  </a:lnTo>
                  <a:lnTo>
                    <a:pt x="10009" y="13421"/>
                  </a:lnTo>
                  <a:cubicBezTo>
                    <a:pt x="10031" y="13417"/>
                    <a:pt x="10053" y="13414"/>
                    <a:pt x="10075" y="13410"/>
                  </a:cubicBezTo>
                  <a:lnTo>
                    <a:pt x="10067" y="13382"/>
                  </a:lnTo>
                  <a:lnTo>
                    <a:pt x="10067" y="13382"/>
                  </a:lnTo>
                  <a:lnTo>
                    <a:pt x="10075" y="13377"/>
                  </a:lnTo>
                  <a:lnTo>
                    <a:pt x="10742" y="13077"/>
                  </a:lnTo>
                  <a:lnTo>
                    <a:pt x="10008" y="13177"/>
                  </a:lnTo>
                  <a:cubicBezTo>
                    <a:pt x="9210" y="13303"/>
                    <a:pt x="8409" y="13366"/>
                    <a:pt x="7614" y="13366"/>
                  </a:cubicBezTo>
                  <a:cubicBezTo>
                    <a:pt x="5137" y="13366"/>
                    <a:pt x="2703" y="12758"/>
                    <a:pt x="498" y="11569"/>
                  </a:cubicBezTo>
                  <a:lnTo>
                    <a:pt x="498" y="11569"/>
                  </a:lnTo>
                  <a:cubicBezTo>
                    <a:pt x="2546" y="10903"/>
                    <a:pt x="4468" y="9925"/>
                    <a:pt x="6172" y="8607"/>
                  </a:cubicBezTo>
                  <a:cubicBezTo>
                    <a:pt x="7539" y="7540"/>
                    <a:pt x="8607" y="6105"/>
                    <a:pt x="9241" y="4437"/>
                  </a:cubicBezTo>
                  <a:cubicBezTo>
                    <a:pt x="9574" y="3370"/>
                    <a:pt x="9741" y="2236"/>
                    <a:pt x="9674" y="1102"/>
                  </a:cubicBezTo>
                  <a:cubicBezTo>
                    <a:pt x="9641" y="735"/>
                    <a:pt x="9608" y="435"/>
                    <a:pt x="9574" y="234"/>
                  </a:cubicBezTo>
                  <a:cubicBezTo>
                    <a:pt x="9541" y="134"/>
                    <a:pt x="9541" y="34"/>
                    <a:pt x="9541" y="1"/>
                  </a:cubicBezTo>
                  <a:close/>
                </a:path>
              </a:pathLst>
            </a:custGeom>
            <a:solidFill>
              <a:srgbClr val="FC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50"/>
            <p:cNvSpPr/>
            <p:nvPr/>
          </p:nvSpPr>
          <p:spPr>
            <a:xfrm>
              <a:off x="2848875" y="1550725"/>
              <a:ext cx="85075" cy="723025"/>
            </a:xfrm>
            <a:custGeom>
              <a:avLst/>
              <a:gdLst/>
              <a:ahLst/>
              <a:cxnLst/>
              <a:rect l="l" t="t" r="r" b="b"/>
              <a:pathLst>
                <a:path w="3403" h="28921" extrusionOk="0">
                  <a:moveTo>
                    <a:pt x="3369" y="0"/>
                  </a:moveTo>
                  <a:cubicBezTo>
                    <a:pt x="3303" y="0"/>
                    <a:pt x="2502" y="6472"/>
                    <a:pt x="1602" y="14444"/>
                  </a:cubicBezTo>
                  <a:cubicBezTo>
                    <a:pt x="668" y="22450"/>
                    <a:pt x="0" y="28921"/>
                    <a:pt x="34" y="28921"/>
                  </a:cubicBezTo>
                  <a:cubicBezTo>
                    <a:pt x="100" y="28921"/>
                    <a:pt x="901" y="22450"/>
                    <a:pt x="1802" y="14477"/>
                  </a:cubicBezTo>
                  <a:cubicBezTo>
                    <a:pt x="2736" y="6505"/>
                    <a:pt x="3403" y="34"/>
                    <a:pt x="3369" y="0"/>
                  </a:cubicBezTo>
                  <a:close/>
                </a:path>
              </a:pathLst>
            </a:custGeom>
            <a:solidFill>
              <a:srgbClr val="FC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50"/>
            <p:cNvSpPr/>
            <p:nvPr/>
          </p:nvSpPr>
          <p:spPr>
            <a:xfrm>
              <a:off x="2998150" y="1638275"/>
              <a:ext cx="15875" cy="674675"/>
            </a:xfrm>
            <a:custGeom>
              <a:avLst/>
              <a:gdLst/>
              <a:ahLst/>
              <a:cxnLst/>
              <a:rect l="l" t="t" r="r" b="b"/>
              <a:pathLst>
                <a:path w="635" h="26987" extrusionOk="0">
                  <a:moveTo>
                    <a:pt x="601" y="1"/>
                  </a:moveTo>
                  <a:cubicBezTo>
                    <a:pt x="601" y="101"/>
                    <a:pt x="567" y="201"/>
                    <a:pt x="567" y="301"/>
                  </a:cubicBezTo>
                  <a:cubicBezTo>
                    <a:pt x="567" y="501"/>
                    <a:pt x="534" y="735"/>
                    <a:pt x="501" y="1068"/>
                  </a:cubicBezTo>
                  <a:cubicBezTo>
                    <a:pt x="434" y="1735"/>
                    <a:pt x="367" y="2736"/>
                    <a:pt x="301" y="3970"/>
                  </a:cubicBezTo>
                  <a:cubicBezTo>
                    <a:pt x="134" y="6405"/>
                    <a:pt x="0" y="9774"/>
                    <a:pt x="0" y="13477"/>
                  </a:cubicBezTo>
                  <a:cubicBezTo>
                    <a:pt x="0" y="17213"/>
                    <a:pt x="100" y="20582"/>
                    <a:pt x="234" y="23017"/>
                  </a:cubicBezTo>
                  <a:cubicBezTo>
                    <a:pt x="301" y="24251"/>
                    <a:pt x="367" y="25252"/>
                    <a:pt x="434" y="25919"/>
                  </a:cubicBezTo>
                  <a:cubicBezTo>
                    <a:pt x="467" y="26220"/>
                    <a:pt x="501" y="26486"/>
                    <a:pt x="501" y="26687"/>
                  </a:cubicBezTo>
                  <a:cubicBezTo>
                    <a:pt x="501" y="26787"/>
                    <a:pt x="501" y="26887"/>
                    <a:pt x="534" y="26987"/>
                  </a:cubicBezTo>
                  <a:cubicBezTo>
                    <a:pt x="534" y="26887"/>
                    <a:pt x="534" y="26787"/>
                    <a:pt x="534" y="26687"/>
                  </a:cubicBezTo>
                  <a:cubicBezTo>
                    <a:pt x="534" y="26486"/>
                    <a:pt x="501" y="26220"/>
                    <a:pt x="501" y="25919"/>
                  </a:cubicBezTo>
                  <a:cubicBezTo>
                    <a:pt x="467" y="25219"/>
                    <a:pt x="434" y="24218"/>
                    <a:pt x="401" y="23017"/>
                  </a:cubicBezTo>
                  <a:cubicBezTo>
                    <a:pt x="301" y="20582"/>
                    <a:pt x="200" y="17213"/>
                    <a:pt x="234" y="13477"/>
                  </a:cubicBezTo>
                  <a:cubicBezTo>
                    <a:pt x="234" y="9774"/>
                    <a:pt x="334" y="6405"/>
                    <a:pt x="434" y="3970"/>
                  </a:cubicBezTo>
                  <a:cubicBezTo>
                    <a:pt x="501" y="2736"/>
                    <a:pt x="534" y="1769"/>
                    <a:pt x="567" y="1068"/>
                  </a:cubicBezTo>
                  <a:cubicBezTo>
                    <a:pt x="601" y="768"/>
                    <a:pt x="601" y="501"/>
                    <a:pt x="601" y="301"/>
                  </a:cubicBezTo>
                  <a:cubicBezTo>
                    <a:pt x="634" y="201"/>
                    <a:pt x="634" y="101"/>
                    <a:pt x="601" y="1"/>
                  </a:cubicBezTo>
                  <a:close/>
                </a:path>
              </a:pathLst>
            </a:custGeom>
            <a:solidFill>
              <a:srgbClr val="FC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50"/>
            <p:cNvSpPr/>
            <p:nvPr/>
          </p:nvSpPr>
          <p:spPr>
            <a:xfrm>
              <a:off x="3989675" y="1563000"/>
              <a:ext cx="26725" cy="7900"/>
            </a:xfrm>
            <a:custGeom>
              <a:avLst/>
              <a:gdLst/>
              <a:ahLst/>
              <a:cxnLst/>
              <a:rect l="l" t="t" r="r" b="b"/>
              <a:pathLst>
                <a:path w="1069" h="316" extrusionOk="0">
                  <a:moveTo>
                    <a:pt x="983" y="1"/>
                  </a:moveTo>
                  <a:cubicBezTo>
                    <a:pt x="891" y="1"/>
                    <a:pt x="724" y="49"/>
                    <a:pt x="535" y="76"/>
                  </a:cubicBezTo>
                  <a:cubicBezTo>
                    <a:pt x="268" y="110"/>
                    <a:pt x="34" y="110"/>
                    <a:pt x="1" y="143"/>
                  </a:cubicBezTo>
                  <a:cubicBezTo>
                    <a:pt x="1" y="203"/>
                    <a:pt x="187" y="315"/>
                    <a:pt x="440" y="315"/>
                  </a:cubicBezTo>
                  <a:cubicBezTo>
                    <a:pt x="471" y="315"/>
                    <a:pt x="502" y="313"/>
                    <a:pt x="535" y="310"/>
                  </a:cubicBezTo>
                  <a:cubicBezTo>
                    <a:pt x="868" y="243"/>
                    <a:pt x="1068" y="43"/>
                    <a:pt x="1035" y="10"/>
                  </a:cubicBezTo>
                  <a:cubicBezTo>
                    <a:pt x="1022" y="3"/>
                    <a:pt x="1005" y="1"/>
                    <a:pt x="9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50"/>
            <p:cNvSpPr/>
            <p:nvPr/>
          </p:nvSpPr>
          <p:spPr>
            <a:xfrm>
              <a:off x="3983025" y="1586775"/>
              <a:ext cx="32550" cy="13275"/>
            </a:xfrm>
            <a:custGeom>
              <a:avLst/>
              <a:gdLst/>
              <a:ahLst/>
              <a:cxnLst/>
              <a:rect l="l" t="t" r="r" b="b"/>
              <a:pathLst>
                <a:path w="1302" h="531" extrusionOk="0">
                  <a:moveTo>
                    <a:pt x="217" y="1"/>
                  </a:moveTo>
                  <a:cubicBezTo>
                    <a:pt x="84" y="1"/>
                    <a:pt x="0" y="26"/>
                    <a:pt x="0" y="59"/>
                  </a:cubicBezTo>
                  <a:cubicBezTo>
                    <a:pt x="0" y="126"/>
                    <a:pt x="300" y="159"/>
                    <a:pt x="667" y="293"/>
                  </a:cubicBezTo>
                  <a:cubicBezTo>
                    <a:pt x="971" y="384"/>
                    <a:pt x="1192" y="531"/>
                    <a:pt x="1279" y="531"/>
                  </a:cubicBezTo>
                  <a:cubicBezTo>
                    <a:pt x="1288" y="531"/>
                    <a:pt x="1295" y="529"/>
                    <a:pt x="1301" y="526"/>
                  </a:cubicBezTo>
                  <a:cubicBezTo>
                    <a:pt x="1301" y="493"/>
                    <a:pt x="1101" y="226"/>
                    <a:pt x="734" y="93"/>
                  </a:cubicBezTo>
                  <a:cubicBezTo>
                    <a:pt x="534" y="26"/>
                    <a:pt x="350" y="1"/>
                    <a:pt x="2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50"/>
            <p:cNvSpPr/>
            <p:nvPr/>
          </p:nvSpPr>
          <p:spPr>
            <a:xfrm>
              <a:off x="3389250" y="1558100"/>
              <a:ext cx="32550" cy="13600"/>
            </a:xfrm>
            <a:custGeom>
              <a:avLst/>
              <a:gdLst/>
              <a:ahLst/>
              <a:cxnLst/>
              <a:rect l="l" t="t" r="r" b="b"/>
              <a:pathLst>
                <a:path w="1302" h="544" extrusionOk="0">
                  <a:moveTo>
                    <a:pt x="52" y="0"/>
                  </a:moveTo>
                  <a:cubicBezTo>
                    <a:pt x="44" y="0"/>
                    <a:pt x="38" y="2"/>
                    <a:pt x="34" y="5"/>
                  </a:cubicBezTo>
                  <a:cubicBezTo>
                    <a:pt x="1" y="39"/>
                    <a:pt x="234" y="306"/>
                    <a:pt x="601" y="439"/>
                  </a:cubicBezTo>
                  <a:cubicBezTo>
                    <a:pt x="772" y="517"/>
                    <a:pt x="936" y="544"/>
                    <a:pt x="1062" y="544"/>
                  </a:cubicBezTo>
                  <a:cubicBezTo>
                    <a:pt x="1206" y="544"/>
                    <a:pt x="1302" y="508"/>
                    <a:pt x="1302" y="472"/>
                  </a:cubicBezTo>
                  <a:cubicBezTo>
                    <a:pt x="1302" y="406"/>
                    <a:pt x="1002" y="372"/>
                    <a:pt x="668" y="239"/>
                  </a:cubicBezTo>
                  <a:cubicBezTo>
                    <a:pt x="370" y="120"/>
                    <a:pt x="125" y="0"/>
                    <a:pt x="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50"/>
            <p:cNvSpPr/>
            <p:nvPr/>
          </p:nvSpPr>
          <p:spPr>
            <a:xfrm>
              <a:off x="3392600" y="1585200"/>
              <a:ext cx="34850" cy="8625"/>
            </a:xfrm>
            <a:custGeom>
              <a:avLst/>
              <a:gdLst/>
              <a:ahLst/>
              <a:cxnLst/>
              <a:rect l="l" t="t" r="r" b="b"/>
              <a:pathLst>
                <a:path w="1394" h="345" extrusionOk="0">
                  <a:moveTo>
                    <a:pt x="932" y="0"/>
                  </a:moveTo>
                  <a:cubicBezTo>
                    <a:pt x="850" y="0"/>
                    <a:pt x="760" y="7"/>
                    <a:pt x="667" y="22"/>
                  </a:cubicBezTo>
                  <a:cubicBezTo>
                    <a:pt x="267" y="89"/>
                    <a:pt x="0" y="256"/>
                    <a:pt x="34" y="322"/>
                  </a:cubicBezTo>
                  <a:cubicBezTo>
                    <a:pt x="41" y="338"/>
                    <a:pt x="64" y="344"/>
                    <a:pt x="97" y="344"/>
                  </a:cubicBezTo>
                  <a:cubicBezTo>
                    <a:pt x="208" y="344"/>
                    <a:pt x="445" y="274"/>
                    <a:pt x="701" y="222"/>
                  </a:cubicBezTo>
                  <a:cubicBezTo>
                    <a:pt x="1068" y="189"/>
                    <a:pt x="1368" y="189"/>
                    <a:pt x="1368" y="122"/>
                  </a:cubicBezTo>
                  <a:cubicBezTo>
                    <a:pt x="1394" y="71"/>
                    <a:pt x="1203" y="0"/>
                    <a:pt x="9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50"/>
            <p:cNvSpPr/>
            <p:nvPr/>
          </p:nvSpPr>
          <p:spPr>
            <a:xfrm>
              <a:off x="2819675" y="2246675"/>
              <a:ext cx="1987275" cy="2735550"/>
            </a:xfrm>
            <a:custGeom>
              <a:avLst/>
              <a:gdLst/>
              <a:ahLst/>
              <a:cxnLst/>
              <a:rect l="l" t="t" r="r" b="b"/>
              <a:pathLst>
                <a:path w="79491" h="109422" extrusionOk="0">
                  <a:moveTo>
                    <a:pt x="60192" y="1"/>
                  </a:moveTo>
                  <a:cubicBezTo>
                    <a:pt x="59951" y="1"/>
                    <a:pt x="59701" y="5"/>
                    <a:pt x="59443" y="16"/>
                  </a:cubicBezTo>
                  <a:cubicBezTo>
                    <a:pt x="54373" y="182"/>
                    <a:pt x="45200" y="1884"/>
                    <a:pt x="45200" y="1884"/>
                  </a:cubicBezTo>
                  <a:lnTo>
                    <a:pt x="35793" y="30704"/>
                  </a:lnTo>
                  <a:lnTo>
                    <a:pt x="13877" y="4886"/>
                  </a:lnTo>
                  <a:lnTo>
                    <a:pt x="1" y="11824"/>
                  </a:lnTo>
                  <a:lnTo>
                    <a:pt x="7139" y="64128"/>
                  </a:lnTo>
                  <a:lnTo>
                    <a:pt x="9941" y="86811"/>
                  </a:lnTo>
                  <a:cubicBezTo>
                    <a:pt x="9941" y="86811"/>
                    <a:pt x="1135" y="101255"/>
                    <a:pt x="1302" y="109327"/>
                  </a:cubicBezTo>
                  <a:cubicBezTo>
                    <a:pt x="4710" y="109264"/>
                    <a:pt x="10615" y="109244"/>
                    <a:pt x="17209" y="109244"/>
                  </a:cubicBezTo>
                  <a:cubicBezTo>
                    <a:pt x="28804" y="109244"/>
                    <a:pt x="42528" y="109306"/>
                    <a:pt x="48543" y="109306"/>
                  </a:cubicBezTo>
                  <a:cubicBezTo>
                    <a:pt x="49985" y="109306"/>
                    <a:pt x="50984" y="109303"/>
                    <a:pt x="51404" y="109294"/>
                  </a:cubicBezTo>
                  <a:cubicBezTo>
                    <a:pt x="51404" y="109294"/>
                    <a:pt x="68483" y="109422"/>
                    <a:pt x="76032" y="109422"/>
                  </a:cubicBezTo>
                  <a:cubicBezTo>
                    <a:pt x="77919" y="109422"/>
                    <a:pt x="79211" y="109414"/>
                    <a:pt x="79491" y="109394"/>
                  </a:cubicBezTo>
                  <a:lnTo>
                    <a:pt x="65448" y="26068"/>
                  </a:lnTo>
                  <a:lnTo>
                    <a:pt x="66382" y="1683"/>
                  </a:lnTo>
                  <a:cubicBezTo>
                    <a:pt x="66382" y="1683"/>
                    <a:pt x="64699" y="1"/>
                    <a:pt x="601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50"/>
            <p:cNvSpPr/>
            <p:nvPr/>
          </p:nvSpPr>
          <p:spPr>
            <a:xfrm>
              <a:off x="2406900" y="2542250"/>
              <a:ext cx="595450" cy="1068300"/>
            </a:xfrm>
            <a:custGeom>
              <a:avLst/>
              <a:gdLst/>
              <a:ahLst/>
              <a:cxnLst/>
              <a:rect l="l" t="t" r="r" b="b"/>
              <a:pathLst>
                <a:path w="23818" h="42732" extrusionOk="0">
                  <a:moveTo>
                    <a:pt x="16679" y="1"/>
                  </a:moveTo>
                  <a:cubicBezTo>
                    <a:pt x="8640" y="2236"/>
                    <a:pt x="0" y="32257"/>
                    <a:pt x="0" y="32257"/>
                  </a:cubicBezTo>
                  <a:lnTo>
                    <a:pt x="23817" y="42732"/>
                  </a:lnTo>
                  <a:lnTo>
                    <a:pt x="20815" y="8073"/>
                  </a:lnTo>
                  <a:lnTo>
                    <a:pt x="1667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50"/>
            <p:cNvSpPr/>
            <p:nvPr/>
          </p:nvSpPr>
          <p:spPr>
            <a:xfrm>
              <a:off x="4358275" y="2277075"/>
              <a:ext cx="716375" cy="972375"/>
            </a:xfrm>
            <a:custGeom>
              <a:avLst/>
              <a:gdLst/>
              <a:ahLst/>
              <a:cxnLst/>
              <a:rect l="l" t="t" r="r" b="b"/>
              <a:pathLst>
                <a:path w="28655" h="38895" extrusionOk="0">
                  <a:moveTo>
                    <a:pt x="4304" y="0"/>
                  </a:moveTo>
                  <a:lnTo>
                    <a:pt x="1" y="22316"/>
                  </a:lnTo>
                  <a:lnTo>
                    <a:pt x="6205" y="38895"/>
                  </a:lnTo>
                  <a:lnTo>
                    <a:pt x="28655" y="24885"/>
                  </a:lnTo>
                  <a:lnTo>
                    <a:pt x="43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50"/>
            <p:cNvSpPr/>
            <p:nvPr/>
          </p:nvSpPr>
          <p:spPr>
            <a:xfrm>
              <a:off x="4465850" y="2741575"/>
              <a:ext cx="55900" cy="515400"/>
            </a:xfrm>
            <a:custGeom>
              <a:avLst/>
              <a:gdLst/>
              <a:ahLst/>
              <a:cxnLst/>
              <a:rect l="l" t="t" r="r" b="b"/>
              <a:pathLst>
                <a:path w="2236" h="20616" extrusionOk="0">
                  <a:moveTo>
                    <a:pt x="1" y="0"/>
                  </a:moveTo>
                  <a:cubicBezTo>
                    <a:pt x="1" y="67"/>
                    <a:pt x="1" y="134"/>
                    <a:pt x="1" y="200"/>
                  </a:cubicBezTo>
                  <a:cubicBezTo>
                    <a:pt x="34" y="367"/>
                    <a:pt x="68" y="567"/>
                    <a:pt x="68" y="801"/>
                  </a:cubicBezTo>
                  <a:lnTo>
                    <a:pt x="368" y="3003"/>
                  </a:lnTo>
                  <a:cubicBezTo>
                    <a:pt x="601" y="4871"/>
                    <a:pt x="868" y="7472"/>
                    <a:pt x="1168" y="10308"/>
                  </a:cubicBezTo>
                  <a:cubicBezTo>
                    <a:pt x="1435" y="13143"/>
                    <a:pt x="1669" y="15712"/>
                    <a:pt x="1836" y="17580"/>
                  </a:cubicBezTo>
                  <a:cubicBezTo>
                    <a:pt x="1936" y="18514"/>
                    <a:pt x="2036" y="19281"/>
                    <a:pt x="2102" y="19815"/>
                  </a:cubicBezTo>
                  <a:cubicBezTo>
                    <a:pt x="2136" y="20048"/>
                    <a:pt x="2136" y="20248"/>
                    <a:pt x="2169" y="20415"/>
                  </a:cubicBezTo>
                  <a:cubicBezTo>
                    <a:pt x="2169" y="20482"/>
                    <a:pt x="2202" y="20548"/>
                    <a:pt x="2202" y="20615"/>
                  </a:cubicBezTo>
                  <a:cubicBezTo>
                    <a:pt x="2236" y="20548"/>
                    <a:pt x="2236" y="20482"/>
                    <a:pt x="2202" y="20415"/>
                  </a:cubicBezTo>
                  <a:cubicBezTo>
                    <a:pt x="2202" y="20248"/>
                    <a:pt x="2169" y="20048"/>
                    <a:pt x="2169" y="19815"/>
                  </a:cubicBezTo>
                  <a:cubicBezTo>
                    <a:pt x="2136" y="19247"/>
                    <a:pt x="2069" y="18480"/>
                    <a:pt x="2002" y="17580"/>
                  </a:cubicBezTo>
                  <a:cubicBezTo>
                    <a:pt x="1836" y="15712"/>
                    <a:pt x="1635" y="13143"/>
                    <a:pt x="1369" y="10274"/>
                  </a:cubicBezTo>
                  <a:cubicBezTo>
                    <a:pt x="1102" y="7439"/>
                    <a:pt x="801" y="4871"/>
                    <a:pt x="535" y="3003"/>
                  </a:cubicBezTo>
                  <a:cubicBezTo>
                    <a:pt x="401" y="2068"/>
                    <a:pt x="268" y="1335"/>
                    <a:pt x="168" y="801"/>
                  </a:cubicBezTo>
                  <a:cubicBezTo>
                    <a:pt x="134" y="567"/>
                    <a:pt x="101" y="367"/>
                    <a:pt x="68" y="200"/>
                  </a:cubicBezTo>
                  <a:cubicBezTo>
                    <a:pt x="68" y="134"/>
                    <a:pt x="34" y="67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50"/>
            <p:cNvSpPr/>
            <p:nvPr/>
          </p:nvSpPr>
          <p:spPr>
            <a:xfrm>
              <a:off x="2873050" y="3114350"/>
              <a:ext cx="128450" cy="678000"/>
            </a:xfrm>
            <a:custGeom>
              <a:avLst/>
              <a:gdLst/>
              <a:ahLst/>
              <a:cxnLst/>
              <a:rect l="l" t="t" r="r" b="b"/>
              <a:pathLst>
                <a:path w="5138" h="27120" extrusionOk="0">
                  <a:moveTo>
                    <a:pt x="1" y="0"/>
                  </a:moveTo>
                  <a:cubicBezTo>
                    <a:pt x="1" y="100"/>
                    <a:pt x="1" y="200"/>
                    <a:pt x="1" y="300"/>
                  </a:cubicBezTo>
                  <a:cubicBezTo>
                    <a:pt x="34" y="500"/>
                    <a:pt x="67" y="767"/>
                    <a:pt x="101" y="1101"/>
                  </a:cubicBezTo>
                  <a:cubicBezTo>
                    <a:pt x="201" y="1768"/>
                    <a:pt x="334" y="2769"/>
                    <a:pt x="501" y="4036"/>
                  </a:cubicBezTo>
                  <a:cubicBezTo>
                    <a:pt x="901" y="6505"/>
                    <a:pt x="1435" y="9907"/>
                    <a:pt x="2136" y="13643"/>
                  </a:cubicBezTo>
                  <a:cubicBezTo>
                    <a:pt x="2836" y="17412"/>
                    <a:pt x="3570" y="20782"/>
                    <a:pt x="4137" y="23217"/>
                  </a:cubicBezTo>
                  <a:cubicBezTo>
                    <a:pt x="4437" y="24418"/>
                    <a:pt x="4671" y="25418"/>
                    <a:pt x="4838" y="26085"/>
                  </a:cubicBezTo>
                  <a:lnTo>
                    <a:pt x="5071" y="26853"/>
                  </a:lnTo>
                  <a:cubicBezTo>
                    <a:pt x="5071" y="26953"/>
                    <a:pt x="5104" y="27053"/>
                    <a:pt x="5138" y="27119"/>
                  </a:cubicBezTo>
                  <a:cubicBezTo>
                    <a:pt x="5138" y="27019"/>
                    <a:pt x="5138" y="26953"/>
                    <a:pt x="5104" y="26853"/>
                  </a:cubicBezTo>
                  <a:cubicBezTo>
                    <a:pt x="5038" y="26652"/>
                    <a:pt x="5004" y="26386"/>
                    <a:pt x="4938" y="26052"/>
                  </a:cubicBezTo>
                  <a:cubicBezTo>
                    <a:pt x="4771" y="25352"/>
                    <a:pt x="4537" y="24384"/>
                    <a:pt x="4304" y="23183"/>
                  </a:cubicBezTo>
                  <a:cubicBezTo>
                    <a:pt x="3770" y="20748"/>
                    <a:pt x="3036" y="17346"/>
                    <a:pt x="2336" y="13610"/>
                  </a:cubicBezTo>
                  <a:cubicBezTo>
                    <a:pt x="1669" y="9874"/>
                    <a:pt x="1102" y="6471"/>
                    <a:pt x="668" y="4003"/>
                  </a:cubicBezTo>
                  <a:cubicBezTo>
                    <a:pt x="501" y="2769"/>
                    <a:pt x="334" y="1801"/>
                    <a:pt x="201" y="1067"/>
                  </a:cubicBezTo>
                  <a:cubicBezTo>
                    <a:pt x="168" y="734"/>
                    <a:pt x="101" y="500"/>
                    <a:pt x="67" y="267"/>
                  </a:cubicBezTo>
                  <a:cubicBezTo>
                    <a:pt x="67" y="200"/>
                    <a:pt x="34" y="10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50"/>
            <p:cNvSpPr/>
            <p:nvPr/>
          </p:nvSpPr>
          <p:spPr>
            <a:xfrm>
              <a:off x="3733675" y="2872200"/>
              <a:ext cx="1648700" cy="1660050"/>
            </a:xfrm>
            <a:custGeom>
              <a:avLst/>
              <a:gdLst/>
              <a:ahLst/>
              <a:cxnLst/>
              <a:rect l="l" t="t" r="r" b="b"/>
              <a:pathLst>
                <a:path w="65948" h="66402" extrusionOk="0">
                  <a:moveTo>
                    <a:pt x="42552" y="1"/>
                  </a:moveTo>
                  <a:cubicBezTo>
                    <a:pt x="42002" y="1"/>
                    <a:pt x="41450" y="36"/>
                    <a:pt x="40896" y="113"/>
                  </a:cubicBezTo>
                  <a:cubicBezTo>
                    <a:pt x="37194" y="646"/>
                    <a:pt x="34058" y="2948"/>
                    <a:pt x="31056" y="5183"/>
                  </a:cubicBezTo>
                  <a:cubicBezTo>
                    <a:pt x="24951" y="9753"/>
                    <a:pt x="18614" y="14556"/>
                    <a:pt x="15178" y="21361"/>
                  </a:cubicBezTo>
                  <a:cubicBezTo>
                    <a:pt x="12943" y="25798"/>
                    <a:pt x="12109" y="30801"/>
                    <a:pt x="9807" y="35204"/>
                  </a:cubicBezTo>
                  <a:cubicBezTo>
                    <a:pt x="7973" y="38740"/>
                    <a:pt x="5271" y="41742"/>
                    <a:pt x="3303" y="45211"/>
                  </a:cubicBezTo>
                  <a:cubicBezTo>
                    <a:pt x="1301" y="48647"/>
                    <a:pt x="0" y="52817"/>
                    <a:pt x="1301" y="56586"/>
                  </a:cubicBezTo>
                  <a:lnTo>
                    <a:pt x="1001" y="55719"/>
                  </a:lnTo>
                  <a:lnTo>
                    <a:pt x="1001" y="55719"/>
                  </a:lnTo>
                  <a:cubicBezTo>
                    <a:pt x="634" y="59221"/>
                    <a:pt x="2836" y="62591"/>
                    <a:pt x="5838" y="64392"/>
                  </a:cubicBezTo>
                  <a:cubicBezTo>
                    <a:pt x="8294" y="65866"/>
                    <a:pt x="11197" y="66402"/>
                    <a:pt x="14072" y="66402"/>
                  </a:cubicBezTo>
                  <a:cubicBezTo>
                    <a:pt x="14710" y="66402"/>
                    <a:pt x="15348" y="66375"/>
                    <a:pt x="15978" y="66327"/>
                  </a:cubicBezTo>
                  <a:cubicBezTo>
                    <a:pt x="19114" y="66060"/>
                    <a:pt x="22250" y="65259"/>
                    <a:pt x="24851" y="63458"/>
                  </a:cubicBezTo>
                  <a:cubicBezTo>
                    <a:pt x="28020" y="61256"/>
                    <a:pt x="30022" y="57754"/>
                    <a:pt x="32490" y="54785"/>
                  </a:cubicBezTo>
                  <a:cubicBezTo>
                    <a:pt x="36793" y="49615"/>
                    <a:pt x="42564" y="45945"/>
                    <a:pt x="48068" y="42076"/>
                  </a:cubicBezTo>
                  <a:cubicBezTo>
                    <a:pt x="53572" y="38173"/>
                    <a:pt x="59042" y="33870"/>
                    <a:pt x="62278" y="27966"/>
                  </a:cubicBezTo>
                  <a:cubicBezTo>
                    <a:pt x="65480" y="22062"/>
                    <a:pt x="65947" y="14189"/>
                    <a:pt x="61711" y="8952"/>
                  </a:cubicBezTo>
                  <a:cubicBezTo>
                    <a:pt x="59276" y="5950"/>
                    <a:pt x="55673" y="4182"/>
                    <a:pt x="52138" y="2614"/>
                  </a:cubicBezTo>
                  <a:cubicBezTo>
                    <a:pt x="49079" y="1271"/>
                    <a:pt x="45849" y="1"/>
                    <a:pt x="425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50"/>
            <p:cNvSpPr/>
            <p:nvPr/>
          </p:nvSpPr>
          <p:spPr>
            <a:xfrm>
              <a:off x="4481700" y="2760725"/>
              <a:ext cx="768900" cy="904450"/>
            </a:xfrm>
            <a:custGeom>
              <a:avLst/>
              <a:gdLst/>
              <a:ahLst/>
              <a:cxnLst/>
              <a:rect l="l" t="t" r="r" b="b"/>
              <a:pathLst>
                <a:path w="30756" h="36178" extrusionOk="0">
                  <a:moveTo>
                    <a:pt x="19066" y="0"/>
                  </a:moveTo>
                  <a:cubicBezTo>
                    <a:pt x="18114" y="0"/>
                    <a:pt x="17154" y="132"/>
                    <a:pt x="16212" y="402"/>
                  </a:cubicBezTo>
                  <a:cubicBezTo>
                    <a:pt x="16212" y="402"/>
                    <a:pt x="12910" y="1269"/>
                    <a:pt x="9241" y="5539"/>
                  </a:cubicBezTo>
                  <a:cubicBezTo>
                    <a:pt x="5571" y="9809"/>
                    <a:pt x="5471" y="10109"/>
                    <a:pt x="3937" y="12244"/>
                  </a:cubicBezTo>
                  <a:cubicBezTo>
                    <a:pt x="1101" y="16247"/>
                    <a:pt x="868" y="20483"/>
                    <a:pt x="3837" y="23585"/>
                  </a:cubicBezTo>
                  <a:lnTo>
                    <a:pt x="1802" y="26154"/>
                  </a:lnTo>
                  <a:cubicBezTo>
                    <a:pt x="1" y="28889"/>
                    <a:pt x="1" y="32358"/>
                    <a:pt x="3203" y="34726"/>
                  </a:cubicBezTo>
                  <a:cubicBezTo>
                    <a:pt x="4532" y="35703"/>
                    <a:pt x="6081" y="36177"/>
                    <a:pt x="7620" y="36177"/>
                  </a:cubicBezTo>
                  <a:cubicBezTo>
                    <a:pt x="9867" y="36177"/>
                    <a:pt x="12092" y="35166"/>
                    <a:pt x="13577" y="33225"/>
                  </a:cubicBezTo>
                  <a:lnTo>
                    <a:pt x="16479" y="30056"/>
                  </a:lnTo>
                  <a:cubicBezTo>
                    <a:pt x="17246" y="29122"/>
                    <a:pt x="18114" y="28222"/>
                    <a:pt x="19014" y="27421"/>
                  </a:cubicBezTo>
                  <a:cubicBezTo>
                    <a:pt x="20449" y="26087"/>
                    <a:pt x="25686" y="21050"/>
                    <a:pt x="28454" y="18381"/>
                  </a:cubicBezTo>
                  <a:cubicBezTo>
                    <a:pt x="29655" y="17214"/>
                    <a:pt x="30389" y="15646"/>
                    <a:pt x="30522" y="13978"/>
                  </a:cubicBezTo>
                  <a:cubicBezTo>
                    <a:pt x="30756" y="10609"/>
                    <a:pt x="29588" y="5973"/>
                    <a:pt x="26386" y="2970"/>
                  </a:cubicBezTo>
                  <a:cubicBezTo>
                    <a:pt x="24391" y="1049"/>
                    <a:pt x="21758" y="0"/>
                    <a:pt x="19066" y="0"/>
                  </a:cubicBezTo>
                  <a:close/>
                </a:path>
              </a:pathLst>
            </a:custGeom>
            <a:solidFill>
              <a:srgbClr val="F6C9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50"/>
            <p:cNvSpPr/>
            <p:nvPr/>
          </p:nvSpPr>
          <p:spPr>
            <a:xfrm>
              <a:off x="4970925" y="3300300"/>
              <a:ext cx="217975" cy="168175"/>
            </a:xfrm>
            <a:custGeom>
              <a:avLst/>
              <a:gdLst/>
              <a:ahLst/>
              <a:cxnLst/>
              <a:rect l="l" t="t" r="r" b="b"/>
              <a:pathLst>
                <a:path w="8719" h="6727" extrusionOk="0">
                  <a:moveTo>
                    <a:pt x="4315" y="1"/>
                  </a:moveTo>
                  <a:cubicBezTo>
                    <a:pt x="4315" y="1"/>
                    <a:pt x="112" y="4837"/>
                    <a:pt x="46" y="4938"/>
                  </a:cubicBezTo>
                  <a:cubicBezTo>
                    <a:pt x="0" y="5006"/>
                    <a:pt x="1314" y="6726"/>
                    <a:pt x="3083" y="6726"/>
                  </a:cubicBezTo>
                  <a:cubicBezTo>
                    <a:pt x="3914" y="6726"/>
                    <a:pt x="4845" y="6347"/>
                    <a:pt x="5783" y="5238"/>
                  </a:cubicBezTo>
                  <a:cubicBezTo>
                    <a:pt x="8719" y="1769"/>
                    <a:pt x="4415" y="34"/>
                    <a:pt x="4315" y="1"/>
                  </a:cubicBezTo>
                  <a:close/>
                </a:path>
              </a:pathLst>
            </a:custGeom>
            <a:solidFill>
              <a:srgbClr val="F6C9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50"/>
            <p:cNvSpPr/>
            <p:nvPr/>
          </p:nvSpPr>
          <p:spPr>
            <a:xfrm>
              <a:off x="5024600" y="3355350"/>
              <a:ext cx="85075" cy="81525"/>
            </a:xfrm>
            <a:custGeom>
              <a:avLst/>
              <a:gdLst/>
              <a:ahLst/>
              <a:cxnLst/>
              <a:rect l="l" t="t" r="r" b="b"/>
              <a:pathLst>
                <a:path w="3403" h="3261" extrusionOk="0">
                  <a:moveTo>
                    <a:pt x="2702" y="0"/>
                  </a:moveTo>
                  <a:cubicBezTo>
                    <a:pt x="2569" y="0"/>
                    <a:pt x="2469" y="34"/>
                    <a:pt x="2369" y="100"/>
                  </a:cubicBezTo>
                  <a:cubicBezTo>
                    <a:pt x="2202" y="234"/>
                    <a:pt x="2202" y="334"/>
                    <a:pt x="2235" y="334"/>
                  </a:cubicBezTo>
                  <a:cubicBezTo>
                    <a:pt x="2268" y="334"/>
                    <a:pt x="2302" y="267"/>
                    <a:pt x="2435" y="200"/>
                  </a:cubicBezTo>
                  <a:cubicBezTo>
                    <a:pt x="2488" y="179"/>
                    <a:pt x="2544" y="168"/>
                    <a:pt x="2601" y="168"/>
                  </a:cubicBezTo>
                  <a:cubicBezTo>
                    <a:pt x="2722" y="168"/>
                    <a:pt x="2844" y="220"/>
                    <a:pt x="2936" y="334"/>
                  </a:cubicBezTo>
                  <a:cubicBezTo>
                    <a:pt x="3069" y="601"/>
                    <a:pt x="3102" y="901"/>
                    <a:pt x="3002" y="1168"/>
                  </a:cubicBezTo>
                  <a:cubicBezTo>
                    <a:pt x="2869" y="1535"/>
                    <a:pt x="2702" y="1902"/>
                    <a:pt x="2435" y="2168"/>
                  </a:cubicBezTo>
                  <a:cubicBezTo>
                    <a:pt x="1972" y="2686"/>
                    <a:pt x="1353" y="2981"/>
                    <a:pt x="888" y="2981"/>
                  </a:cubicBezTo>
                  <a:cubicBezTo>
                    <a:pt x="783" y="2981"/>
                    <a:pt x="686" y="2966"/>
                    <a:pt x="601" y="2936"/>
                  </a:cubicBezTo>
                  <a:cubicBezTo>
                    <a:pt x="400" y="2869"/>
                    <a:pt x="234" y="2736"/>
                    <a:pt x="167" y="2535"/>
                  </a:cubicBezTo>
                  <a:cubicBezTo>
                    <a:pt x="100" y="2402"/>
                    <a:pt x="100" y="2335"/>
                    <a:pt x="67" y="2335"/>
                  </a:cubicBezTo>
                  <a:cubicBezTo>
                    <a:pt x="34" y="2335"/>
                    <a:pt x="0" y="2402"/>
                    <a:pt x="34" y="2602"/>
                  </a:cubicBezTo>
                  <a:cubicBezTo>
                    <a:pt x="100" y="2836"/>
                    <a:pt x="267" y="3069"/>
                    <a:pt x="534" y="3169"/>
                  </a:cubicBezTo>
                  <a:cubicBezTo>
                    <a:pt x="674" y="3231"/>
                    <a:pt x="831" y="3261"/>
                    <a:pt x="999" y="3261"/>
                  </a:cubicBezTo>
                  <a:cubicBezTo>
                    <a:pt x="1551" y="3261"/>
                    <a:pt x="2208" y="2939"/>
                    <a:pt x="2669" y="2402"/>
                  </a:cubicBezTo>
                  <a:cubicBezTo>
                    <a:pt x="2969" y="2068"/>
                    <a:pt x="3169" y="1701"/>
                    <a:pt x="3269" y="1268"/>
                  </a:cubicBezTo>
                  <a:cubicBezTo>
                    <a:pt x="3403" y="901"/>
                    <a:pt x="3336" y="501"/>
                    <a:pt x="3102" y="200"/>
                  </a:cubicBezTo>
                  <a:cubicBezTo>
                    <a:pt x="3002" y="67"/>
                    <a:pt x="2836" y="0"/>
                    <a:pt x="27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50"/>
            <p:cNvSpPr/>
            <p:nvPr/>
          </p:nvSpPr>
          <p:spPr>
            <a:xfrm>
              <a:off x="4710200" y="3007750"/>
              <a:ext cx="54225" cy="48800"/>
            </a:xfrm>
            <a:custGeom>
              <a:avLst/>
              <a:gdLst/>
              <a:ahLst/>
              <a:cxnLst/>
              <a:rect l="l" t="t" r="r" b="b"/>
              <a:pathLst>
                <a:path w="2169" h="1952" extrusionOk="0">
                  <a:moveTo>
                    <a:pt x="1073" y="0"/>
                  </a:moveTo>
                  <a:cubicBezTo>
                    <a:pt x="804" y="0"/>
                    <a:pt x="534" y="110"/>
                    <a:pt x="334" y="328"/>
                  </a:cubicBezTo>
                  <a:cubicBezTo>
                    <a:pt x="1" y="728"/>
                    <a:pt x="67" y="1329"/>
                    <a:pt x="468" y="1696"/>
                  </a:cubicBezTo>
                  <a:cubicBezTo>
                    <a:pt x="655" y="1867"/>
                    <a:pt x="886" y="1951"/>
                    <a:pt x="1116" y="1951"/>
                  </a:cubicBezTo>
                  <a:cubicBezTo>
                    <a:pt x="1378" y="1951"/>
                    <a:pt x="1640" y="1842"/>
                    <a:pt x="1835" y="1629"/>
                  </a:cubicBezTo>
                  <a:cubicBezTo>
                    <a:pt x="2169" y="1195"/>
                    <a:pt x="2102" y="595"/>
                    <a:pt x="1702" y="228"/>
                  </a:cubicBezTo>
                  <a:cubicBezTo>
                    <a:pt x="1520" y="76"/>
                    <a:pt x="1297" y="0"/>
                    <a:pt x="10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50"/>
            <p:cNvSpPr/>
            <p:nvPr/>
          </p:nvSpPr>
          <p:spPr>
            <a:xfrm>
              <a:off x="4745225" y="2959225"/>
              <a:ext cx="79250" cy="65100"/>
            </a:xfrm>
            <a:custGeom>
              <a:avLst/>
              <a:gdLst/>
              <a:ahLst/>
              <a:cxnLst/>
              <a:rect l="l" t="t" r="r" b="b"/>
              <a:pathLst>
                <a:path w="3170" h="2604" extrusionOk="0">
                  <a:moveTo>
                    <a:pt x="601" y="1"/>
                  </a:moveTo>
                  <a:cubicBezTo>
                    <a:pt x="201" y="1"/>
                    <a:pt x="1" y="101"/>
                    <a:pt x="1" y="201"/>
                  </a:cubicBezTo>
                  <a:cubicBezTo>
                    <a:pt x="1" y="368"/>
                    <a:pt x="935" y="401"/>
                    <a:pt x="1768" y="1068"/>
                  </a:cubicBezTo>
                  <a:cubicBezTo>
                    <a:pt x="2587" y="1723"/>
                    <a:pt x="2859" y="2603"/>
                    <a:pt x="3027" y="2603"/>
                  </a:cubicBezTo>
                  <a:cubicBezTo>
                    <a:pt x="3030" y="2603"/>
                    <a:pt x="3033" y="2603"/>
                    <a:pt x="3036" y="2602"/>
                  </a:cubicBezTo>
                  <a:cubicBezTo>
                    <a:pt x="3136" y="2602"/>
                    <a:pt x="3169" y="2336"/>
                    <a:pt x="3036" y="1935"/>
                  </a:cubicBezTo>
                  <a:cubicBezTo>
                    <a:pt x="2903" y="1368"/>
                    <a:pt x="2569" y="901"/>
                    <a:pt x="2102" y="568"/>
                  </a:cubicBezTo>
                  <a:cubicBezTo>
                    <a:pt x="1702" y="201"/>
                    <a:pt x="1168" y="1"/>
                    <a:pt x="6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50"/>
            <p:cNvSpPr/>
            <p:nvPr/>
          </p:nvSpPr>
          <p:spPr>
            <a:xfrm>
              <a:off x="4884500" y="3147150"/>
              <a:ext cx="54225" cy="48650"/>
            </a:xfrm>
            <a:custGeom>
              <a:avLst/>
              <a:gdLst/>
              <a:ahLst/>
              <a:cxnLst/>
              <a:rect l="l" t="t" r="r" b="b"/>
              <a:pathLst>
                <a:path w="2169" h="1946" extrusionOk="0">
                  <a:moveTo>
                    <a:pt x="1053" y="0"/>
                  </a:moveTo>
                  <a:cubicBezTo>
                    <a:pt x="791" y="0"/>
                    <a:pt x="529" y="109"/>
                    <a:pt x="334" y="323"/>
                  </a:cubicBezTo>
                  <a:cubicBezTo>
                    <a:pt x="0" y="723"/>
                    <a:pt x="67" y="1357"/>
                    <a:pt x="467" y="1690"/>
                  </a:cubicBezTo>
                  <a:cubicBezTo>
                    <a:pt x="654" y="1862"/>
                    <a:pt x="885" y="1946"/>
                    <a:pt x="1115" y="1946"/>
                  </a:cubicBezTo>
                  <a:cubicBezTo>
                    <a:pt x="1378" y="1946"/>
                    <a:pt x="1639" y="1837"/>
                    <a:pt x="1835" y="1623"/>
                  </a:cubicBezTo>
                  <a:cubicBezTo>
                    <a:pt x="2168" y="1223"/>
                    <a:pt x="2102" y="589"/>
                    <a:pt x="1701" y="256"/>
                  </a:cubicBezTo>
                  <a:cubicBezTo>
                    <a:pt x="1514" y="84"/>
                    <a:pt x="1283" y="0"/>
                    <a:pt x="10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50"/>
            <p:cNvSpPr/>
            <p:nvPr/>
          </p:nvSpPr>
          <p:spPr>
            <a:xfrm>
              <a:off x="4932850" y="3106700"/>
              <a:ext cx="79250" cy="64400"/>
            </a:xfrm>
            <a:custGeom>
              <a:avLst/>
              <a:gdLst/>
              <a:ahLst/>
              <a:cxnLst/>
              <a:rect l="l" t="t" r="r" b="b"/>
              <a:pathLst>
                <a:path w="3170" h="2576" extrusionOk="0">
                  <a:moveTo>
                    <a:pt x="478" y="1"/>
                  </a:moveTo>
                  <a:cubicBezTo>
                    <a:pt x="160" y="1"/>
                    <a:pt x="1" y="113"/>
                    <a:pt x="1" y="173"/>
                  </a:cubicBezTo>
                  <a:cubicBezTo>
                    <a:pt x="1" y="373"/>
                    <a:pt x="935" y="406"/>
                    <a:pt x="1769" y="1040"/>
                  </a:cubicBezTo>
                  <a:cubicBezTo>
                    <a:pt x="2588" y="1695"/>
                    <a:pt x="2860" y="2575"/>
                    <a:pt x="3027" y="2575"/>
                  </a:cubicBezTo>
                  <a:cubicBezTo>
                    <a:pt x="3030" y="2575"/>
                    <a:pt x="3033" y="2575"/>
                    <a:pt x="3036" y="2574"/>
                  </a:cubicBezTo>
                  <a:cubicBezTo>
                    <a:pt x="3136" y="2574"/>
                    <a:pt x="3170" y="2307"/>
                    <a:pt x="3036" y="1907"/>
                  </a:cubicBezTo>
                  <a:cubicBezTo>
                    <a:pt x="2903" y="1373"/>
                    <a:pt x="2569" y="906"/>
                    <a:pt x="2136" y="573"/>
                  </a:cubicBezTo>
                  <a:cubicBezTo>
                    <a:pt x="1702" y="206"/>
                    <a:pt x="1168" y="6"/>
                    <a:pt x="601" y="6"/>
                  </a:cubicBezTo>
                  <a:cubicBezTo>
                    <a:pt x="558" y="2"/>
                    <a:pt x="517" y="1"/>
                    <a:pt x="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50"/>
            <p:cNvSpPr/>
            <p:nvPr/>
          </p:nvSpPr>
          <p:spPr>
            <a:xfrm>
              <a:off x="4997075" y="3056275"/>
              <a:ext cx="76750" cy="65025"/>
            </a:xfrm>
            <a:custGeom>
              <a:avLst/>
              <a:gdLst/>
              <a:ahLst/>
              <a:cxnLst/>
              <a:rect l="l" t="t" r="r" b="b"/>
              <a:pathLst>
                <a:path w="3070" h="2601" extrusionOk="0">
                  <a:moveTo>
                    <a:pt x="462" y="0"/>
                  </a:moveTo>
                  <a:cubicBezTo>
                    <a:pt x="208" y="0"/>
                    <a:pt x="60" y="84"/>
                    <a:pt x="34" y="188"/>
                  </a:cubicBezTo>
                  <a:cubicBezTo>
                    <a:pt x="0" y="488"/>
                    <a:pt x="734" y="822"/>
                    <a:pt x="1435" y="1456"/>
                  </a:cubicBezTo>
                  <a:cubicBezTo>
                    <a:pt x="2086" y="2014"/>
                    <a:pt x="2564" y="2600"/>
                    <a:pt x="2842" y="2600"/>
                  </a:cubicBezTo>
                  <a:cubicBezTo>
                    <a:pt x="2864" y="2600"/>
                    <a:pt x="2884" y="2597"/>
                    <a:pt x="2902" y="2590"/>
                  </a:cubicBezTo>
                  <a:cubicBezTo>
                    <a:pt x="3036" y="2557"/>
                    <a:pt x="3069" y="2290"/>
                    <a:pt x="2969" y="1923"/>
                  </a:cubicBezTo>
                  <a:cubicBezTo>
                    <a:pt x="2802" y="1422"/>
                    <a:pt x="2502" y="989"/>
                    <a:pt x="2102" y="655"/>
                  </a:cubicBezTo>
                  <a:cubicBezTo>
                    <a:pt x="1702" y="322"/>
                    <a:pt x="1201" y="88"/>
                    <a:pt x="701" y="21"/>
                  </a:cubicBezTo>
                  <a:cubicBezTo>
                    <a:pt x="613" y="7"/>
                    <a:pt x="533" y="0"/>
                    <a:pt x="4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50"/>
            <p:cNvSpPr/>
            <p:nvPr/>
          </p:nvSpPr>
          <p:spPr>
            <a:xfrm>
              <a:off x="4798600" y="2888650"/>
              <a:ext cx="76750" cy="65025"/>
            </a:xfrm>
            <a:custGeom>
              <a:avLst/>
              <a:gdLst/>
              <a:ahLst/>
              <a:cxnLst/>
              <a:rect l="l" t="t" r="r" b="b"/>
              <a:pathLst>
                <a:path w="3070" h="2601" extrusionOk="0">
                  <a:moveTo>
                    <a:pt x="462" y="0"/>
                  </a:moveTo>
                  <a:cubicBezTo>
                    <a:pt x="208" y="0"/>
                    <a:pt x="60" y="84"/>
                    <a:pt x="34" y="188"/>
                  </a:cubicBezTo>
                  <a:cubicBezTo>
                    <a:pt x="0" y="489"/>
                    <a:pt x="734" y="822"/>
                    <a:pt x="1435" y="1456"/>
                  </a:cubicBezTo>
                  <a:cubicBezTo>
                    <a:pt x="2086" y="2014"/>
                    <a:pt x="2564" y="2601"/>
                    <a:pt x="2842" y="2601"/>
                  </a:cubicBezTo>
                  <a:cubicBezTo>
                    <a:pt x="2864" y="2601"/>
                    <a:pt x="2884" y="2597"/>
                    <a:pt x="2902" y="2590"/>
                  </a:cubicBezTo>
                  <a:cubicBezTo>
                    <a:pt x="3036" y="2557"/>
                    <a:pt x="3069" y="2290"/>
                    <a:pt x="2969" y="1890"/>
                  </a:cubicBezTo>
                  <a:cubicBezTo>
                    <a:pt x="2636" y="889"/>
                    <a:pt x="1768" y="188"/>
                    <a:pt x="701" y="22"/>
                  </a:cubicBezTo>
                  <a:cubicBezTo>
                    <a:pt x="613" y="7"/>
                    <a:pt x="533" y="0"/>
                    <a:pt x="4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50"/>
            <p:cNvSpPr/>
            <p:nvPr/>
          </p:nvSpPr>
          <p:spPr>
            <a:xfrm>
              <a:off x="4760225" y="3232575"/>
              <a:ext cx="63425" cy="21600"/>
            </a:xfrm>
            <a:custGeom>
              <a:avLst/>
              <a:gdLst/>
              <a:ahLst/>
              <a:cxnLst/>
              <a:rect l="l" t="t" r="r" b="b"/>
              <a:pathLst>
                <a:path w="2537" h="864" extrusionOk="0">
                  <a:moveTo>
                    <a:pt x="97" y="0"/>
                  </a:moveTo>
                  <a:cubicBezTo>
                    <a:pt x="85" y="0"/>
                    <a:pt x="75" y="3"/>
                    <a:pt x="68" y="8"/>
                  </a:cubicBezTo>
                  <a:cubicBezTo>
                    <a:pt x="1" y="41"/>
                    <a:pt x="68" y="241"/>
                    <a:pt x="234" y="441"/>
                  </a:cubicBezTo>
                  <a:cubicBezTo>
                    <a:pt x="532" y="721"/>
                    <a:pt x="921" y="863"/>
                    <a:pt x="1305" y="863"/>
                  </a:cubicBezTo>
                  <a:cubicBezTo>
                    <a:pt x="1654" y="863"/>
                    <a:pt x="1999" y="746"/>
                    <a:pt x="2269" y="508"/>
                  </a:cubicBezTo>
                  <a:cubicBezTo>
                    <a:pt x="2503" y="308"/>
                    <a:pt x="2536" y="108"/>
                    <a:pt x="2503" y="74"/>
                  </a:cubicBezTo>
                  <a:cubicBezTo>
                    <a:pt x="2500" y="73"/>
                    <a:pt x="2496" y="72"/>
                    <a:pt x="2492" y="72"/>
                  </a:cubicBezTo>
                  <a:cubicBezTo>
                    <a:pt x="2397" y="72"/>
                    <a:pt x="1950" y="377"/>
                    <a:pt x="1355" y="377"/>
                  </a:cubicBezTo>
                  <a:cubicBezTo>
                    <a:pt x="1326" y="377"/>
                    <a:pt x="1298" y="376"/>
                    <a:pt x="1269" y="375"/>
                  </a:cubicBezTo>
                  <a:cubicBezTo>
                    <a:pt x="653" y="344"/>
                    <a:pt x="236" y="0"/>
                    <a:pt x="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50"/>
            <p:cNvSpPr/>
            <p:nvPr/>
          </p:nvSpPr>
          <p:spPr>
            <a:xfrm>
              <a:off x="4555925" y="3350350"/>
              <a:ext cx="166800" cy="94975"/>
            </a:xfrm>
            <a:custGeom>
              <a:avLst/>
              <a:gdLst/>
              <a:ahLst/>
              <a:cxnLst/>
              <a:rect l="l" t="t" r="r" b="b"/>
              <a:pathLst>
                <a:path w="6672" h="3799" extrusionOk="0">
                  <a:moveTo>
                    <a:pt x="901" y="0"/>
                  </a:moveTo>
                  <a:lnTo>
                    <a:pt x="0" y="1134"/>
                  </a:lnTo>
                  <a:cubicBezTo>
                    <a:pt x="2462" y="3329"/>
                    <a:pt x="4291" y="3799"/>
                    <a:pt x="5405" y="3799"/>
                  </a:cubicBezTo>
                  <a:cubicBezTo>
                    <a:pt x="6238" y="3799"/>
                    <a:pt x="6672" y="3536"/>
                    <a:pt x="6672" y="3536"/>
                  </a:cubicBezTo>
                  <a:cubicBezTo>
                    <a:pt x="5071" y="3469"/>
                    <a:pt x="901" y="0"/>
                    <a:pt x="9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50"/>
            <p:cNvSpPr/>
            <p:nvPr/>
          </p:nvSpPr>
          <p:spPr>
            <a:xfrm>
              <a:off x="4750225" y="3113000"/>
              <a:ext cx="57575" cy="68900"/>
            </a:xfrm>
            <a:custGeom>
              <a:avLst/>
              <a:gdLst/>
              <a:ahLst/>
              <a:cxnLst/>
              <a:rect l="l" t="t" r="r" b="b"/>
              <a:pathLst>
                <a:path w="2303" h="2756" extrusionOk="0">
                  <a:moveTo>
                    <a:pt x="2241" y="0"/>
                  </a:moveTo>
                  <a:cubicBezTo>
                    <a:pt x="2135" y="0"/>
                    <a:pt x="1927" y="102"/>
                    <a:pt x="1635" y="288"/>
                  </a:cubicBezTo>
                  <a:cubicBezTo>
                    <a:pt x="1468" y="388"/>
                    <a:pt x="1235" y="521"/>
                    <a:pt x="1001" y="688"/>
                  </a:cubicBezTo>
                  <a:lnTo>
                    <a:pt x="668" y="921"/>
                  </a:lnTo>
                  <a:cubicBezTo>
                    <a:pt x="501" y="1021"/>
                    <a:pt x="368" y="1155"/>
                    <a:pt x="234" y="1255"/>
                  </a:cubicBezTo>
                  <a:cubicBezTo>
                    <a:pt x="101" y="1422"/>
                    <a:pt x="1" y="1655"/>
                    <a:pt x="34" y="1889"/>
                  </a:cubicBezTo>
                  <a:cubicBezTo>
                    <a:pt x="34" y="2055"/>
                    <a:pt x="134" y="2256"/>
                    <a:pt x="268" y="2389"/>
                  </a:cubicBezTo>
                  <a:cubicBezTo>
                    <a:pt x="368" y="2522"/>
                    <a:pt x="534" y="2623"/>
                    <a:pt x="668" y="2689"/>
                  </a:cubicBezTo>
                  <a:cubicBezTo>
                    <a:pt x="801" y="2723"/>
                    <a:pt x="935" y="2756"/>
                    <a:pt x="1068" y="2756"/>
                  </a:cubicBezTo>
                  <a:cubicBezTo>
                    <a:pt x="1535" y="2756"/>
                    <a:pt x="1769" y="2623"/>
                    <a:pt x="1769" y="2556"/>
                  </a:cubicBezTo>
                  <a:cubicBezTo>
                    <a:pt x="1769" y="2522"/>
                    <a:pt x="1502" y="2489"/>
                    <a:pt x="1101" y="2389"/>
                  </a:cubicBezTo>
                  <a:cubicBezTo>
                    <a:pt x="935" y="2356"/>
                    <a:pt x="735" y="2256"/>
                    <a:pt x="634" y="2089"/>
                  </a:cubicBezTo>
                  <a:cubicBezTo>
                    <a:pt x="568" y="2022"/>
                    <a:pt x="534" y="1922"/>
                    <a:pt x="501" y="1855"/>
                  </a:cubicBezTo>
                  <a:cubicBezTo>
                    <a:pt x="501" y="1755"/>
                    <a:pt x="568" y="1655"/>
                    <a:pt x="634" y="1588"/>
                  </a:cubicBezTo>
                  <a:cubicBezTo>
                    <a:pt x="701" y="1488"/>
                    <a:pt x="835" y="1422"/>
                    <a:pt x="935" y="1322"/>
                  </a:cubicBezTo>
                  <a:lnTo>
                    <a:pt x="1268" y="1055"/>
                  </a:lnTo>
                  <a:cubicBezTo>
                    <a:pt x="1502" y="888"/>
                    <a:pt x="1702" y="721"/>
                    <a:pt x="1835" y="588"/>
                  </a:cubicBezTo>
                  <a:cubicBezTo>
                    <a:pt x="2136" y="288"/>
                    <a:pt x="2302" y="87"/>
                    <a:pt x="2302" y="21"/>
                  </a:cubicBezTo>
                  <a:cubicBezTo>
                    <a:pt x="2289" y="7"/>
                    <a:pt x="2268" y="0"/>
                    <a:pt x="22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50"/>
            <p:cNvSpPr/>
            <p:nvPr/>
          </p:nvSpPr>
          <p:spPr>
            <a:xfrm>
              <a:off x="4012200" y="3369125"/>
              <a:ext cx="1309300" cy="595025"/>
            </a:xfrm>
            <a:custGeom>
              <a:avLst/>
              <a:gdLst/>
              <a:ahLst/>
              <a:cxnLst/>
              <a:rect l="l" t="t" r="r" b="b"/>
              <a:pathLst>
                <a:path w="52372" h="23801" extrusionOk="0">
                  <a:moveTo>
                    <a:pt x="40553" y="0"/>
                  </a:moveTo>
                  <a:cubicBezTo>
                    <a:pt x="38504" y="0"/>
                    <a:pt x="36450" y="105"/>
                    <a:pt x="34425" y="216"/>
                  </a:cubicBezTo>
                  <a:cubicBezTo>
                    <a:pt x="28788" y="517"/>
                    <a:pt x="23117" y="850"/>
                    <a:pt x="17747" y="2551"/>
                  </a:cubicBezTo>
                  <a:cubicBezTo>
                    <a:pt x="11109" y="4620"/>
                    <a:pt x="5238" y="8723"/>
                    <a:pt x="1" y="13293"/>
                  </a:cubicBezTo>
                  <a:lnTo>
                    <a:pt x="434" y="23800"/>
                  </a:lnTo>
                  <a:lnTo>
                    <a:pt x="25085" y="19297"/>
                  </a:lnTo>
                  <a:lnTo>
                    <a:pt x="52238" y="2685"/>
                  </a:lnTo>
                  <a:lnTo>
                    <a:pt x="52371" y="1984"/>
                  </a:lnTo>
                  <a:cubicBezTo>
                    <a:pt x="48647" y="410"/>
                    <a:pt x="44612" y="0"/>
                    <a:pt x="405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50"/>
            <p:cNvSpPr/>
            <p:nvPr/>
          </p:nvSpPr>
          <p:spPr>
            <a:xfrm>
              <a:off x="4771900" y="2736425"/>
              <a:ext cx="527925" cy="613950"/>
            </a:xfrm>
            <a:custGeom>
              <a:avLst/>
              <a:gdLst/>
              <a:ahLst/>
              <a:cxnLst/>
              <a:rect l="l" t="t" r="r" b="b"/>
              <a:pathLst>
                <a:path w="21117" h="24558" extrusionOk="0">
                  <a:moveTo>
                    <a:pt x="123" y="4058"/>
                  </a:moveTo>
                  <a:cubicBezTo>
                    <a:pt x="44" y="4133"/>
                    <a:pt x="1" y="4176"/>
                    <a:pt x="1" y="4176"/>
                  </a:cubicBezTo>
                  <a:cubicBezTo>
                    <a:pt x="42" y="4136"/>
                    <a:pt x="83" y="4097"/>
                    <a:pt x="123" y="4058"/>
                  </a:cubicBezTo>
                  <a:close/>
                  <a:moveTo>
                    <a:pt x="8323" y="0"/>
                  </a:moveTo>
                  <a:cubicBezTo>
                    <a:pt x="5601" y="0"/>
                    <a:pt x="2933" y="1362"/>
                    <a:pt x="123" y="4058"/>
                  </a:cubicBezTo>
                  <a:lnTo>
                    <a:pt x="123" y="4058"/>
                  </a:lnTo>
                  <a:cubicBezTo>
                    <a:pt x="635" y="3577"/>
                    <a:pt x="2675" y="1789"/>
                    <a:pt x="4714" y="1789"/>
                  </a:cubicBezTo>
                  <a:cubicBezTo>
                    <a:pt x="4833" y="1789"/>
                    <a:pt x="4952" y="1795"/>
                    <a:pt x="5071" y="1807"/>
                  </a:cubicBezTo>
                  <a:cubicBezTo>
                    <a:pt x="7506" y="2041"/>
                    <a:pt x="7506" y="3609"/>
                    <a:pt x="9875" y="5443"/>
                  </a:cubicBezTo>
                  <a:cubicBezTo>
                    <a:pt x="12610" y="7578"/>
                    <a:pt x="14645" y="7111"/>
                    <a:pt x="16012" y="9947"/>
                  </a:cubicBezTo>
                  <a:cubicBezTo>
                    <a:pt x="17280" y="12515"/>
                    <a:pt x="15579" y="15017"/>
                    <a:pt x="15579" y="15017"/>
                  </a:cubicBezTo>
                  <a:cubicBezTo>
                    <a:pt x="14978" y="16451"/>
                    <a:pt x="14211" y="17085"/>
                    <a:pt x="12843" y="18219"/>
                  </a:cubicBezTo>
                  <a:cubicBezTo>
                    <a:pt x="11943" y="18920"/>
                    <a:pt x="11109" y="19754"/>
                    <a:pt x="10375" y="20621"/>
                  </a:cubicBezTo>
                  <a:cubicBezTo>
                    <a:pt x="9941" y="21155"/>
                    <a:pt x="9408" y="22656"/>
                    <a:pt x="9875" y="23189"/>
                  </a:cubicBezTo>
                  <a:cubicBezTo>
                    <a:pt x="10308" y="23723"/>
                    <a:pt x="11209" y="24123"/>
                    <a:pt x="11776" y="24557"/>
                  </a:cubicBezTo>
                  <a:lnTo>
                    <a:pt x="13210" y="23056"/>
                  </a:lnTo>
                  <a:lnTo>
                    <a:pt x="14345" y="24090"/>
                  </a:lnTo>
                  <a:cubicBezTo>
                    <a:pt x="18014" y="22289"/>
                    <a:pt x="20516" y="19787"/>
                    <a:pt x="21049" y="14383"/>
                  </a:cubicBezTo>
                  <a:cubicBezTo>
                    <a:pt x="21116" y="12782"/>
                    <a:pt x="20949" y="11214"/>
                    <a:pt x="20582" y="9680"/>
                  </a:cubicBezTo>
                  <a:cubicBezTo>
                    <a:pt x="19315" y="5644"/>
                    <a:pt x="16946" y="3709"/>
                    <a:pt x="13711" y="1707"/>
                  </a:cubicBezTo>
                  <a:cubicBezTo>
                    <a:pt x="11857" y="567"/>
                    <a:pt x="10079" y="0"/>
                    <a:pt x="8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50"/>
            <p:cNvSpPr/>
            <p:nvPr/>
          </p:nvSpPr>
          <p:spPr>
            <a:xfrm>
              <a:off x="5049600" y="2689675"/>
              <a:ext cx="112625" cy="179500"/>
            </a:xfrm>
            <a:custGeom>
              <a:avLst/>
              <a:gdLst/>
              <a:ahLst/>
              <a:cxnLst/>
              <a:rect l="l" t="t" r="r" b="b"/>
              <a:pathLst>
                <a:path w="4505" h="7180" extrusionOk="0">
                  <a:moveTo>
                    <a:pt x="2312" y="0"/>
                  </a:moveTo>
                  <a:cubicBezTo>
                    <a:pt x="2208" y="0"/>
                    <a:pt x="2097" y="71"/>
                    <a:pt x="2002" y="142"/>
                  </a:cubicBezTo>
                  <a:cubicBezTo>
                    <a:pt x="601" y="1242"/>
                    <a:pt x="1" y="3044"/>
                    <a:pt x="435" y="4778"/>
                  </a:cubicBezTo>
                  <a:lnTo>
                    <a:pt x="3970" y="7180"/>
                  </a:lnTo>
                  <a:cubicBezTo>
                    <a:pt x="3670" y="6046"/>
                    <a:pt x="3737" y="4845"/>
                    <a:pt x="4204" y="3778"/>
                  </a:cubicBezTo>
                  <a:cubicBezTo>
                    <a:pt x="4337" y="3444"/>
                    <a:pt x="4504" y="3077"/>
                    <a:pt x="4337" y="2777"/>
                  </a:cubicBezTo>
                  <a:cubicBezTo>
                    <a:pt x="4209" y="2584"/>
                    <a:pt x="3997" y="2487"/>
                    <a:pt x="3783" y="2487"/>
                  </a:cubicBezTo>
                  <a:cubicBezTo>
                    <a:pt x="3664" y="2487"/>
                    <a:pt x="3544" y="2517"/>
                    <a:pt x="3437" y="2577"/>
                  </a:cubicBezTo>
                  <a:cubicBezTo>
                    <a:pt x="3136" y="2743"/>
                    <a:pt x="2903" y="2977"/>
                    <a:pt x="2736" y="3277"/>
                  </a:cubicBezTo>
                  <a:cubicBezTo>
                    <a:pt x="2770" y="2310"/>
                    <a:pt x="2703" y="1342"/>
                    <a:pt x="2603" y="375"/>
                  </a:cubicBezTo>
                  <a:cubicBezTo>
                    <a:pt x="2603" y="242"/>
                    <a:pt x="2536" y="108"/>
                    <a:pt x="2436" y="42"/>
                  </a:cubicBezTo>
                  <a:cubicBezTo>
                    <a:pt x="2397" y="12"/>
                    <a:pt x="2355" y="0"/>
                    <a:pt x="2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50"/>
            <p:cNvSpPr/>
            <p:nvPr/>
          </p:nvSpPr>
          <p:spPr>
            <a:xfrm>
              <a:off x="4706025" y="3075150"/>
              <a:ext cx="1700" cy="3350"/>
            </a:xfrm>
            <a:custGeom>
              <a:avLst/>
              <a:gdLst/>
              <a:ahLst/>
              <a:cxnLst/>
              <a:rect l="l" t="t" r="r" b="b"/>
              <a:pathLst>
                <a:path w="68" h="134" extrusionOk="0">
                  <a:moveTo>
                    <a:pt x="1" y="0"/>
                  </a:moveTo>
                  <a:lnTo>
                    <a:pt x="1" y="0"/>
                  </a:lnTo>
                  <a:lnTo>
                    <a:pt x="67" y="134"/>
                  </a:ln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50"/>
            <p:cNvSpPr/>
            <p:nvPr/>
          </p:nvSpPr>
          <p:spPr>
            <a:xfrm>
              <a:off x="4946200" y="3231100"/>
              <a:ext cx="3375" cy="1675"/>
            </a:xfrm>
            <a:custGeom>
              <a:avLst/>
              <a:gdLst/>
              <a:ahLst/>
              <a:cxnLst/>
              <a:rect l="l" t="t" r="r" b="b"/>
              <a:pathLst>
                <a:path w="135" h="67" extrusionOk="0">
                  <a:moveTo>
                    <a:pt x="1" y="0"/>
                  </a:moveTo>
                  <a:lnTo>
                    <a:pt x="1" y="0"/>
                  </a:lnTo>
                  <a:lnTo>
                    <a:pt x="134" y="67"/>
                  </a:ln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50"/>
            <p:cNvSpPr/>
            <p:nvPr/>
          </p:nvSpPr>
          <p:spPr>
            <a:xfrm>
              <a:off x="4002200" y="3367875"/>
              <a:ext cx="1342650" cy="334400"/>
            </a:xfrm>
            <a:custGeom>
              <a:avLst/>
              <a:gdLst/>
              <a:ahLst/>
              <a:cxnLst/>
              <a:rect l="l" t="t" r="r" b="b"/>
              <a:pathLst>
                <a:path w="53706" h="13376" extrusionOk="0">
                  <a:moveTo>
                    <a:pt x="39414" y="1"/>
                  </a:moveTo>
                  <a:cubicBezTo>
                    <a:pt x="38430" y="1"/>
                    <a:pt x="37445" y="23"/>
                    <a:pt x="36460" y="66"/>
                  </a:cubicBezTo>
                  <a:cubicBezTo>
                    <a:pt x="34725" y="133"/>
                    <a:pt x="32957" y="233"/>
                    <a:pt x="31089" y="400"/>
                  </a:cubicBezTo>
                  <a:cubicBezTo>
                    <a:pt x="30155" y="467"/>
                    <a:pt x="29221" y="533"/>
                    <a:pt x="28254" y="667"/>
                  </a:cubicBezTo>
                  <a:cubicBezTo>
                    <a:pt x="27286" y="767"/>
                    <a:pt x="26319" y="867"/>
                    <a:pt x="25352" y="1034"/>
                  </a:cubicBezTo>
                  <a:cubicBezTo>
                    <a:pt x="21649" y="1534"/>
                    <a:pt x="18047" y="2468"/>
                    <a:pt x="14577" y="3836"/>
                  </a:cubicBezTo>
                  <a:cubicBezTo>
                    <a:pt x="11742" y="4970"/>
                    <a:pt x="9073" y="6471"/>
                    <a:pt x="6605" y="8205"/>
                  </a:cubicBezTo>
                  <a:cubicBezTo>
                    <a:pt x="4504" y="9707"/>
                    <a:pt x="2869" y="11041"/>
                    <a:pt x="1735" y="11942"/>
                  </a:cubicBezTo>
                  <a:lnTo>
                    <a:pt x="434" y="13009"/>
                  </a:lnTo>
                  <a:lnTo>
                    <a:pt x="100" y="13276"/>
                  </a:lnTo>
                  <a:cubicBezTo>
                    <a:pt x="34" y="13343"/>
                    <a:pt x="0" y="13376"/>
                    <a:pt x="0" y="13376"/>
                  </a:cubicBezTo>
                  <a:lnTo>
                    <a:pt x="134" y="13309"/>
                  </a:lnTo>
                  <a:lnTo>
                    <a:pt x="467" y="13042"/>
                  </a:lnTo>
                  <a:cubicBezTo>
                    <a:pt x="768" y="12775"/>
                    <a:pt x="1235" y="12442"/>
                    <a:pt x="1768" y="12008"/>
                  </a:cubicBezTo>
                  <a:cubicBezTo>
                    <a:pt x="2936" y="11141"/>
                    <a:pt x="4570" y="9807"/>
                    <a:pt x="6705" y="8339"/>
                  </a:cubicBezTo>
                  <a:cubicBezTo>
                    <a:pt x="9174" y="6604"/>
                    <a:pt x="11842" y="5170"/>
                    <a:pt x="14644" y="4002"/>
                  </a:cubicBezTo>
                  <a:cubicBezTo>
                    <a:pt x="18080" y="2668"/>
                    <a:pt x="21682" y="1734"/>
                    <a:pt x="25385" y="1234"/>
                  </a:cubicBezTo>
                  <a:cubicBezTo>
                    <a:pt x="26352" y="1067"/>
                    <a:pt x="27320" y="1000"/>
                    <a:pt x="28254" y="867"/>
                  </a:cubicBezTo>
                  <a:cubicBezTo>
                    <a:pt x="29221" y="733"/>
                    <a:pt x="30155" y="700"/>
                    <a:pt x="31089" y="600"/>
                  </a:cubicBezTo>
                  <a:cubicBezTo>
                    <a:pt x="32924" y="433"/>
                    <a:pt x="34725" y="333"/>
                    <a:pt x="36426" y="266"/>
                  </a:cubicBezTo>
                  <a:cubicBezTo>
                    <a:pt x="37468" y="221"/>
                    <a:pt x="38510" y="198"/>
                    <a:pt x="39550" y="198"/>
                  </a:cubicBezTo>
                  <a:cubicBezTo>
                    <a:pt x="41541" y="198"/>
                    <a:pt x="43528" y="280"/>
                    <a:pt x="45499" y="433"/>
                  </a:cubicBezTo>
                  <a:cubicBezTo>
                    <a:pt x="47534" y="633"/>
                    <a:pt x="49569" y="967"/>
                    <a:pt x="51537" y="1434"/>
                  </a:cubicBezTo>
                  <a:lnTo>
                    <a:pt x="52471" y="1667"/>
                  </a:lnTo>
                  <a:lnTo>
                    <a:pt x="53138" y="1901"/>
                  </a:lnTo>
                  <a:lnTo>
                    <a:pt x="53572" y="2001"/>
                  </a:lnTo>
                  <a:lnTo>
                    <a:pt x="53705" y="2034"/>
                  </a:lnTo>
                  <a:lnTo>
                    <a:pt x="53605" y="2001"/>
                  </a:lnTo>
                  <a:lnTo>
                    <a:pt x="53172" y="1834"/>
                  </a:lnTo>
                  <a:lnTo>
                    <a:pt x="52504" y="1634"/>
                  </a:lnTo>
                  <a:lnTo>
                    <a:pt x="51570" y="1367"/>
                  </a:lnTo>
                  <a:cubicBezTo>
                    <a:pt x="49602" y="834"/>
                    <a:pt x="47568" y="467"/>
                    <a:pt x="45533" y="300"/>
                  </a:cubicBezTo>
                  <a:cubicBezTo>
                    <a:pt x="43505" y="97"/>
                    <a:pt x="41462" y="1"/>
                    <a:pt x="39414" y="1"/>
                  </a:cubicBezTo>
                  <a:close/>
                </a:path>
              </a:pathLst>
            </a:custGeom>
            <a:solidFill>
              <a:srgbClr val="C94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50"/>
            <p:cNvSpPr/>
            <p:nvPr/>
          </p:nvSpPr>
          <p:spPr>
            <a:xfrm>
              <a:off x="3907950" y="3871550"/>
              <a:ext cx="703050" cy="175150"/>
            </a:xfrm>
            <a:custGeom>
              <a:avLst/>
              <a:gdLst/>
              <a:ahLst/>
              <a:cxnLst/>
              <a:rect l="l" t="t" r="r" b="b"/>
              <a:pathLst>
                <a:path w="28122" h="7006" extrusionOk="0">
                  <a:moveTo>
                    <a:pt x="5338" y="0"/>
                  </a:moveTo>
                  <a:lnTo>
                    <a:pt x="4271" y="67"/>
                  </a:lnTo>
                  <a:cubicBezTo>
                    <a:pt x="3604" y="67"/>
                    <a:pt x="3003" y="167"/>
                    <a:pt x="2469" y="201"/>
                  </a:cubicBezTo>
                  <a:cubicBezTo>
                    <a:pt x="1969" y="267"/>
                    <a:pt x="1502" y="334"/>
                    <a:pt x="1135" y="367"/>
                  </a:cubicBezTo>
                  <a:lnTo>
                    <a:pt x="301" y="501"/>
                  </a:lnTo>
                  <a:cubicBezTo>
                    <a:pt x="201" y="534"/>
                    <a:pt x="101" y="534"/>
                    <a:pt x="1" y="567"/>
                  </a:cubicBezTo>
                  <a:lnTo>
                    <a:pt x="301" y="567"/>
                  </a:lnTo>
                  <a:lnTo>
                    <a:pt x="1168" y="467"/>
                  </a:lnTo>
                  <a:cubicBezTo>
                    <a:pt x="1535" y="401"/>
                    <a:pt x="1969" y="367"/>
                    <a:pt x="2503" y="334"/>
                  </a:cubicBezTo>
                  <a:cubicBezTo>
                    <a:pt x="3036" y="301"/>
                    <a:pt x="3637" y="201"/>
                    <a:pt x="4304" y="201"/>
                  </a:cubicBezTo>
                  <a:lnTo>
                    <a:pt x="5338" y="167"/>
                  </a:lnTo>
                  <a:lnTo>
                    <a:pt x="6472" y="167"/>
                  </a:lnTo>
                  <a:cubicBezTo>
                    <a:pt x="7273" y="167"/>
                    <a:pt x="8107" y="234"/>
                    <a:pt x="8974" y="301"/>
                  </a:cubicBezTo>
                  <a:cubicBezTo>
                    <a:pt x="12810" y="601"/>
                    <a:pt x="16579" y="1468"/>
                    <a:pt x="20149" y="2836"/>
                  </a:cubicBezTo>
                  <a:cubicBezTo>
                    <a:pt x="20949" y="3169"/>
                    <a:pt x="21750" y="3470"/>
                    <a:pt x="22450" y="3836"/>
                  </a:cubicBezTo>
                  <a:cubicBezTo>
                    <a:pt x="22784" y="4003"/>
                    <a:pt x="23151" y="4137"/>
                    <a:pt x="23484" y="4303"/>
                  </a:cubicBezTo>
                  <a:lnTo>
                    <a:pt x="24418" y="4804"/>
                  </a:lnTo>
                  <a:cubicBezTo>
                    <a:pt x="25019" y="5104"/>
                    <a:pt x="25519" y="5404"/>
                    <a:pt x="25986" y="5671"/>
                  </a:cubicBezTo>
                  <a:cubicBezTo>
                    <a:pt x="26453" y="5938"/>
                    <a:pt x="26820" y="6171"/>
                    <a:pt x="27154" y="6372"/>
                  </a:cubicBezTo>
                  <a:lnTo>
                    <a:pt x="27854" y="6839"/>
                  </a:lnTo>
                  <a:lnTo>
                    <a:pt x="27854" y="6839"/>
                  </a:lnTo>
                  <a:lnTo>
                    <a:pt x="27154" y="6338"/>
                  </a:lnTo>
                  <a:cubicBezTo>
                    <a:pt x="26820" y="6105"/>
                    <a:pt x="26453" y="5871"/>
                    <a:pt x="25986" y="5571"/>
                  </a:cubicBezTo>
                  <a:cubicBezTo>
                    <a:pt x="25553" y="5304"/>
                    <a:pt x="25019" y="4971"/>
                    <a:pt x="24418" y="4670"/>
                  </a:cubicBezTo>
                  <a:lnTo>
                    <a:pt x="23518" y="4170"/>
                  </a:lnTo>
                  <a:cubicBezTo>
                    <a:pt x="23184" y="4003"/>
                    <a:pt x="22851" y="3836"/>
                    <a:pt x="22484" y="3670"/>
                  </a:cubicBezTo>
                  <a:cubicBezTo>
                    <a:pt x="21783" y="3303"/>
                    <a:pt x="21016" y="3003"/>
                    <a:pt x="20182" y="2669"/>
                  </a:cubicBezTo>
                  <a:cubicBezTo>
                    <a:pt x="16579" y="1235"/>
                    <a:pt x="12810" y="401"/>
                    <a:pt x="8974" y="100"/>
                  </a:cubicBezTo>
                  <a:cubicBezTo>
                    <a:pt x="8107" y="67"/>
                    <a:pt x="7273" y="0"/>
                    <a:pt x="6472" y="0"/>
                  </a:cubicBezTo>
                  <a:close/>
                  <a:moveTo>
                    <a:pt x="27854" y="6839"/>
                  </a:moveTo>
                  <a:lnTo>
                    <a:pt x="27854" y="6839"/>
                  </a:lnTo>
                  <a:cubicBezTo>
                    <a:pt x="27954" y="6905"/>
                    <a:pt x="28021" y="6939"/>
                    <a:pt x="28121" y="7005"/>
                  </a:cubicBezTo>
                  <a:cubicBezTo>
                    <a:pt x="28054" y="6939"/>
                    <a:pt x="27954" y="6872"/>
                    <a:pt x="27854" y="6839"/>
                  </a:cubicBezTo>
                  <a:close/>
                </a:path>
              </a:pathLst>
            </a:custGeom>
            <a:solidFill>
              <a:srgbClr val="C94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50"/>
            <p:cNvSpPr/>
            <p:nvPr/>
          </p:nvSpPr>
          <p:spPr>
            <a:xfrm>
              <a:off x="4306575" y="2924200"/>
              <a:ext cx="340275" cy="557100"/>
            </a:xfrm>
            <a:custGeom>
              <a:avLst/>
              <a:gdLst/>
              <a:ahLst/>
              <a:cxnLst/>
              <a:rect l="l" t="t" r="r" b="b"/>
              <a:pathLst>
                <a:path w="13611" h="22284" extrusionOk="0">
                  <a:moveTo>
                    <a:pt x="13610" y="1"/>
                  </a:moveTo>
                  <a:lnTo>
                    <a:pt x="13610" y="1"/>
                  </a:lnTo>
                  <a:cubicBezTo>
                    <a:pt x="13544" y="67"/>
                    <a:pt x="13477" y="134"/>
                    <a:pt x="13444" y="167"/>
                  </a:cubicBezTo>
                  <a:lnTo>
                    <a:pt x="12877" y="734"/>
                  </a:lnTo>
                  <a:cubicBezTo>
                    <a:pt x="12676" y="968"/>
                    <a:pt x="12376" y="1235"/>
                    <a:pt x="12043" y="1602"/>
                  </a:cubicBezTo>
                  <a:cubicBezTo>
                    <a:pt x="11742" y="1969"/>
                    <a:pt x="11342" y="2336"/>
                    <a:pt x="10975" y="2803"/>
                  </a:cubicBezTo>
                  <a:cubicBezTo>
                    <a:pt x="10175" y="3670"/>
                    <a:pt x="9274" y="4771"/>
                    <a:pt x="8340" y="6038"/>
                  </a:cubicBezTo>
                  <a:cubicBezTo>
                    <a:pt x="7373" y="7306"/>
                    <a:pt x="6405" y="8740"/>
                    <a:pt x="5438" y="10275"/>
                  </a:cubicBezTo>
                  <a:cubicBezTo>
                    <a:pt x="4504" y="11842"/>
                    <a:pt x="3670" y="13377"/>
                    <a:pt x="2969" y="14778"/>
                  </a:cubicBezTo>
                  <a:cubicBezTo>
                    <a:pt x="2269" y="16212"/>
                    <a:pt x="1702" y="17513"/>
                    <a:pt x="1268" y="18614"/>
                  </a:cubicBezTo>
                  <a:cubicBezTo>
                    <a:pt x="1035" y="19181"/>
                    <a:pt x="868" y="19681"/>
                    <a:pt x="701" y="20115"/>
                  </a:cubicBezTo>
                  <a:cubicBezTo>
                    <a:pt x="534" y="20582"/>
                    <a:pt x="401" y="20949"/>
                    <a:pt x="301" y="21282"/>
                  </a:cubicBezTo>
                  <a:cubicBezTo>
                    <a:pt x="201" y="21583"/>
                    <a:pt x="134" y="21816"/>
                    <a:pt x="67" y="22016"/>
                  </a:cubicBezTo>
                  <a:cubicBezTo>
                    <a:pt x="34" y="22083"/>
                    <a:pt x="1" y="22183"/>
                    <a:pt x="1" y="22283"/>
                  </a:cubicBezTo>
                  <a:cubicBezTo>
                    <a:pt x="34" y="22183"/>
                    <a:pt x="67" y="22116"/>
                    <a:pt x="101" y="22016"/>
                  </a:cubicBezTo>
                  <a:cubicBezTo>
                    <a:pt x="167" y="21850"/>
                    <a:pt x="268" y="21616"/>
                    <a:pt x="368" y="21316"/>
                  </a:cubicBezTo>
                  <a:cubicBezTo>
                    <a:pt x="468" y="21016"/>
                    <a:pt x="601" y="20615"/>
                    <a:pt x="801" y="20182"/>
                  </a:cubicBezTo>
                  <a:cubicBezTo>
                    <a:pt x="968" y="19715"/>
                    <a:pt x="1168" y="19214"/>
                    <a:pt x="1402" y="18681"/>
                  </a:cubicBezTo>
                  <a:cubicBezTo>
                    <a:pt x="1835" y="17580"/>
                    <a:pt x="2436" y="16279"/>
                    <a:pt x="3136" y="14878"/>
                  </a:cubicBezTo>
                  <a:cubicBezTo>
                    <a:pt x="3837" y="13477"/>
                    <a:pt x="4671" y="11942"/>
                    <a:pt x="5605" y="10408"/>
                  </a:cubicBezTo>
                  <a:cubicBezTo>
                    <a:pt x="6572" y="8874"/>
                    <a:pt x="7539" y="7406"/>
                    <a:pt x="8473" y="6172"/>
                  </a:cubicBezTo>
                  <a:cubicBezTo>
                    <a:pt x="9407" y="4904"/>
                    <a:pt x="10308" y="3803"/>
                    <a:pt x="11075" y="2903"/>
                  </a:cubicBezTo>
                  <a:cubicBezTo>
                    <a:pt x="11442" y="2436"/>
                    <a:pt x="11809" y="2035"/>
                    <a:pt x="12143" y="1668"/>
                  </a:cubicBezTo>
                  <a:cubicBezTo>
                    <a:pt x="12443" y="1335"/>
                    <a:pt x="12710" y="1035"/>
                    <a:pt x="12943" y="768"/>
                  </a:cubicBezTo>
                  <a:lnTo>
                    <a:pt x="13444" y="201"/>
                  </a:lnTo>
                  <a:cubicBezTo>
                    <a:pt x="13577" y="101"/>
                    <a:pt x="13610" y="1"/>
                    <a:pt x="13610" y="1"/>
                  </a:cubicBezTo>
                  <a:close/>
                </a:path>
              </a:pathLst>
            </a:custGeom>
            <a:solidFill>
              <a:srgbClr val="C94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50"/>
            <p:cNvSpPr/>
            <p:nvPr/>
          </p:nvSpPr>
          <p:spPr>
            <a:xfrm>
              <a:off x="4254875" y="3563000"/>
              <a:ext cx="151800" cy="144275"/>
            </a:xfrm>
            <a:custGeom>
              <a:avLst/>
              <a:gdLst/>
              <a:ahLst/>
              <a:cxnLst/>
              <a:rect l="l" t="t" r="r" b="b"/>
              <a:pathLst>
                <a:path w="6072" h="5771" extrusionOk="0">
                  <a:moveTo>
                    <a:pt x="3036" y="0"/>
                  </a:moveTo>
                  <a:lnTo>
                    <a:pt x="2102" y="1902"/>
                  </a:lnTo>
                  <a:lnTo>
                    <a:pt x="1" y="2202"/>
                  </a:lnTo>
                  <a:lnTo>
                    <a:pt x="1502" y="3670"/>
                  </a:lnTo>
                  <a:lnTo>
                    <a:pt x="1168" y="5771"/>
                  </a:lnTo>
                  <a:lnTo>
                    <a:pt x="3036" y="4770"/>
                  </a:lnTo>
                  <a:lnTo>
                    <a:pt x="4904" y="5771"/>
                  </a:lnTo>
                  <a:lnTo>
                    <a:pt x="4537" y="3670"/>
                  </a:lnTo>
                  <a:lnTo>
                    <a:pt x="6072" y="2202"/>
                  </a:lnTo>
                  <a:lnTo>
                    <a:pt x="3970" y="1902"/>
                  </a:lnTo>
                  <a:lnTo>
                    <a:pt x="30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50"/>
            <p:cNvSpPr/>
            <p:nvPr/>
          </p:nvSpPr>
          <p:spPr>
            <a:xfrm>
              <a:off x="4139800" y="3954950"/>
              <a:ext cx="151800" cy="144275"/>
            </a:xfrm>
            <a:custGeom>
              <a:avLst/>
              <a:gdLst/>
              <a:ahLst/>
              <a:cxnLst/>
              <a:rect l="l" t="t" r="r" b="b"/>
              <a:pathLst>
                <a:path w="6072" h="5771" extrusionOk="0">
                  <a:moveTo>
                    <a:pt x="3036" y="0"/>
                  </a:moveTo>
                  <a:lnTo>
                    <a:pt x="2102" y="1901"/>
                  </a:lnTo>
                  <a:lnTo>
                    <a:pt x="0" y="2202"/>
                  </a:lnTo>
                  <a:lnTo>
                    <a:pt x="1501" y="3703"/>
                  </a:lnTo>
                  <a:lnTo>
                    <a:pt x="1168" y="5771"/>
                  </a:lnTo>
                  <a:lnTo>
                    <a:pt x="3036" y="4804"/>
                  </a:lnTo>
                  <a:lnTo>
                    <a:pt x="4904" y="5771"/>
                  </a:lnTo>
                  <a:lnTo>
                    <a:pt x="4537" y="3703"/>
                  </a:lnTo>
                  <a:lnTo>
                    <a:pt x="6071" y="2202"/>
                  </a:lnTo>
                  <a:lnTo>
                    <a:pt x="3970" y="1901"/>
                  </a:lnTo>
                  <a:lnTo>
                    <a:pt x="30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50"/>
            <p:cNvSpPr/>
            <p:nvPr/>
          </p:nvSpPr>
          <p:spPr>
            <a:xfrm>
              <a:off x="4827775" y="3545475"/>
              <a:ext cx="120125" cy="121775"/>
            </a:xfrm>
            <a:custGeom>
              <a:avLst/>
              <a:gdLst/>
              <a:ahLst/>
              <a:cxnLst/>
              <a:rect l="l" t="t" r="r" b="b"/>
              <a:pathLst>
                <a:path w="4805" h="4871" extrusionOk="0">
                  <a:moveTo>
                    <a:pt x="3303" y="1"/>
                  </a:moveTo>
                  <a:lnTo>
                    <a:pt x="1969" y="1068"/>
                  </a:lnTo>
                  <a:lnTo>
                    <a:pt x="334" y="601"/>
                  </a:lnTo>
                  <a:lnTo>
                    <a:pt x="968" y="2202"/>
                  </a:lnTo>
                  <a:lnTo>
                    <a:pt x="1" y="3603"/>
                  </a:lnTo>
                  <a:lnTo>
                    <a:pt x="1702" y="3537"/>
                  </a:lnTo>
                  <a:lnTo>
                    <a:pt x="2736" y="4871"/>
                  </a:lnTo>
                  <a:lnTo>
                    <a:pt x="3203" y="3236"/>
                  </a:lnTo>
                  <a:lnTo>
                    <a:pt x="4804" y="2636"/>
                  </a:lnTo>
                  <a:lnTo>
                    <a:pt x="3370" y="1702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50"/>
            <p:cNvSpPr/>
            <p:nvPr/>
          </p:nvSpPr>
          <p:spPr>
            <a:xfrm>
              <a:off x="4513400" y="3760625"/>
              <a:ext cx="80075" cy="77600"/>
            </a:xfrm>
            <a:custGeom>
              <a:avLst/>
              <a:gdLst/>
              <a:ahLst/>
              <a:cxnLst/>
              <a:rect l="l" t="t" r="r" b="b"/>
              <a:pathLst>
                <a:path w="3203" h="3104" extrusionOk="0">
                  <a:moveTo>
                    <a:pt x="1668" y="1"/>
                  </a:moveTo>
                  <a:lnTo>
                    <a:pt x="1101" y="968"/>
                  </a:lnTo>
                  <a:lnTo>
                    <a:pt x="0" y="1068"/>
                  </a:lnTo>
                  <a:lnTo>
                    <a:pt x="734" y="1902"/>
                  </a:lnTo>
                  <a:lnTo>
                    <a:pt x="467" y="2970"/>
                  </a:lnTo>
                  <a:lnTo>
                    <a:pt x="1501" y="2536"/>
                  </a:lnTo>
                  <a:lnTo>
                    <a:pt x="2469" y="3103"/>
                  </a:lnTo>
                  <a:lnTo>
                    <a:pt x="2335" y="2002"/>
                  </a:lnTo>
                  <a:lnTo>
                    <a:pt x="3203" y="1268"/>
                  </a:lnTo>
                  <a:lnTo>
                    <a:pt x="2102" y="1035"/>
                  </a:lnTo>
                  <a:lnTo>
                    <a:pt x="16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50"/>
            <p:cNvSpPr/>
            <p:nvPr/>
          </p:nvSpPr>
          <p:spPr>
            <a:xfrm>
              <a:off x="3985525" y="4210950"/>
              <a:ext cx="80075" cy="78425"/>
            </a:xfrm>
            <a:custGeom>
              <a:avLst/>
              <a:gdLst/>
              <a:ahLst/>
              <a:cxnLst/>
              <a:rect l="l" t="t" r="r" b="b"/>
              <a:pathLst>
                <a:path w="3203" h="3137" extrusionOk="0">
                  <a:moveTo>
                    <a:pt x="1668" y="1"/>
                  </a:moveTo>
                  <a:lnTo>
                    <a:pt x="1101" y="968"/>
                  </a:lnTo>
                  <a:lnTo>
                    <a:pt x="0" y="1068"/>
                  </a:lnTo>
                  <a:lnTo>
                    <a:pt x="734" y="1902"/>
                  </a:lnTo>
                  <a:lnTo>
                    <a:pt x="501" y="3003"/>
                  </a:lnTo>
                  <a:lnTo>
                    <a:pt x="1535" y="2536"/>
                  </a:lnTo>
                  <a:lnTo>
                    <a:pt x="2469" y="3136"/>
                  </a:lnTo>
                  <a:lnTo>
                    <a:pt x="2369" y="2002"/>
                  </a:lnTo>
                  <a:lnTo>
                    <a:pt x="3202" y="1268"/>
                  </a:lnTo>
                  <a:lnTo>
                    <a:pt x="2102" y="1035"/>
                  </a:lnTo>
                  <a:lnTo>
                    <a:pt x="16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50"/>
            <p:cNvSpPr/>
            <p:nvPr/>
          </p:nvSpPr>
          <p:spPr>
            <a:xfrm>
              <a:off x="3889625" y="4021650"/>
              <a:ext cx="80075" cy="77575"/>
            </a:xfrm>
            <a:custGeom>
              <a:avLst/>
              <a:gdLst/>
              <a:ahLst/>
              <a:cxnLst/>
              <a:rect l="l" t="t" r="r" b="b"/>
              <a:pathLst>
                <a:path w="3203" h="3103" extrusionOk="0">
                  <a:moveTo>
                    <a:pt x="1668" y="1"/>
                  </a:moveTo>
                  <a:lnTo>
                    <a:pt x="1101" y="968"/>
                  </a:lnTo>
                  <a:lnTo>
                    <a:pt x="0" y="1068"/>
                  </a:lnTo>
                  <a:lnTo>
                    <a:pt x="734" y="1902"/>
                  </a:lnTo>
                  <a:lnTo>
                    <a:pt x="467" y="2969"/>
                  </a:lnTo>
                  <a:lnTo>
                    <a:pt x="1501" y="2536"/>
                  </a:lnTo>
                  <a:lnTo>
                    <a:pt x="2469" y="3103"/>
                  </a:lnTo>
                  <a:lnTo>
                    <a:pt x="2469" y="3103"/>
                  </a:lnTo>
                  <a:lnTo>
                    <a:pt x="2335" y="2002"/>
                  </a:lnTo>
                  <a:lnTo>
                    <a:pt x="3202" y="1268"/>
                  </a:lnTo>
                  <a:lnTo>
                    <a:pt x="2102" y="1035"/>
                  </a:lnTo>
                  <a:lnTo>
                    <a:pt x="16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50"/>
            <p:cNvSpPr/>
            <p:nvPr/>
          </p:nvSpPr>
          <p:spPr>
            <a:xfrm>
              <a:off x="4185650" y="3362025"/>
              <a:ext cx="80925" cy="78400"/>
            </a:xfrm>
            <a:custGeom>
              <a:avLst/>
              <a:gdLst/>
              <a:ahLst/>
              <a:cxnLst/>
              <a:rect l="l" t="t" r="r" b="b"/>
              <a:pathLst>
                <a:path w="3237" h="3136" extrusionOk="0">
                  <a:moveTo>
                    <a:pt x="1702" y="0"/>
                  </a:moveTo>
                  <a:lnTo>
                    <a:pt x="1135" y="967"/>
                  </a:lnTo>
                  <a:lnTo>
                    <a:pt x="1" y="1068"/>
                  </a:lnTo>
                  <a:lnTo>
                    <a:pt x="768" y="1901"/>
                  </a:lnTo>
                  <a:lnTo>
                    <a:pt x="501" y="3002"/>
                  </a:lnTo>
                  <a:lnTo>
                    <a:pt x="1535" y="2535"/>
                  </a:lnTo>
                  <a:lnTo>
                    <a:pt x="2503" y="3136"/>
                  </a:lnTo>
                  <a:lnTo>
                    <a:pt x="2369" y="2002"/>
                  </a:lnTo>
                  <a:lnTo>
                    <a:pt x="3237" y="1268"/>
                  </a:lnTo>
                  <a:lnTo>
                    <a:pt x="2136" y="1034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50"/>
            <p:cNvSpPr/>
            <p:nvPr/>
          </p:nvSpPr>
          <p:spPr>
            <a:xfrm>
              <a:off x="4607625" y="3486275"/>
              <a:ext cx="80075" cy="77575"/>
            </a:xfrm>
            <a:custGeom>
              <a:avLst/>
              <a:gdLst/>
              <a:ahLst/>
              <a:cxnLst/>
              <a:rect l="l" t="t" r="r" b="b"/>
              <a:pathLst>
                <a:path w="3203" h="3103" extrusionOk="0">
                  <a:moveTo>
                    <a:pt x="1668" y="0"/>
                  </a:moveTo>
                  <a:lnTo>
                    <a:pt x="1135" y="968"/>
                  </a:lnTo>
                  <a:lnTo>
                    <a:pt x="1" y="1068"/>
                  </a:lnTo>
                  <a:lnTo>
                    <a:pt x="768" y="1902"/>
                  </a:lnTo>
                  <a:lnTo>
                    <a:pt x="501" y="3002"/>
                  </a:lnTo>
                  <a:lnTo>
                    <a:pt x="1535" y="2535"/>
                  </a:lnTo>
                  <a:lnTo>
                    <a:pt x="2469" y="3103"/>
                  </a:lnTo>
                  <a:lnTo>
                    <a:pt x="2369" y="2002"/>
                  </a:lnTo>
                  <a:lnTo>
                    <a:pt x="3203" y="1268"/>
                  </a:lnTo>
                  <a:lnTo>
                    <a:pt x="2102" y="1034"/>
                  </a:lnTo>
                  <a:lnTo>
                    <a:pt x="16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50"/>
            <p:cNvSpPr/>
            <p:nvPr/>
          </p:nvSpPr>
          <p:spPr>
            <a:xfrm>
              <a:off x="4743550" y="3799000"/>
              <a:ext cx="80925" cy="78400"/>
            </a:xfrm>
            <a:custGeom>
              <a:avLst/>
              <a:gdLst/>
              <a:ahLst/>
              <a:cxnLst/>
              <a:rect l="l" t="t" r="r" b="b"/>
              <a:pathLst>
                <a:path w="3237" h="3136" extrusionOk="0">
                  <a:moveTo>
                    <a:pt x="1702" y="0"/>
                  </a:moveTo>
                  <a:lnTo>
                    <a:pt x="1135" y="1001"/>
                  </a:lnTo>
                  <a:lnTo>
                    <a:pt x="1" y="1068"/>
                  </a:lnTo>
                  <a:lnTo>
                    <a:pt x="768" y="1902"/>
                  </a:lnTo>
                  <a:lnTo>
                    <a:pt x="501" y="3002"/>
                  </a:lnTo>
                  <a:lnTo>
                    <a:pt x="1535" y="2535"/>
                  </a:lnTo>
                  <a:lnTo>
                    <a:pt x="2503" y="3136"/>
                  </a:lnTo>
                  <a:lnTo>
                    <a:pt x="2369" y="2002"/>
                  </a:lnTo>
                  <a:lnTo>
                    <a:pt x="3236" y="1268"/>
                  </a:lnTo>
                  <a:lnTo>
                    <a:pt x="2136" y="1068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50"/>
            <p:cNvSpPr/>
            <p:nvPr/>
          </p:nvSpPr>
          <p:spPr>
            <a:xfrm>
              <a:off x="4417500" y="3300300"/>
              <a:ext cx="80075" cy="77575"/>
            </a:xfrm>
            <a:custGeom>
              <a:avLst/>
              <a:gdLst/>
              <a:ahLst/>
              <a:cxnLst/>
              <a:rect l="l" t="t" r="r" b="b"/>
              <a:pathLst>
                <a:path w="3203" h="3103" extrusionOk="0">
                  <a:moveTo>
                    <a:pt x="1668" y="1"/>
                  </a:moveTo>
                  <a:lnTo>
                    <a:pt x="1101" y="968"/>
                  </a:lnTo>
                  <a:lnTo>
                    <a:pt x="0" y="1068"/>
                  </a:lnTo>
                  <a:lnTo>
                    <a:pt x="734" y="1902"/>
                  </a:lnTo>
                  <a:lnTo>
                    <a:pt x="501" y="2969"/>
                  </a:lnTo>
                  <a:lnTo>
                    <a:pt x="1501" y="2536"/>
                  </a:lnTo>
                  <a:lnTo>
                    <a:pt x="2469" y="3103"/>
                  </a:lnTo>
                  <a:lnTo>
                    <a:pt x="2369" y="2002"/>
                  </a:lnTo>
                  <a:lnTo>
                    <a:pt x="3202" y="1268"/>
                  </a:lnTo>
                  <a:lnTo>
                    <a:pt x="2102" y="1035"/>
                  </a:lnTo>
                  <a:lnTo>
                    <a:pt x="16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50"/>
            <p:cNvSpPr/>
            <p:nvPr/>
          </p:nvSpPr>
          <p:spPr>
            <a:xfrm>
              <a:off x="5107975" y="3467925"/>
              <a:ext cx="80100" cy="77575"/>
            </a:xfrm>
            <a:custGeom>
              <a:avLst/>
              <a:gdLst/>
              <a:ahLst/>
              <a:cxnLst/>
              <a:rect l="l" t="t" r="r" b="b"/>
              <a:pathLst>
                <a:path w="3204" h="3103" extrusionOk="0">
                  <a:moveTo>
                    <a:pt x="1669" y="0"/>
                  </a:moveTo>
                  <a:lnTo>
                    <a:pt x="1102" y="968"/>
                  </a:lnTo>
                  <a:lnTo>
                    <a:pt x="1" y="1068"/>
                  </a:lnTo>
                  <a:lnTo>
                    <a:pt x="735" y="1902"/>
                  </a:lnTo>
                  <a:lnTo>
                    <a:pt x="501" y="2969"/>
                  </a:lnTo>
                  <a:lnTo>
                    <a:pt x="1502" y="2536"/>
                  </a:lnTo>
                  <a:lnTo>
                    <a:pt x="2469" y="3103"/>
                  </a:lnTo>
                  <a:lnTo>
                    <a:pt x="2369" y="2002"/>
                  </a:lnTo>
                  <a:lnTo>
                    <a:pt x="3203" y="1268"/>
                  </a:lnTo>
                  <a:lnTo>
                    <a:pt x="2102" y="1035"/>
                  </a:lnTo>
                  <a:lnTo>
                    <a:pt x="16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50"/>
            <p:cNvSpPr/>
            <p:nvPr/>
          </p:nvSpPr>
          <p:spPr>
            <a:xfrm>
              <a:off x="5232250" y="3287800"/>
              <a:ext cx="80075" cy="78400"/>
            </a:xfrm>
            <a:custGeom>
              <a:avLst/>
              <a:gdLst/>
              <a:ahLst/>
              <a:cxnLst/>
              <a:rect l="l" t="t" r="r" b="b"/>
              <a:pathLst>
                <a:path w="3203" h="3136" extrusionOk="0">
                  <a:moveTo>
                    <a:pt x="1668" y="0"/>
                  </a:moveTo>
                  <a:lnTo>
                    <a:pt x="1134" y="968"/>
                  </a:lnTo>
                  <a:lnTo>
                    <a:pt x="0" y="1068"/>
                  </a:lnTo>
                  <a:lnTo>
                    <a:pt x="767" y="1902"/>
                  </a:lnTo>
                  <a:lnTo>
                    <a:pt x="500" y="3002"/>
                  </a:lnTo>
                  <a:lnTo>
                    <a:pt x="1501" y="2535"/>
                  </a:lnTo>
                  <a:lnTo>
                    <a:pt x="2469" y="3136"/>
                  </a:lnTo>
                  <a:lnTo>
                    <a:pt x="2368" y="2002"/>
                  </a:lnTo>
                  <a:lnTo>
                    <a:pt x="3202" y="1268"/>
                  </a:lnTo>
                  <a:lnTo>
                    <a:pt x="2102" y="1034"/>
                  </a:lnTo>
                  <a:lnTo>
                    <a:pt x="16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50"/>
            <p:cNvSpPr/>
            <p:nvPr/>
          </p:nvSpPr>
          <p:spPr>
            <a:xfrm>
              <a:off x="4050575" y="3752300"/>
              <a:ext cx="80075" cy="77575"/>
            </a:xfrm>
            <a:custGeom>
              <a:avLst/>
              <a:gdLst/>
              <a:ahLst/>
              <a:cxnLst/>
              <a:rect l="l" t="t" r="r" b="b"/>
              <a:pathLst>
                <a:path w="3203" h="3103" extrusionOk="0">
                  <a:moveTo>
                    <a:pt x="1701" y="0"/>
                  </a:moveTo>
                  <a:lnTo>
                    <a:pt x="1134" y="968"/>
                  </a:lnTo>
                  <a:lnTo>
                    <a:pt x="0" y="1034"/>
                  </a:lnTo>
                  <a:lnTo>
                    <a:pt x="767" y="1868"/>
                  </a:lnTo>
                  <a:lnTo>
                    <a:pt x="500" y="2969"/>
                  </a:lnTo>
                  <a:lnTo>
                    <a:pt x="500" y="2969"/>
                  </a:lnTo>
                  <a:lnTo>
                    <a:pt x="1534" y="2502"/>
                  </a:lnTo>
                  <a:lnTo>
                    <a:pt x="2468" y="3103"/>
                  </a:lnTo>
                  <a:lnTo>
                    <a:pt x="2368" y="2002"/>
                  </a:lnTo>
                  <a:lnTo>
                    <a:pt x="3202" y="1268"/>
                  </a:lnTo>
                  <a:lnTo>
                    <a:pt x="2135" y="1034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50"/>
            <p:cNvSpPr/>
            <p:nvPr/>
          </p:nvSpPr>
          <p:spPr>
            <a:xfrm>
              <a:off x="2569500" y="3420400"/>
              <a:ext cx="1272600" cy="1136650"/>
            </a:xfrm>
            <a:custGeom>
              <a:avLst/>
              <a:gdLst/>
              <a:ahLst/>
              <a:cxnLst/>
              <a:rect l="l" t="t" r="r" b="b"/>
              <a:pathLst>
                <a:path w="50904" h="45466" extrusionOk="0">
                  <a:moveTo>
                    <a:pt x="1" y="0"/>
                  </a:moveTo>
                  <a:cubicBezTo>
                    <a:pt x="1" y="1"/>
                    <a:pt x="801" y="27453"/>
                    <a:pt x="2736" y="30455"/>
                  </a:cubicBezTo>
                  <a:cubicBezTo>
                    <a:pt x="3737" y="32056"/>
                    <a:pt x="47468" y="45466"/>
                    <a:pt x="47468" y="45466"/>
                  </a:cubicBezTo>
                  <a:lnTo>
                    <a:pt x="50904" y="35292"/>
                  </a:lnTo>
                  <a:lnTo>
                    <a:pt x="17313" y="14911"/>
                  </a:lnTo>
                  <a:lnTo>
                    <a:pt x="15912" y="700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BB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50"/>
            <p:cNvSpPr/>
            <p:nvPr/>
          </p:nvSpPr>
          <p:spPr>
            <a:xfrm>
              <a:off x="3686125" y="4111725"/>
              <a:ext cx="837300" cy="614725"/>
            </a:xfrm>
            <a:custGeom>
              <a:avLst/>
              <a:gdLst/>
              <a:ahLst/>
              <a:cxnLst/>
              <a:rect l="l" t="t" r="r" b="b"/>
              <a:pathLst>
                <a:path w="33492" h="24589" extrusionOk="0">
                  <a:moveTo>
                    <a:pt x="23551" y="0"/>
                  </a:moveTo>
                  <a:lnTo>
                    <a:pt x="16846" y="1501"/>
                  </a:lnTo>
                  <a:cubicBezTo>
                    <a:pt x="16846" y="1501"/>
                    <a:pt x="10408" y="5337"/>
                    <a:pt x="9574" y="5704"/>
                  </a:cubicBezTo>
                  <a:cubicBezTo>
                    <a:pt x="8707" y="6105"/>
                    <a:pt x="3937" y="6238"/>
                    <a:pt x="3937" y="6238"/>
                  </a:cubicBezTo>
                  <a:lnTo>
                    <a:pt x="1" y="10374"/>
                  </a:lnTo>
                  <a:lnTo>
                    <a:pt x="2836" y="17813"/>
                  </a:lnTo>
                  <a:lnTo>
                    <a:pt x="15012" y="24484"/>
                  </a:lnTo>
                  <a:cubicBezTo>
                    <a:pt x="15012" y="24484"/>
                    <a:pt x="19178" y="24588"/>
                    <a:pt x="22568" y="24588"/>
                  </a:cubicBezTo>
                  <a:cubicBezTo>
                    <a:pt x="24263" y="24588"/>
                    <a:pt x="25764" y="24562"/>
                    <a:pt x="26453" y="24484"/>
                  </a:cubicBezTo>
                  <a:cubicBezTo>
                    <a:pt x="28521" y="24251"/>
                    <a:pt x="29122" y="22283"/>
                    <a:pt x="29122" y="22283"/>
                  </a:cubicBezTo>
                  <a:lnTo>
                    <a:pt x="30790" y="21449"/>
                  </a:lnTo>
                  <a:cubicBezTo>
                    <a:pt x="32124" y="20615"/>
                    <a:pt x="33091" y="19314"/>
                    <a:pt x="33492" y="17813"/>
                  </a:cubicBezTo>
                  <a:lnTo>
                    <a:pt x="19148" y="15778"/>
                  </a:lnTo>
                  <a:cubicBezTo>
                    <a:pt x="19148" y="15778"/>
                    <a:pt x="14378" y="13010"/>
                    <a:pt x="13811" y="11609"/>
                  </a:cubicBezTo>
                  <a:cubicBezTo>
                    <a:pt x="13210" y="10241"/>
                    <a:pt x="17614" y="6238"/>
                    <a:pt x="17614" y="6238"/>
                  </a:cubicBezTo>
                  <a:cubicBezTo>
                    <a:pt x="17614" y="6238"/>
                    <a:pt x="21983" y="4036"/>
                    <a:pt x="22984" y="2569"/>
                  </a:cubicBezTo>
                  <a:cubicBezTo>
                    <a:pt x="23985" y="1134"/>
                    <a:pt x="23551" y="0"/>
                    <a:pt x="23551" y="0"/>
                  </a:cubicBezTo>
                  <a:close/>
                </a:path>
              </a:pathLst>
            </a:custGeom>
            <a:solidFill>
              <a:srgbClr val="FBB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50"/>
            <p:cNvSpPr/>
            <p:nvPr/>
          </p:nvSpPr>
          <p:spPr>
            <a:xfrm>
              <a:off x="4083075" y="4652950"/>
              <a:ext cx="326100" cy="19525"/>
            </a:xfrm>
            <a:custGeom>
              <a:avLst/>
              <a:gdLst/>
              <a:ahLst/>
              <a:cxnLst/>
              <a:rect l="l" t="t" r="r" b="b"/>
              <a:pathLst>
                <a:path w="13044" h="781" extrusionOk="0">
                  <a:moveTo>
                    <a:pt x="1" y="0"/>
                  </a:moveTo>
                  <a:cubicBezTo>
                    <a:pt x="134" y="33"/>
                    <a:pt x="335" y="67"/>
                    <a:pt x="501" y="67"/>
                  </a:cubicBezTo>
                  <a:cubicBezTo>
                    <a:pt x="802" y="134"/>
                    <a:pt x="1302" y="200"/>
                    <a:pt x="1869" y="267"/>
                  </a:cubicBezTo>
                  <a:cubicBezTo>
                    <a:pt x="3070" y="434"/>
                    <a:pt x="4671" y="601"/>
                    <a:pt x="6506" y="701"/>
                  </a:cubicBezTo>
                  <a:cubicBezTo>
                    <a:pt x="7824" y="749"/>
                    <a:pt x="9054" y="780"/>
                    <a:pt x="10076" y="780"/>
                  </a:cubicBezTo>
                  <a:cubicBezTo>
                    <a:pt x="10450" y="780"/>
                    <a:pt x="10796" y="776"/>
                    <a:pt x="11109" y="767"/>
                  </a:cubicBezTo>
                  <a:cubicBezTo>
                    <a:pt x="11709" y="734"/>
                    <a:pt x="12210" y="734"/>
                    <a:pt x="12510" y="701"/>
                  </a:cubicBezTo>
                  <a:cubicBezTo>
                    <a:pt x="12710" y="701"/>
                    <a:pt x="12877" y="667"/>
                    <a:pt x="13044" y="634"/>
                  </a:cubicBezTo>
                  <a:cubicBezTo>
                    <a:pt x="12877" y="601"/>
                    <a:pt x="12710" y="601"/>
                    <a:pt x="12510" y="601"/>
                  </a:cubicBezTo>
                  <a:lnTo>
                    <a:pt x="11109" y="601"/>
                  </a:lnTo>
                  <a:cubicBezTo>
                    <a:pt x="9941" y="601"/>
                    <a:pt x="8307" y="567"/>
                    <a:pt x="6506" y="467"/>
                  </a:cubicBezTo>
                  <a:cubicBezTo>
                    <a:pt x="4704" y="400"/>
                    <a:pt x="3070" y="267"/>
                    <a:pt x="1902" y="134"/>
                  </a:cubicBezTo>
                  <a:lnTo>
                    <a:pt x="50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50"/>
            <p:cNvSpPr/>
            <p:nvPr/>
          </p:nvSpPr>
          <p:spPr>
            <a:xfrm>
              <a:off x="4150625" y="4498650"/>
              <a:ext cx="365300" cy="63425"/>
            </a:xfrm>
            <a:custGeom>
              <a:avLst/>
              <a:gdLst/>
              <a:ahLst/>
              <a:cxnLst/>
              <a:rect l="l" t="t" r="r" b="b"/>
              <a:pathLst>
                <a:path w="14612" h="2537" extrusionOk="0">
                  <a:moveTo>
                    <a:pt x="1" y="1"/>
                  </a:moveTo>
                  <a:cubicBezTo>
                    <a:pt x="168" y="68"/>
                    <a:pt x="368" y="101"/>
                    <a:pt x="568" y="134"/>
                  </a:cubicBezTo>
                  <a:lnTo>
                    <a:pt x="2136" y="435"/>
                  </a:lnTo>
                  <a:cubicBezTo>
                    <a:pt x="3437" y="668"/>
                    <a:pt x="5271" y="968"/>
                    <a:pt x="7306" y="1302"/>
                  </a:cubicBezTo>
                  <a:lnTo>
                    <a:pt x="12510" y="2103"/>
                  </a:lnTo>
                  <a:cubicBezTo>
                    <a:pt x="13177" y="2203"/>
                    <a:pt x="13677" y="2336"/>
                    <a:pt x="14044" y="2403"/>
                  </a:cubicBezTo>
                  <a:cubicBezTo>
                    <a:pt x="14244" y="2469"/>
                    <a:pt x="14411" y="2503"/>
                    <a:pt x="14611" y="2536"/>
                  </a:cubicBezTo>
                  <a:cubicBezTo>
                    <a:pt x="14445" y="2436"/>
                    <a:pt x="14278" y="2369"/>
                    <a:pt x="14078" y="2336"/>
                  </a:cubicBezTo>
                  <a:cubicBezTo>
                    <a:pt x="13577" y="2169"/>
                    <a:pt x="13044" y="2036"/>
                    <a:pt x="12510" y="1936"/>
                  </a:cubicBezTo>
                  <a:cubicBezTo>
                    <a:pt x="11209" y="1702"/>
                    <a:pt x="9374" y="1402"/>
                    <a:pt x="7339" y="1068"/>
                  </a:cubicBezTo>
                  <a:cubicBezTo>
                    <a:pt x="5305" y="768"/>
                    <a:pt x="3470" y="468"/>
                    <a:pt x="2136" y="268"/>
                  </a:cubicBezTo>
                  <a:lnTo>
                    <a:pt x="568" y="68"/>
                  </a:lnTo>
                  <a:cubicBezTo>
                    <a:pt x="368" y="34"/>
                    <a:pt x="168" y="1"/>
                    <a:pt x="1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50"/>
            <p:cNvSpPr/>
            <p:nvPr/>
          </p:nvSpPr>
          <p:spPr>
            <a:xfrm>
              <a:off x="4736875" y="3606350"/>
              <a:ext cx="532925" cy="557925"/>
            </a:xfrm>
            <a:custGeom>
              <a:avLst/>
              <a:gdLst/>
              <a:ahLst/>
              <a:cxnLst/>
              <a:rect l="l" t="t" r="r" b="b"/>
              <a:pathLst>
                <a:path w="21317" h="22317" extrusionOk="0">
                  <a:moveTo>
                    <a:pt x="21316" y="1"/>
                  </a:moveTo>
                  <a:lnTo>
                    <a:pt x="1" y="13210"/>
                  </a:lnTo>
                  <a:lnTo>
                    <a:pt x="5738" y="22317"/>
                  </a:lnTo>
                  <a:cubicBezTo>
                    <a:pt x="5738" y="22317"/>
                    <a:pt x="16880" y="12376"/>
                    <a:pt x="19015" y="7373"/>
                  </a:cubicBezTo>
                  <a:cubicBezTo>
                    <a:pt x="21149" y="2403"/>
                    <a:pt x="21316" y="1"/>
                    <a:pt x="21316" y="1"/>
                  </a:cubicBezTo>
                  <a:close/>
                </a:path>
              </a:pathLst>
            </a:custGeom>
            <a:solidFill>
              <a:srgbClr val="FBB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50"/>
            <p:cNvSpPr/>
            <p:nvPr/>
          </p:nvSpPr>
          <p:spPr>
            <a:xfrm>
              <a:off x="4150625" y="3936600"/>
              <a:ext cx="729725" cy="619625"/>
            </a:xfrm>
            <a:custGeom>
              <a:avLst/>
              <a:gdLst/>
              <a:ahLst/>
              <a:cxnLst/>
              <a:rect l="l" t="t" r="r" b="b"/>
              <a:pathLst>
                <a:path w="29189" h="24785" extrusionOk="0">
                  <a:moveTo>
                    <a:pt x="23451" y="0"/>
                  </a:moveTo>
                  <a:lnTo>
                    <a:pt x="18447" y="2369"/>
                  </a:lnTo>
                  <a:cubicBezTo>
                    <a:pt x="18447" y="2369"/>
                    <a:pt x="10342" y="2535"/>
                    <a:pt x="8574" y="3136"/>
                  </a:cubicBezTo>
                  <a:cubicBezTo>
                    <a:pt x="6806" y="3736"/>
                    <a:pt x="1135" y="12943"/>
                    <a:pt x="1135" y="12943"/>
                  </a:cubicBezTo>
                  <a:cubicBezTo>
                    <a:pt x="1135" y="12943"/>
                    <a:pt x="1607" y="13310"/>
                    <a:pt x="2514" y="13310"/>
                  </a:cubicBezTo>
                  <a:cubicBezTo>
                    <a:pt x="2859" y="13310"/>
                    <a:pt x="3268" y="13257"/>
                    <a:pt x="3737" y="13110"/>
                  </a:cubicBezTo>
                  <a:cubicBezTo>
                    <a:pt x="5405" y="12576"/>
                    <a:pt x="8140" y="9941"/>
                    <a:pt x="8540" y="9941"/>
                  </a:cubicBezTo>
                  <a:cubicBezTo>
                    <a:pt x="8556" y="9939"/>
                    <a:pt x="8571" y="9938"/>
                    <a:pt x="8586" y="9938"/>
                  </a:cubicBezTo>
                  <a:cubicBezTo>
                    <a:pt x="9174" y="9938"/>
                    <a:pt x="9174" y="11208"/>
                    <a:pt x="9174" y="11208"/>
                  </a:cubicBezTo>
                  <a:lnTo>
                    <a:pt x="1" y="22483"/>
                  </a:lnTo>
                  <a:lnTo>
                    <a:pt x="3136" y="22850"/>
                  </a:lnTo>
                  <a:lnTo>
                    <a:pt x="14611" y="24785"/>
                  </a:lnTo>
                  <a:cubicBezTo>
                    <a:pt x="14611" y="24785"/>
                    <a:pt x="19215" y="23150"/>
                    <a:pt x="20215" y="22550"/>
                  </a:cubicBezTo>
                  <a:cubicBezTo>
                    <a:pt x="21216" y="21916"/>
                    <a:pt x="29188" y="9107"/>
                    <a:pt x="29188" y="9107"/>
                  </a:cubicBezTo>
                  <a:lnTo>
                    <a:pt x="23451" y="0"/>
                  </a:lnTo>
                  <a:close/>
                </a:path>
              </a:pathLst>
            </a:custGeom>
            <a:solidFill>
              <a:srgbClr val="FBB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50"/>
            <p:cNvSpPr/>
            <p:nvPr/>
          </p:nvSpPr>
          <p:spPr>
            <a:xfrm>
              <a:off x="4239025" y="4278500"/>
              <a:ext cx="236875" cy="219350"/>
            </a:xfrm>
            <a:custGeom>
              <a:avLst/>
              <a:gdLst/>
              <a:ahLst/>
              <a:cxnLst/>
              <a:rect l="l" t="t" r="r" b="b"/>
              <a:pathLst>
                <a:path w="9475" h="8774" extrusionOk="0">
                  <a:moveTo>
                    <a:pt x="9474" y="1"/>
                  </a:moveTo>
                  <a:lnTo>
                    <a:pt x="9474" y="1"/>
                  </a:lnTo>
                  <a:cubicBezTo>
                    <a:pt x="9374" y="101"/>
                    <a:pt x="9241" y="234"/>
                    <a:pt x="9141" y="401"/>
                  </a:cubicBezTo>
                  <a:cubicBezTo>
                    <a:pt x="8974" y="668"/>
                    <a:pt x="8674" y="1035"/>
                    <a:pt x="8307" y="1502"/>
                  </a:cubicBezTo>
                  <a:cubicBezTo>
                    <a:pt x="6372" y="3903"/>
                    <a:pt x="4104" y="5972"/>
                    <a:pt x="1569" y="7706"/>
                  </a:cubicBezTo>
                  <a:cubicBezTo>
                    <a:pt x="1102" y="8040"/>
                    <a:pt x="701" y="8273"/>
                    <a:pt x="401" y="8473"/>
                  </a:cubicBezTo>
                  <a:cubicBezTo>
                    <a:pt x="268" y="8540"/>
                    <a:pt x="134" y="8640"/>
                    <a:pt x="1" y="8774"/>
                  </a:cubicBezTo>
                  <a:cubicBezTo>
                    <a:pt x="168" y="8707"/>
                    <a:pt x="301" y="8640"/>
                    <a:pt x="468" y="8540"/>
                  </a:cubicBezTo>
                  <a:cubicBezTo>
                    <a:pt x="735" y="8373"/>
                    <a:pt x="1168" y="8140"/>
                    <a:pt x="1669" y="7840"/>
                  </a:cubicBezTo>
                  <a:cubicBezTo>
                    <a:pt x="4270" y="6172"/>
                    <a:pt x="6572" y="4037"/>
                    <a:pt x="8440" y="1568"/>
                  </a:cubicBezTo>
                  <a:cubicBezTo>
                    <a:pt x="8774" y="1101"/>
                    <a:pt x="9041" y="701"/>
                    <a:pt x="9241" y="434"/>
                  </a:cubicBezTo>
                  <a:cubicBezTo>
                    <a:pt x="9341" y="301"/>
                    <a:pt x="9407" y="134"/>
                    <a:pt x="94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50"/>
            <p:cNvSpPr/>
            <p:nvPr/>
          </p:nvSpPr>
          <p:spPr>
            <a:xfrm>
              <a:off x="4384125" y="4343550"/>
              <a:ext cx="176825" cy="191000"/>
            </a:xfrm>
            <a:custGeom>
              <a:avLst/>
              <a:gdLst/>
              <a:ahLst/>
              <a:cxnLst/>
              <a:rect l="l" t="t" r="r" b="b"/>
              <a:pathLst>
                <a:path w="7073" h="7640" extrusionOk="0">
                  <a:moveTo>
                    <a:pt x="7073" y="1"/>
                  </a:moveTo>
                  <a:cubicBezTo>
                    <a:pt x="6739" y="367"/>
                    <a:pt x="6405" y="768"/>
                    <a:pt x="6105" y="1168"/>
                  </a:cubicBezTo>
                  <a:cubicBezTo>
                    <a:pt x="5505" y="1902"/>
                    <a:pt x="4671" y="2903"/>
                    <a:pt x="3704" y="3970"/>
                  </a:cubicBezTo>
                  <a:cubicBezTo>
                    <a:pt x="2703" y="5037"/>
                    <a:pt x="1769" y="5938"/>
                    <a:pt x="1102" y="6572"/>
                  </a:cubicBezTo>
                  <a:cubicBezTo>
                    <a:pt x="701" y="6906"/>
                    <a:pt x="334" y="7272"/>
                    <a:pt x="1" y="7639"/>
                  </a:cubicBezTo>
                  <a:cubicBezTo>
                    <a:pt x="134" y="7573"/>
                    <a:pt x="234" y="7506"/>
                    <a:pt x="334" y="7406"/>
                  </a:cubicBezTo>
                  <a:cubicBezTo>
                    <a:pt x="535" y="7239"/>
                    <a:pt x="835" y="7006"/>
                    <a:pt x="1202" y="6672"/>
                  </a:cubicBezTo>
                  <a:cubicBezTo>
                    <a:pt x="2136" y="5871"/>
                    <a:pt x="3036" y="5004"/>
                    <a:pt x="3870" y="4103"/>
                  </a:cubicBezTo>
                  <a:cubicBezTo>
                    <a:pt x="4704" y="3203"/>
                    <a:pt x="5505" y="2269"/>
                    <a:pt x="6239" y="1268"/>
                  </a:cubicBezTo>
                  <a:cubicBezTo>
                    <a:pt x="6506" y="901"/>
                    <a:pt x="6739" y="568"/>
                    <a:pt x="6872" y="367"/>
                  </a:cubicBezTo>
                  <a:cubicBezTo>
                    <a:pt x="6973" y="234"/>
                    <a:pt x="7039" y="134"/>
                    <a:pt x="70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50"/>
            <p:cNvSpPr/>
            <p:nvPr/>
          </p:nvSpPr>
          <p:spPr>
            <a:xfrm>
              <a:off x="4469200" y="4453625"/>
              <a:ext cx="117600" cy="98425"/>
            </a:xfrm>
            <a:custGeom>
              <a:avLst/>
              <a:gdLst/>
              <a:ahLst/>
              <a:cxnLst/>
              <a:rect l="l" t="t" r="r" b="b"/>
              <a:pathLst>
                <a:path w="4704" h="3937" extrusionOk="0">
                  <a:moveTo>
                    <a:pt x="4704" y="1"/>
                  </a:moveTo>
                  <a:cubicBezTo>
                    <a:pt x="3036" y="1202"/>
                    <a:pt x="1468" y="2503"/>
                    <a:pt x="0" y="3937"/>
                  </a:cubicBezTo>
                  <a:cubicBezTo>
                    <a:pt x="868" y="3370"/>
                    <a:pt x="1668" y="2736"/>
                    <a:pt x="2435" y="2035"/>
                  </a:cubicBezTo>
                  <a:cubicBezTo>
                    <a:pt x="3236" y="1402"/>
                    <a:pt x="3970" y="735"/>
                    <a:pt x="47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50"/>
            <p:cNvSpPr/>
            <p:nvPr/>
          </p:nvSpPr>
          <p:spPr>
            <a:xfrm>
              <a:off x="4174825" y="4020825"/>
              <a:ext cx="189325" cy="249825"/>
            </a:xfrm>
            <a:custGeom>
              <a:avLst/>
              <a:gdLst/>
              <a:ahLst/>
              <a:cxnLst/>
              <a:rect l="l" t="t" r="r" b="b"/>
              <a:pathLst>
                <a:path w="7573" h="9993" extrusionOk="0">
                  <a:moveTo>
                    <a:pt x="6972" y="0"/>
                  </a:moveTo>
                  <a:cubicBezTo>
                    <a:pt x="6905" y="34"/>
                    <a:pt x="6872" y="100"/>
                    <a:pt x="6838" y="134"/>
                  </a:cubicBezTo>
                  <a:lnTo>
                    <a:pt x="6472" y="601"/>
                  </a:lnTo>
                  <a:cubicBezTo>
                    <a:pt x="6171" y="1034"/>
                    <a:pt x="5704" y="1601"/>
                    <a:pt x="5171" y="2369"/>
                  </a:cubicBezTo>
                  <a:lnTo>
                    <a:pt x="1034" y="8173"/>
                  </a:lnTo>
                  <a:lnTo>
                    <a:pt x="67" y="9507"/>
                  </a:lnTo>
                  <a:lnTo>
                    <a:pt x="0" y="9607"/>
                  </a:lnTo>
                  <a:lnTo>
                    <a:pt x="100" y="9641"/>
                  </a:lnTo>
                  <a:cubicBezTo>
                    <a:pt x="601" y="9875"/>
                    <a:pt x="1138" y="9992"/>
                    <a:pt x="1674" y="9992"/>
                  </a:cubicBezTo>
                  <a:cubicBezTo>
                    <a:pt x="2281" y="9992"/>
                    <a:pt x="2887" y="9842"/>
                    <a:pt x="3436" y="9540"/>
                  </a:cubicBezTo>
                  <a:cubicBezTo>
                    <a:pt x="4237" y="9107"/>
                    <a:pt x="4970" y="8606"/>
                    <a:pt x="5704" y="8073"/>
                  </a:cubicBezTo>
                  <a:cubicBezTo>
                    <a:pt x="6305" y="7639"/>
                    <a:pt x="6772" y="7239"/>
                    <a:pt x="7105" y="6972"/>
                  </a:cubicBezTo>
                  <a:cubicBezTo>
                    <a:pt x="7272" y="6839"/>
                    <a:pt x="7439" y="6705"/>
                    <a:pt x="7572" y="6572"/>
                  </a:cubicBezTo>
                  <a:lnTo>
                    <a:pt x="7572" y="6572"/>
                  </a:lnTo>
                  <a:cubicBezTo>
                    <a:pt x="7372" y="6672"/>
                    <a:pt x="7205" y="6805"/>
                    <a:pt x="7039" y="6939"/>
                  </a:cubicBezTo>
                  <a:cubicBezTo>
                    <a:pt x="6705" y="7172"/>
                    <a:pt x="6238" y="7572"/>
                    <a:pt x="5604" y="7973"/>
                  </a:cubicBezTo>
                  <a:cubicBezTo>
                    <a:pt x="4904" y="8506"/>
                    <a:pt x="4137" y="8973"/>
                    <a:pt x="3336" y="9374"/>
                  </a:cubicBezTo>
                  <a:cubicBezTo>
                    <a:pt x="2869" y="9607"/>
                    <a:pt x="2369" y="9741"/>
                    <a:pt x="1835" y="9807"/>
                  </a:cubicBezTo>
                  <a:cubicBezTo>
                    <a:pt x="1780" y="9811"/>
                    <a:pt x="1726" y="9812"/>
                    <a:pt x="1670" y="9812"/>
                  </a:cubicBezTo>
                  <a:cubicBezTo>
                    <a:pt x="1225" y="9812"/>
                    <a:pt x="761" y="9703"/>
                    <a:pt x="317" y="9523"/>
                  </a:cubicBezTo>
                  <a:lnTo>
                    <a:pt x="317" y="9523"/>
                  </a:lnTo>
                  <a:lnTo>
                    <a:pt x="1201" y="8273"/>
                  </a:lnTo>
                  <a:cubicBezTo>
                    <a:pt x="2802" y="6038"/>
                    <a:pt x="4237" y="3936"/>
                    <a:pt x="5271" y="2435"/>
                  </a:cubicBezTo>
                  <a:cubicBezTo>
                    <a:pt x="5804" y="1702"/>
                    <a:pt x="6238" y="1101"/>
                    <a:pt x="6538" y="667"/>
                  </a:cubicBezTo>
                  <a:lnTo>
                    <a:pt x="6872" y="167"/>
                  </a:lnTo>
                  <a:cubicBezTo>
                    <a:pt x="6939" y="67"/>
                    <a:pt x="6972" y="0"/>
                    <a:pt x="69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E9BAC26-9C5B-B809-53F8-24AABC1FF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41" y="477834"/>
            <a:ext cx="4160100" cy="492900"/>
          </a:xfrm>
        </p:spPr>
        <p:txBody>
          <a:bodyPr/>
          <a:lstStyle/>
          <a:p>
            <a:r>
              <a:rPr lang="en-US" dirty="0" err="1"/>
              <a:t>Milliariasis</a:t>
            </a:r>
            <a:endParaRPr lang="en-ID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1B35487-F1EF-4D86-2D74-325A9DAA9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241" y="970734"/>
            <a:ext cx="3881119" cy="204261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Kelainan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kulit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ditandai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kemerahan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disertai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gelembung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kecil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berair</a:t>
            </a:r>
            <a:r>
              <a:rPr lang="en-US" sz="1800" b="0" kern="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yang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timbul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akibat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keringat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berlebih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disertai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sumbatan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saluran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kelenjar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keringat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yaitu</a:t>
            </a:r>
            <a:r>
              <a:rPr lang="en-US" sz="1800" b="0" kern="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pada</a:t>
            </a:r>
            <a:r>
              <a:rPr lang="en-US" sz="1800" b="0" kern="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dahi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800" b="0" kern="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leher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800" b="0" kern="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bagian</a:t>
            </a:r>
            <a:r>
              <a:rPr lang="en-US" sz="1800" b="0" kern="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yang</a:t>
            </a:r>
            <a:r>
              <a:rPr lang="en-US" sz="1800" b="0" kern="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tertutup</a:t>
            </a:r>
            <a:r>
              <a:rPr lang="en-US" sz="1800" b="0" kern="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pakaian</a:t>
            </a:r>
            <a:r>
              <a:rPr lang="en-US" sz="1800" b="0" kern="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(dada,</a:t>
            </a:r>
            <a:r>
              <a:rPr lang="en-US" sz="1800" b="0" kern="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punggung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</a:t>
            </a:r>
            <a:r>
              <a:rPr lang="en-US" sz="1800" b="0" kern="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tempat</a:t>
            </a:r>
            <a:r>
              <a:rPr lang="en-US" sz="1800" b="0" kern="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yang</a:t>
            </a:r>
            <a:r>
              <a:rPr lang="en-US" sz="1800" b="0" kern="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mengalami</a:t>
            </a:r>
            <a:r>
              <a:rPr lang="en-US" sz="1800" b="0" kern="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tekanan</a:t>
            </a:r>
            <a:r>
              <a:rPr lang="en-US" sz="1800" b="0" kern="0" spc="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atau</a:t>
            </a:r>
            <a:r>
              <a:rPr lang="en-US" sz="1800" b="0" kern="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gesekan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pakaian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dan</a:t>
            </a:r>
            <a:r>
              <a:rPr lang="en-US" sz="1800" b="0" kern="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juga</a:t>
            </a:r>
            <a:r>
              <a:rPr lang="en-US" sz="1800" b="0" kern="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kepala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1800" b="1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52400" indent="0">
              <a:buNone/>
            </a:pPr>
            <a:endParaRPr lang="en-ID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39308D7-A1E8-EFD7-8E29-B75C48956367}"/>
              </a:ext>
            </a:extLst>
          </p:cNvPr>
          <p:cNvSpPr txBox="1">
            <a:spLocks/>
          </p:cNvSpPr>
          <p:nvPr/>
        </p:nvSpPr>
        <p:spPr>
          <a:xfrm>
            <a:off x="4153529" y="1550445"/>
            <a:ext cx="4718061" cy="204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●"/>
              <a:defRPr sz="1600" b="0" i="0" u="none" strike="noStrike" cap="none">
                <a:solidFill>
                  <a:schemeClr val="accent2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○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■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●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○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■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●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○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■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pPr marL="342900" lvl="0" indent="-342900" algn="just">
              <a:spcBef>
                <a:spcPts val="0"/>
              </a:spcBef>
              <a:buSzPts val="1200"/>
              <a:buFont typeface="Times New Roman" panose="02020603050405020304" pitchFamily="18" charset="0"/>
              <a:buAutoNum type="arabicParenR"/>
            </a:pP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Melakukan</a:t>
            </a:r>
            <a:r>
              <a:rPr lang="en-US" sz="18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perawatan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kulit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</a:t>
            </a:r>
            <a:r>
              <a:rPr lang="en-US" sz="1800" spc="-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benar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74295" lvl="0" indent="-342900" algn="just">
              <a:spcBef>
                <a:spcPts val="0"/>
              </a:spcBef>
              <a:buSzPts val="1200"/>
              <a:buFont typeface="Times New Roman" panose="02020603050405020304" pitchFamily="18" charset="0"/>
              <a:buAutoNum type="arabicParenR"/>
            </a:pP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Biang</a:t>
            </a:r>
            <a:r>
              <a:rPr lang="en-US" sz="1800" spc="8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keringat</a:t>
            </a:r>
            <a:r>
              <a:rPr lang="en-US" sz="1800" spc="1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yang</a:t>
            </a:r>
            <a:r>
              <a:rPr lang="en-US" sz="1800" spc="9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tidak</a:t>
            </a:r>
            <a:r>
              <a:rPr lang="en-US" sz="1800" spc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kemerahan</a:t>
            </a:r>
            <a:r>
              <a:rPr lang="en-US" sz="1800" spc="10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</a:t>
            </a:r>
            <a:r>
              <a:rPr lang="en-US" sz="1800" spc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kering</a:t>
            </a:r>
            <a:r>
              <a:rPr lang="en-US" sz="1800" spc="10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diberi</a:t>
            </a:r>
            <a:r>
              <a:rPr lang="en-US" sz="1800" spc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bedak</a:t>
            </a:r>
            <a:r>
              <a:rPr lang="en-US" sz="1800" spc="10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salycil</a:t>
            </a:r>
            <a:r>
              <a:rPr lang="en-US" sz="1800" spc="10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atau</a:t>
            </a:r>
            <a:r>
              <a:rPr lang="en-US" sz="1800" spc="10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bedak</a:t>
            </a:r>
            <a:r>
              <a:rPr lang="en-US" sz="1800" spc="-28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kocok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setelah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mandi.</a:t>
            </a:r>
            <a:endParaRPr lang="en-ID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ts val="0"/>
              </a:spcBef>
              <a:buSzPts val="1200"/>
              <a:buFont typeface="Times New Roman" panose="02020603050405020304" pitchFamily="18" charset="0"/>
              <a:buAutoNum type="arabicParenR"/>
            </a:pP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Bila</a:t>
            </a:r>
            <a:r>
              <a:rPr lang="en-US" sz="1800" spc="-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sangat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gatal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pedih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8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luka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timbul</a:t>
            </a:r>
            <a:r>
              <a:rPr lang="en-US" sz="18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bisul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dapat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diberikan</a:t>
            </a:r>
            <a:r>
              <a:rPr lang="en-US" sz="18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antibiotik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75565" lvl="0" indent="-342900" algn="just">
              <a:spcBef>
                <a:spcPts val="0"/>
              </a:spcBef>
              <a:buSzPts val="1200"/>
              <a:buFont typeface="Times New Roman" panose="02020603050405020304" pitchFamily="18" charset="0"/>
              <a:buAutoNum type="arabicParenR"/>
            </a:pP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Menjaga</a:t>
            </a:r>
            <a:r>
              <a:rPr lang="en-US" sz="1800" spc="19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kebersihan</a:t>
            </a:r>
            <a:r>
              <a:rPr lang="en-US" sz="1800" spc="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kuku</a:t>
            </a:r>
            <a:r>
              <a:rPr lang="en-US" sz="1800" spc="19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</a:t>
            </a:r>
            <a:r>
              <a:rPr lang="en-US" sz="1800" spc="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tangan</a:t>
            </a:r>
            <a:r>
              <a:rPr lang="en-US" sz="1800" spc="19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(kuku</a:t>
            </a:r>
            <a:r>
              <a:rPr lang="en-US" sz="1800" spc="19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pendek</a:t>
            </a:r>
            <a:r>
              <a:rPr lang="en-US" sz="1800" spc="19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</a:t>
            </a:r>
            <a:r>
              <a:rPr lang="en-US" sz="1800" spc="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bersih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en-US" sz="1800" spc="19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sehingga</a:t>
            </a:r>
            <a:r>
              <a:rPr lang="en-US" sz="1800" spc="19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tidak</a:t>
            </a:r>
            <a:r>
              <a:rPr lang="en-US" sz="1800" spc="-28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melukai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menggores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kulit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saat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menggaruk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52400" indent="0">
              <a:buFont typeface="Hind"/>
              <a:buNone/>
            </a:pPr>
            <a:endParaRPr lang="en-ID" dirty="0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77C58F2B-176A-C6DA-7013-85D1D35E409B}"/>
              </a:ext>
            </a:extLst>
          </p:cNvPr>
          <p:cNvSpPr txBox="1">
            <a:spLocks/>
          </p:cNvSpPr>
          <p:nvPr/>
        </p:nvSpPr>
        <p:spPr>
          <a:xfrm>
            <a:off x="5540934" y="1057545"/>
            <a:ext cx="4160100" cy="4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3000" b="0" i="0" u="none" strike="noStrike" cap="none">
                <a:solidFill>
                  <a:schemeClr val="accent1"/>
                </a:solidFill>
                <a:latin typeface="Galada"/>
                <a:ea typeface="Galada"/>
                <a:cs typeface="Galada"/>
                <a:sym typeface="Galad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9pPr>
          </a:lstStyle>
          <a:p>
            <a:r>
              <a:rPr lang="en-US" dirty="0" err="1"/>
              <a:t>Penanganannya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04186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E9BAC26-9C5B-B809-53F8-24AABC1FF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41" y="1057545"/>
            <a:ext cx="4160100" cy="492900"/>
          </a:xfrm>
        </p:spPr>
        <p:txBody>
          <a:bodyPr/>
          <a:lstStyle/>
          <a:p>
            <a:r>
              <a:rPr lang="en-US" dirty="0" err="1"/>
              <a:t>Bercak</a:t>
            </a:r>
            <a:r>
              <a:rPr lang="en-US" dirty="0"/>
              <a:t> Mongol</a:t>
            </a:r>
            <a:endParaRPr lang="en-ID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1B35487-F1EF-4D86-2D74-325A9DAA9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241" y="1550445"/>
            <a:ext cx="3881119" cy="204261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Merupakan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bercak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kebiruan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disebabkan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karena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terperangkapnya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sel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melanostik</a:t>
            </a:r>
            <a:r>
              <a:rPr lang="en-US" sz="1800" b="0" kern="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(pigmen) di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bagian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belakang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tubuh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bayi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pada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saat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pembentukan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sistem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saraf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Bercak</a:t>
            </a:r>
            <a:r>
              <a:rPr lang="en-US" sz="1800" b="0" kern="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mongol</a:t>
            </a:r>
            <a:r>
              <a:rPr lang="en-US" sz="1800" b="0" kern="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tergolong</a:t>
            </a:r>
            <a:r>
              <a:rPr lang="en-US" sz="1800" b="0" kern="0" spc="-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normal</a:t>
            </a:r>
            <a:r>
              <a:rPr lang="en-US" sz="1800" b="0" kern="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</a:t>
            </a:r>
            <a:r>
              <a:rPr lang="en-US" sz="1800" b="0" kern="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tidak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berbahaya</a:t>
            </a:r>
            <a:r>
              <a:rPr lang="en-US" sz="1800" b="0" kern="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</a:t>
            </a:r>
            <a:r>
              <a:rPr lang="en-US" sz="1800" b="0" kern="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hampir</a:t>
            </a:r>
            <a:r>
              <a:rPr lang="en-US" sz="1800" b="0" kern="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dialami</a:t>
            </a:r>
            <a:r>
              <a:rPr lang="en-US" sz="1800" b="0" kern="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oleh</a:t>
            </a:r>
            <a:r>
              <a:rPr lang="en-US" sz="1800" b="0" kern="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semua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bayi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1800" b="1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52400" indent="0">
              <a:buNone/>
            </a:pPr>
            <a:endParaRPr lang="en-ID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39308D7-A1E8-EFD7-8E29-B75C48956367}"/>
              </a:ext>
            </a:extLst>
          </p:cNvPr>
          <p:cNvSpPr txBox="1">
            <a:spLocks/>
          </p:cNvSpPr>
          <p:nvPr/>
        </p:nvSpPr>
        <p:spPr>
          <a:xfrm>
            <a:off x="4064002" y="2043345"/>
            <a:ext cx="4718061" cy="204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●"/>
              <a:defRPr sz="1600" b="0" i="0" u="none" strike="noStrike" cap="none">
                <a:solidFill>
                  <a:schemeClr val="accent2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○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■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●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○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■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●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○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■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pPr marL="342900" lvl="0" indent="-342900" algn="just">
              <a:spcBef>
                <a:spcPts val="0"/>
              </a:spcBef>
              <a:buSzPts val="1200"/>
              <a:buFont typeface="Times New Roman" panose="02020603050405020304" pitchFamily="18" charset="0"/>
              <a:buAutoNum type="arabicParenR"/>
            </a:pP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Memberikan</a:t>
            </a:r>
            <a:r>
              <a:rPr lang="en-US" sz="1800" b="0" kern="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konseling</a:t>
            </a:r>
            <a:r>
              <a:rPr lang="en-US" sz="1800" b="0" kern="0" spc="-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pada</a:t>
            </a:r>
            <a:r>
              <a:rPr lang="en-US" sz="1800" b="0" kern="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orang</a:t>
            </a:r>
            <a:r>
              <a:rPr lang="en-US" sz="1800" b="0" kern="0" spc="-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tua</a:t>
            </a:r>
            <a:r>
              <a:rPr lang="en-US" sz="1800" b="0" kern="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bayi</a:t>
            </a:r>
            <a:endParaRPr lang="en-ID" sz="1800" b="1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ts val="0"/>
              </a:spcBef>
              <a:buSzPts val="1200"/>
              <a:buFont typeface="Times New Roman" panose="02020603050405020304" pitchFamily="18" charset="0"/>
              <a:buAutoNum type="arabicParenR"/>
            </a:pP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Menjelaskan</a:t>
            </a:r>
            <a:r>
              <a:rPr lang="en-US" sz="1800" b="0" kern="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mengenai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apa</a:t>
            </a:r>
            <a:r>
              <a:rPr lang="en-US" sz="1800" b="0" kern="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yang</a:t>
            </a:r>
            <a:r>
              <a:rPr lang="en-US" sz="1800" b="0" kern="0" spc="-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dimaksud</a:t>
            </a:r>
            <a:r>
              <a:rPr lang="en-US" sz="1800" b="0" kern="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US" sz="1800" b="0" kern="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bercak</a:t>
            </a:r>
            <a:r>
              <a:rPr lang="en-US" sz="1800" b="0" kern="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mongol</a:t>
            </a:r>
            <a:endParaRPr lang="en-ID" sz="1800" b="1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ts val="0"/>
              </a:spcBef>
              <a:buSzPts val="1200"/>
              <a:buFont typeface="Times New Roman" panose="02020603050405020304" pitchFamily="18" charset="0"/>
              <a:buAutoNum type="arabicParenR"/>
            </a:pP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Menjelaskan</a:t>
            </a:r>
            <a:r>
              <a:rPr lang="en-US" sz="1800" b="0" kern="0" spc="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bahwa</a:t>
            </a:r>
            <a:r>
              <a:rPr lang="en-US" sz="1800" b="0" kern="0" spc="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bintik</a:t>
            </a:r>
            <a:r>
              <a:rPr lang="en-US" sz="1800" b="0" kern="0" spc="2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tersebut</a:t>
            </a:r>
            <a:r>
              <a:rPr lang="en-US" sz="1800" b="0" kern="0" spc="3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akan</a:t>
            </a:r>
            <a:r>
              <a:rPr lang="en-US" sz="1800" b="0" kern="0" spc="2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menghilang</a:t>
            </a:r>
            <a:r>
              <a:rPr lang="en-US" sz="1800" b="0" kern="0" spc="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dalam</a:t>
            </a:r>
            <a:r>
              <a:rPr lang="en-US" sz="1800" b="0" kern="0" spc="3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hitungan</a:t>
            </a:r>
            <a:r>
              <a:rPr lang="en-US" sz="1800" b="0" kern="0" spc="2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bulan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tahun</a:t>
            </a:r>
            <a:r>
              <a:rPr lang="en-US" sz="1800" b="0" kern="0" spc="-28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</a:t>
            </a:r>
            <a:r>
              <a:rPr lang="en-US" sz="1800" b="0" kern="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tidak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berbahaya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sehingga</a:t>
            </a:r>
            <a:r>
              <a:rPr lang="en-US" sz="1800" b="0" kern="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orang</a:t>
            </a:r>
            <a:r>
              <a:rPr lang="en-US" sz="1800" b="0" kern="0" spc="-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tua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bayi</a:t>
            </a:r>
            <a:r>
              <a:rPr lang="en-US" sz="1800" b="0" kern="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tidak</a:t>
            </a:r>
            <a:r>
              <a:rPr lang="en-US" sz="1800" b="0" kern="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merasa</a:t>
            </a:r>
            <a:r>
              <a:rPr lang="en-US" sz="1800" b="0" kern="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cemas</a:t>
            </a:r>
            <a:r>
              <a:rPr lang="en-US" sz="18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1800" b="1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52400" indent="0">
              <a:buFont typeface="Hind"/>
              <a:buNone/>
            </a:pPr>
            <a:endParaRPr lang="en-ID" dirty="0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77C58F2B-176A-C6DA-7013-85D1D35E409B}"/>
              </a:ext>
            </a:extLst>
          </p:cNvPr>
          <p:cNvSpPr txBox="1">
            <a:spLocks/>
          </p:cNvSpPr>
          <p:nvPr/>
        </p:nvSpPr>
        <p:spPr>
          <a:xfrm>
            <a:off x="5561254" y="1550445"/>
            <a:ext cx="4160100" cy="4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3000" b="0" i="0" u="none" strike="noStrike" cap="none">
                <a:solidFill>
                  <a:schemeClr val="accent1"/>
                </a:solidFill>
                <a:latin typeface="Galada"/>
                <a:ea typeface="Galada"/>
                <a:cs typeface="Galada"/>
                <a:sym typeface="Galad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9pPr>
          </a:lstStyle>
          <a:p>
            <a:r>
              <a:rPr lang="en-US" dirty="0" err="1"/>
              <a:t>Penanganannya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12559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E9BAC26-9C5B-B809-53F8-24AABC1FF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41" y="1057545"/>
            <a:ext cx="4160100" cy="492900"/>
          </a:xfrm>
        </p:spPr>
        <p:txBody>
          <a:bodyPr/>
          <a:lstStyle/>
          <a:p>
            <a:r>
              <a:rPr lang="en-US" dirty="0"/>
              <a:t>Hemangioma</a:t>
            </a:r>
            <a:endParaRPr lang="en-ID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1B35487-F1EF-4D86-2D74-325A9DAA9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241" y="1550445"/>
            <a:ext cx="3881119" cy="2042610"/>
          </a:xfrm>
        </p:spPr>
        <p:txBody>
          <a:bodyPr/>
          <a:lstStyle/>
          <a:p>
            <a:pPr marL="80963" indent="0" algn="just">
              <a:spcBef>
                <a:spcPts val="0"/>
              </a:spcBef>
              <a:buNone/>
            </a:pP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Merupakan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tanda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lahir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berupa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sekelompok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pembuluh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darah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tidak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ikut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aktif</a:t>
            </a:r>
            <a:r>
              <a:rPr lang="en-US" sz="1800" b="0" kern="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dalam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peredaran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darah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umum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Biasanya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muncul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permukaan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kulit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Meski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bisa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tumbuh</a:t>
            </a:r>
            <a:r>
              <a:rPr lang="en-US" sz="1800" b="0" kern="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membesar</a:t>
            </a:r>
            <a:r>
              <a:rPr lang="en-US" sz="1800" b="0" kern="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dua</a:t>
            </a:r>
            <a:r>
              <a:rPr lang="en-US" sz="1800" b="0" kern="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kali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ukurannya</a:t>
            </a:r>
            <a:r>
              <a:rPr lang="en-US" sz="1800" b="0" kern="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stabil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dan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buka</a:t>
            </a:r>
            <a:r>
              <a:rPr lang="en-US" sz="1800" b="0" kern="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merupakan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tumor.</a:t>
            </a:r>
            <a:endParaRPr lang="en-ID" sz="1800" b="1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52400" indent="0">
              <a:buNone/>
            </a:pPr>
            <a:endParaRPr lang="en-ID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39308D7-A1E8-EFD7-8E29-B75C48956367}"/>
              </a:ext>
            </a:extLst>
          </p:cNvPr>
          <p:cNvSpPr txBox="1">
            <a:spLocks/>
          </p:cNvSpPr>
          <p:nvPr/>
        </p:nvSpPr>
        <p:spPr>
          <a:xfrm>
            <a:off x="4064002" y="2043345"/>
            <a:ext cx="4718061" cy="204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●"/>
              <a:defRPr sz="1600" b="0" i="0" u="none" strike="noStrike" cap="none">
                <a:solidFill>
                  <a:schemeClr val="accent2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○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■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●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○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■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●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○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■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pPr marL="80963" indent="0" algn="just">
              <a:spcBef>
                <a:spcPts val="0"/>
              </a:spcBef>
              <a:buNone/>
            </a:pP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Umumnya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setelah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mencapai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mencapai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ukuran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stabil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warnanya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akan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menipis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kemudian</a:t>
            </a:r>
            <a:r>
              <a:rPr lang="en-US" sz="1800" b="0" kern="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dapat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menghilang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sendirinya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sehingga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tidak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memerlukan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penanganan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khusus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1800" b="0" kern="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Kemudian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berikan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konseling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kepada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orang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tua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bayi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bahwa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tanda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lahir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itu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normal dan</a:t>
            </a:r>
            <a:r>
              <a:rPr lang="en-US" sz="1800" b="0" kern="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sering</a:t>
            </a:r>
            <a:r>
              <a:rPr lang="en-US" sz="1800" b="0" kern="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terjadi</a:t>
            </a:r>
            <a:r>
              <a:rPr lang="en-US" sz="1800" b="0" kern="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pada</a:t>
            </a:r>
            <a:r>
              <a:rPr lang="en-US" sz="1800" b="0" kern="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bayi</a:t>
            </a:r>
            <a:r>
              <a:rPr lang="en-US" sz="1800" b="0" kern="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baru</a:t>
            </a:r>
            <a:r>
              <a:rPr lang="en-US" sz="1800" b="0" kern="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lahir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800" b="0" kern="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sehingga</a:t>
            </a:r>
            <a:r>
              <a:rPr lang="en-US" sz="1800" b="0" kern="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orang</a:t>
            </a:r>
            <a:r>
              <a:rPr lang="en-US" sz="1800" b="0" kern="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tua</a:t>
            </a:r>
            <a:r>
              <a:rPr lang="en-US" sz="1800" b="0" kern="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tidak</a:t>
            </a:r>
            <a:r>
              <a:rPr lang="en-US" sz="1800" b="0" kern="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perlu</a:t>
            </a:r>
            <a:r>
              <a:rPr lang="en-US" sz="1800" b="0" kern="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khawatir</a:t>
            </a:r>
            <a:r>
              <a:rPr lang="en-US" sz="1800" b="0" kern="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dalam</a:t>
            </a:r>
            <a:r>
              <a:rPr lang="en-US" sz="1800" b="0" kern="0" spc="-28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menghadapi</a:t>
            </a:r>
            <a:r>
              <a:rPr lang="en-US" sz="1800" b="0" kern="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kejadian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ini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1800" b="1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52400" indent="0">
              <a:buFont typeface="Hind"/>
              <a:buNone/>
            </a:pPr>
            <a:endParaRPr lang="en-ID" dirty="0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77C58F2B-176A-C6DA-7013-85D1D35E409B}"/>
              </a:ext>
            </a:extLst>
          </p:cNvPr>
          <p:cNvSpPr txBox="1">
            <a:spLocks/>
          </p:cNvSpPr>
          <p:nvPr/>
        </p:nvSpPr>
        <p:spPr>
          <a:xfrm>
            <a:off x="5561254" y="1550445"/>
            <a:ext cx="4160100" cy="4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3000" b="0" i="0" u="none" strike="noStrike" cap="none">
                <a:solidFill>
                  <a:schemeClr val="accent1"/>
                </a:solidFill>
                <a:latin typeface="Galada"/>
                <a:ea typeface="Galada"/>
                <a:cs typeface="Galada"/>
                <a:sym typeface="Galad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9pPr>
          </a:lstStyle>
          <a:p>
            <a:r>
              <a:rPr lang="en-US" dirty="0" err="1"/>
              <a:t>Penanganannya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51266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E9BAC26-9C5B-B809-53F8-24AABC1FF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41" y="1057545"/>
            <a:ext cx="4160100" cy="492900"/>
          </a:xfrm>
        </p:spPr>
        <p:txBody>
          <a:bodyPr/>
          <a:lstStyle/>
          <a:p>
            <a:r>
              <a:rPr lang="en-US" dirty="0" err="1"/>
              <a:t>Ikterik</a:t>
            </a:r>
            <a:endParaRPr lang="en-ID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1B35487-F1EF-4D86-2D74-325A9DAA9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241" y="1550445"/>
            <a:ext cx="3881119" cy="204261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Merupakan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perubahan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warna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kulit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/ sclera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mata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berwarna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putih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menjadi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kuning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karena</a:t>
            </a:r>
            <a:r>
              <a:rPr lang="en-US" sz="1800" b="0" kern="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kadar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bilirubin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dalam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darah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Ikterik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pada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bayi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dikatakan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fisiologis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apabila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muncul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pada</a:t>
            </a:r>
            <a:r>
              <a:rPr lang="en-US" sz="1800" b="0" kern="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hari</a:t>
            </a:r>
            <a:r>
              <a:rPr lang="en-US" sz="1800" b="0" kern="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kedua</a:t>
            </a:r>
            <a:r>
              <a:rPr lang="en-US" sz="1800" b="0" kern="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ketiga</a:t>
            </a:r>
            <a:r>
              <a:rPr lang="en-US" sz="1800" b="0" kern="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setelah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bayi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lahir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1800" b="1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52400" indent="0">
              <a:buNone/>
            </a:pPr>
            <a:endParaRPr lang="en-ID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39308D7-A1E8-EFD7-8E29-B75C48956367}"/>
              </a:ext>
            </a:extLst>
          </p:cNvPr>
          <p:cNvSpPr txBox="1">
            <a:spLocks/>
          </p:cNvSpPr>
          <p:nvPr/>
        </p:nvSpPr>
        <p:spPr>
          <a:xfrm>
            <a:off x="4023360" y="1796895"/>
            <a:ext cx="4718061" cy="204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●"/>
              <a:defRPr sz="1600" b="0" i="0" u="none" strike="noStrike" cap="none">
                <a:solidFill>
                  <a:schemeClr val="accent2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○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■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●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○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■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●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○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■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Perlu</a:t>
            </a:r>
            <a:r>
              <a:rPr lang="en-US" sz="1800" b="0" kern="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dilakukan</a:t>
            </a:r>
            <a:r>
              <a:rPr lang="en-US" sz="1800" b="0" kern="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pengamatan</a:t>
            </a:r>
            <a:r>
              <a:rPr lang="en-US" sz="1800" b="0" kern="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yang</a:t>
            </a:r>
            <a:r>
              <a:rPr lang="en-US" sz="1800" b="0" kern="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ketat</a:t>
            </a:r>
            <a:r>
              <a:rPr lang="en-US" sz="1800" b="0" kern="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</a:t>
            </a:r>
            <a:r>
              <a:rPr lang="en-US" sz="1800" b="0" kern="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cermat</a:t>
            </a:r>
            <a:r>
              <a:rPr lang="en-US" sz="1800" b="0" kern="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pada</a:t>
            </a:r>
            <a:r>
              <a:rPr lang="en-US" sz="1800" b="0" kern="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24</a:t>
            </a:r>
            <a:r>
              <a:rPr lang="en-US" sz="1800" b="0" kern="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jam</a:t>
            </a:r>
            <a:r>
              <a:rPr lang="en-US" sz="1800" b="0" kern="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pertama</a:t>
            </a:r>
            <a:r>
              <a:rPr lang="en-US" sz="1800" b="0" kern="0" spc="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sehingga</a:t>
            </a:r>
            <a:r>
              <a:rPr lang="en-US" sz="1800" b="0" kern="0" spc="-28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ikterus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tidak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potensial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menjadi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patologis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Hal lain yang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dapat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dilakukan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adalah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US" sz="1800" b="0" kern="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cara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terus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memberi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ASI pada (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banyak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minum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melakukan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terapi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sinar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yaitu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US" sz="1800" b="0" kern="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menyinari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bayi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pada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pagi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hari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sekitar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jam 7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sampai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jam 9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selama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sepuluh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menit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Namun</a:t>
            </a:r>
            <a:r>
              <a:rPr lang="en-US" sz="1800" b="0" kern="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apabila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terjadi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keadaan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patologik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perlu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dirujuk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RS (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periksa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golongan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darah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ibu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dan</a:t>
            </a:r>
            <a:r>
              <a:rPr lang="en-US" sz="1800" b="0" kern="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bayi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800" b="0" kern="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periksa</a:t>
            </a:r>
            <a:r>
              <a:rPr lang="en-US" sz="1800" b="0" kern="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kadar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bilirubin).</a:t>
            </a:r>
            <a:endParaRPr lang="en-ID" sz="1800" b="1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52400" indent="0">
              <a:buFont typeface="Hind"/>
              <a:buNone/>
            </a:pPr>
            <a:endParaRPr lang="en-ID" dirty="0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77C58F2B-176A-C6DA-7013-85D1D35E409B}"/>
              </a:ext>
            </a:extLst>
          </p:cNvPr>
          <p:cNvSpPr txBox="1">
            <a:spLocks/>
          </p:cNvSpPr>
          <p:nvPr/>
        </p:nvSpPr>
        <p:spPr>
          <a:xfrm>
            <a:off x="5642534" y="1303995"/>
            <a:ext cx="4160100" cy="4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3000" b="0" i="0" u="none" strike="noStrike" cap="none">
                <a:solidFill>
                  <a:schemeClr val="accent1"/>
                </a:solidFill>
                <a:latin typeface="Galada"/>
                <a:ea typeface="Galada"/>
                <a:cs typeface="Galada"/>
                <a:sym typeface="Galad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9pPr>
          </a:lstStyle>
          <a:p>
            <a:r>
              <a:rPr lang="en-US" dirty="0" err="1"/>
              <a:t>Penanganannya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00378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E9BAC26-9C5B-B809-53F8-24AABC1FF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41" y="1057545"/>
            <a:ext cx="4160100" cy="492900"/>
          </a:xfrm>
        </p:spPr>
        <p:txBody>
          <a:bodyPr/>
          <a:lstStyle/>
          <a:p>
            <a:r>
              <a:rPr lang="en-US" dirty="0"/>
              <a:t>Oral </a:t>
            </a:r>
            <a:r>
              <a:rPr lang="en-US" dirty="0" err="1"/>
              <a:t>Trush</a:t>
            </a:r>
            <a:endParaRPr lang="en-ID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1B35487-F1EF-4D86-2D74-325A9DAA9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241" y="1550445"/>
            <a:ext cx="3881119" cy="204261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Oral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trush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adalah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terinfeksinya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membrane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mukosa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mulut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bayi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oleh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jamur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Candidiasis</a:t>
            </a:r>
            <a:r>
              <a:rPr lang="en-US" sz="1800" b="0" kern="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yang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ditandai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munculnya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bercak-bercak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keputihan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dan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membentuk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plak-plak</a:t>
            </a:r>
            <a:r>
              <a:rPr lang="en-US" sz="1800" b="0" kern="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berkeping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mulut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terjadi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ulkus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dangkal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Biasanya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penderita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akan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menunjukkan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gejala</a:t>
            </a:r>
            <a:r>
              <a:rPr lang="en-US" sz="1800" b="0" kern="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demam</a:t>
            </a:r>
            <a:r>
              <a:rPr lang="en-US" sz="1800" b="0" kern="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karena</a:t>
            </a:r>
            <a:r>
              <a:rPr lang="en-US" sz="1800" b="0" kern="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adanya</a:t>
            </a:r>
            <a:r>
              <a:rPr lang="en-US" sz="1800" b="0" kern="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iritasi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gastrointestinal.</a:t>
            </a:r>
            <a:endParaRPr lang="en-ID" sz="1800" b="1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52400" indent="0">
              <a:buNone/>
            </a:pPr>
            <a:endParaRPr lang="en-ID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39308D7-A1E8-EFD7-8E29-B75C48956367}"/>
              </a:ext>
            </a:extLst>
          </p:cNvPr>
          <p:cNvSpPr txBox="1">
            <a:spLocks/>
          </p:cNvSpPr>
          <p:nvPr/>
        </p:nvSpPr>
        <p:spPr>
          <a:xfrm>
            <a:off x="4023360" y="658975"/>
            <a:ext cx="4718061" cy="204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●"/>
              <a:defRPr sz="1600" b="0" i="0" u="none" strike="noStrike" cap="none">
                <a:solidFill>
                  <a:schemeClr val="accent2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○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■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●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○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■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●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○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■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pPr marL="342900" lvl="0" indent="-342900" algn="just">
              <a:spcBef>
                <a:spcPts val="0"/>
              </a:spcBef>
              <a:buSzPts val="1200"/>
              <a:buFont typeface="Times New Roman" panose="02020603050405020304" pitchFamily="18" charset="0"/>
              <a:buAutoNum type="arabicParenR"/>
            </a:pPr>
            <a:r>
              <a:rPr lang="en-US" sz="14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Bedakan</a:t>
            </a:r>
            <a:r>
              <a:rPr lang="en-US" sz="1400" b="0" kern="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oral</a:t>
            </a:r>
            <a:r>
              <a:rPr lang="en-US" sz="1400" b="0" kern="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trush</a:t>
            </a:r>
            <a:r>
              <a:rPr lang="en-US" sz="1400" b="0" kern="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US" sz="1400" b="0" kern="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endapan</a:t>
            </a:r>
            <a:r>
              <a:rPr lang="en-US" sz="1400" b="0" kern="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susu</a:t>
            </a:r>
            <a:r>
              <a:rPr lang="en-US" sz="1400" b="0" kern="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pada</a:t>
            </a:r>
            <a:r>
              <a:rPr lang="en-US" sz="1400" b="0" kern="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mulut</a:t>
            </a:r>
            <a:r>
              <a:rPr lang="en-US" sz="1400" b="0" kern="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bayi</a:t>
            </a:r>
            <a:r>
              <a:rPr lang="en-US" sz="14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1400" b="1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78740" lvl="0" indent="-342900" algn="just">
              <a:spcBef>
                <a:spcPts val="0"/>
              </a:spcBef>
              <a:buSzPts val="1200"/>
              <a:buFont typeface="Times New Roman" panose="02020603050405020304" pitchFamily="18" charset="0"/>
              <a:buAutoNum type="arabicParenR"/>
              <a:tabLst>
                <a:tab pos="579120" algn="l"/>
              </a:tabLst>
            </a:pPr>
            <a:r>
              <a:rPr lang="en-US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Apabila</a:t>
            </a:r>
            <a:r>
              <a:rPr lang="en-US" sz="14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sumber</a:t>
            </a:r>
            <a:r>
              <a:rPr lang="en-US" sz="1400" spc="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infeksi</a:t>
            </a:r>
            <a:r>
              <a:rPr lang="en-US" sz="1400" spc="2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berasal</a:t>
            </a:r>
            <a:r>
              <a:rPr lang="en-US" sz="1400" spc="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dari</a:t>
            </a:r>
            <a:r>
              <a:rPr lang="en-US" sz="14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ibu</a:t>
            </a: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400" spc="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maka</a:t>
            </a:r>
            <a:r>
              <a:rPr lang="en-US" sz="1400" spc="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ibu</a:t>
            </a:r>
            <a:r>
              <a:rPr lang="en-US" sz="1400" spc="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harus</a:t>
            </a:r>
            <a:r>
              <a:rPr lang="en-US" sz="1400" spc="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segera</a:t>
            </a:r>
            <a:r>
              <a:rPr lang="en-US" sz="1400" spc="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diobati</a:t>
            </a:r>
            <a:r>
              <a:rPr lang="en-US" sz="1400" spc="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US" sz="1400" spc="-28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pemberian</a:t>
            </a:r>
            <a:r>
              <a:rPr lang="en-US" sz="14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antibiotic </a:t>
            </a:r>
            <a:r>
              <a:rPr lang="en-US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berspektrum</a:t>
            </a: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luas</a:t>
            </a: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ts val="0"/>
              </a:spcBef>
              <a:buSzPts val="1200"/>
              <a:buFont typeface="Times New Roman" panose="02020603050405020304" pitchFamily="18" charset="0"/>
              <a:buAutoNum type="arabicParenR"/>
              <a:tabLst>
                <a:tab pos="579120" algn="l"/>
              </a:tabLst>
            </a:pP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Jaga</a:t>
            </a:r>
            <a:r>
              <a:rPr lang="en-US" sz="14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kebersihan</a:t>
            </a:r>
            <a:r>
              <a:rPr lang="en-US" sz="14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US" sz="14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baik</a:t>
            </a: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4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terutama</a:t>
            </a:r>
            <a:r>
              <a:rPr lang="en-US" sz="14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kebersihan</a:t>
            </a:r>
            <a:r>
              <a:rPr lang="en-US" sz="14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mulut</a:t>
            </a: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74930" lvl="0" indent="-342900" algn="just">
              <a:spcBef>
                <a:spcPts val="0"/>
              </a:spcBef>
              <a:buSzPts val="1200"/>
              <a:buFont typeface="Times New Roman" panose="02020603050405020304" pitchFamily="18" charset="0"/>
              <a:buAutoNum type="arabicParenR"/>
              <a:tabLst>
                <a:tab pos="579120" algn="l"/>
              </a:tabLst>
            </a:pPr>
            <a:r>
              <a:rPr lang="en-US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Bersihkan</a:t>
            </a:r>
            <a:r>
              <a:rPr lang="en-US" sz="1400" spc="6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daerah</a:t>
            </a:r>
            <a:r>
              <a:rPr lang="en-US" sz="1400" spc="6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mulut</a:t>
            </a:r>
            <a:r>
              <a:rPr lang="en-US" sz="1400" spc="5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bayi</a:t>
            </a:r>
            <a:r>
              <a:rPr lang="en-US" sz="1400" spc="6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setelah</a:t>
            </a:r>
            <a:r>
              <a:rPr lang="en-US" sz="1400" spc="6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makan</a:t>
            </a:r>
            <a:r>
              <a:rPr lang="en-US" sz="1400" spc="6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ataupun</a:t>
            </a:r>
            <a:r>
              <a:rPr lang="en-US" sz="1400" spc="6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minum</a:t>
            </a:r>
            <a:r>
              <a:rPr lang="en-US" sz="1400" spc="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susu</a:t>
            </a:r>
            <a:r>
              <a:rPr lang="en-US" sz="1400" spc="6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US" sz="1400" spc="6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air</a:t>
            </a:r>
            <a:r>
              <a:rPr lang="en-US" sz="1400" spc="6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matang</a:t>
            </a:r>
            <a:r>
              <a:rPr lang="en-US" sz="1400" spc="-28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</a:t>
            </a:r>
            <a:r>
              <a:rPr lang="en-US" sz="14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juga </a:t>
            </a:r>
            <a:r>
              <a:rPr lang="en-US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bersih</a:t>
            </a: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77470" lvl="0" indent="-342900" algn="just">
              <a:spcBef>
                <a:spcPts val="0"/>
              </a:spcBef>
              <a:buSzPts val="1200"/>
              <a:buFont typeface="Times New Roman" panose="02020603050405020304" pitchFamily="18" charset="0"/>
              <a:buAutoNum type="arabicParenR"/>
              <a:tabLst>
                <a:tab pos="579120" algn="l"/>
              </a:tabLst>
            </a:pP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Pada</a:t>
            </a:r>
            <a:r>
              <a:rPr lang="en-US" sz="1400" spc="2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bayi</a:t>
            </a:r>
            <a:r>
              <a:rPr lang="en-US" sz="1400" spc="6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yang</a:t>
            </a:r>
            <a:r>
              <a:rPr lang="en-US" sz="1400" spc="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minun</a:t>
            </a:r>
            <a:r>
              <a:rPr lang="en-US" sz="1400" spc="3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susu</a:t>
            </a:r>
            <a:r>
              <a:rPr lang="en-US" sz="1400" spc="3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US" sz="1400" spc="3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menggunakan</a:t>
            </a:r>
            <a:r>
              <a:rPr lang="en-US" sz="1400" spc="4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botol</a:t>
            </a: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400" spc="3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gunakan</a:t>
            </a:r>
            <a:r>
              <a:rPr lang="en-US" sz="1400" spc="3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teknik</a:t>
            </a:r>
            <a:r>
              <a:rPr lang="en-US" sz="1400" spc="3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steril</a:t>
            </a:r>
            <a:r>
              <a:rPr lang="en-US" sz="1400" spc="4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dalam</a:t>
            </a:r>
            <a:r>
              <a:rPr lang="en-US" sz="1400" spc="-28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membersihkan</a:t>
            </a:r>
            <a:r>
              <a:rPr lang="en-US" sz="14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botol</a:t>
            </a: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susu.</a:t>
            </a:r>
            <a:endParaRPr lang="en-ID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ts val="0"/>
              </a:spcBef>
              <a:buSzPts val="1200"/>
              <a:buFont typeface="Times New Roman" panose="02020603050405020304" pitchFamily="18" charset="0"/>
              <a:buAutoNum type="arabicParenR"/>
              <a:tabLst>
                <a:tab pos="579120" algn="l"/>
              </a:tabLst>
            </a:pPr>
            <a:r>
              <a:rPr lang="en-US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Berikan</a:t>
            </a:r>
            <a:r>
              <a:rPr lang="en-US" sz="14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terapi</a:t>
            </a:r>
            <a:r>
              <a:rPr lang="en-US" sz="14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pada</a:t>
            </a:r>
            <a:r>
              <a:rPr lang="en-US" sz="14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bayi</a:t>
            </a: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marR="73660" lvl="1" indent="-285750" algn="just">
              <a:buSzPts val="1200"/>
              <a:buFont typeface="Times New Roman" panose="02020603050405020304" pitchFamily="18" charset="0"/>
              <a:buAutoNum type="alphaLcPeriod"/>
            </a:pPr>
            <a:r>
              <a:rPr lang="en-US" sz="14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ml </a:t>
            </a:r>
            <a:r>
              <a:rPr lang="en-US" sz="1400" spc="-5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larutan</a:t>
            </a:r>
            <a:r>
              <a:rPr lang="en-US" sz="14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Nystatin 100.000 unit </a:t>
            </a:r>
            <a:r>
              <a:rPr lang="en-US" sz="1400" spc="-5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diberikan</a:t>
            </a:r>
            <a:r>
              <a:rPr lang="en-US" sz="14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4x </a:t>
            </a:r>
            <a:r>
              <a:rPr lang="en-US" sz="1400" spc="-5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sehari</a:t>
            </a:r>
            <a:r>
              <a:rPr lang="en-US" sz="14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spc="-5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US" sz="14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interval </a:t>
            </a:r>
            <a:r>
              <a:rPr lang="en-US" sz="1400" spc="-5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setiap</a:t>
            </a:r>
            <a:r>
              <a:rPr lang="en-US" sz="14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6</a:t>
            </a:r>
            <a:r>
              <a:rPr lang="en-US" sz="14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jam.</a:t>
            </a:r>
            <a:r>
              <a:rPr lang="en-US" sz="14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spc="-5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Larutan</a:t>
            </a:r>
            <a:r>
              <a:rPr lang="en-US" sz="14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spc="-5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diberikan</a:t>
            </a:r>
            <a:r>
              <a:rPr lang="en-US" sz="14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spc="-5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US" sz="14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spc="-5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lembut</a:t>
            </a:r>
            <a:r>
              <a:rPr lang="en-US" sz="14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dan </a:t>
            </a:r>
            <a:r>
              <a:rPr lang="en-US" sz="1400" spc="-5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hati-hati</a:t>
            </a:r>
            <a:r>
              <a:rPr lang="en-US" sz="14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agar </a:t>
            </a:r>
            <a:r>
              <a:rPr lang="en-US" sz="1400" spc="-5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tidak</a:t>
            </a:r>
            <a:r>
              <a:rPr lang="en-US" sz="14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spc="-5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menyebar</a:t>
            </a:r>
            <a:r>
              <a:rPr lang="en-US" sz="14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spc="-5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luas</a:t>
            </a:r>
            <a:r>
              <a:rPr lang="en-US" sz="14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spc="-5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kerongga</a:t>
            </a:r>
            <a:r>
              <a:rPr lang="en-US" sz="14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spc="-5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mulut</a:t>
            </a:r>
            <a:r>
              <a:rPr lang="en-US" sz="14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1400" spc="-5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lvl="1" indent="-285750" algn="just">
              <a:buSzPts val="1200"/>
              <a:buFont typeface="Times New Roman" panose="02020603050405020304" pitchFamily="18" charset="0"/>
              <a:buAutoNum type="alphaLcPeriod"/>
            </a:pPr>
            <a:r>
              <a:rPr lang="en-US" sz="14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Gentian</a:t>
            </a:r>
            <a:r>
              <a:rPr lang="en-US" sz="14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violet 3x </a:t>
            </a:r>
            <a:r>
              <a:rPr lang="en-US" sz="1400" spc="-5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sehari</a:t>
            </a:r>
            <a:r>
              <a:rPr lang="en-US" sz="14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1400" spc="-5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52400" indent="0">
              <a:buFont typeface="Hind"/>
              <a:buNone/>
            </a:pPr>
            <a:endParaRPr lang="en-ID" dirty="0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77C58F2B-176A-C6DA-7013-85D1D35E409B}"/>
              </a:ext>
            </a:extLst>
          </p:cNvPr>
          <p:cNvSpPr txBox="1">
            <a:spLocks/>
          </p:cNvSpPr>
          <p:nvPr/>
        </p:nvSpPr>
        <p:spPr>
          <a:xfrm>
            <a:off x="5520614" y="166075"/>
            <a:ext cx="4160100" cy="4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3000" b="0" i="0" u="none" strike="noStrike" cap="none">
                <a:solidFill>
                  <a:schemeClr val="accent1"/>
                </a:solidFill>
                <a:latin typeface="Galada"/>
                <a:ea typeface="Galada"/>
                <a:cs typeface="Galada"/>
                <a:sym typeface="Galad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9pPr>
          </a:lstStyle>
          <a:p>
            <a:r>
              <a:rPr lang="en-US" dirty="0" err="1"/>
              <a:t>Penanganannya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28553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E9BAC26-9C5B-B809-53F8-24AABC1FF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41" y="1057545"/>
            <a:ext cx="4160100" cy="492900"/>
          </a:xfrm>
        </p:spPr>
        <p:txBody>
          <a:bodyPr/>
          <a:lstStyle/>
          <a:p>
            <a:r>
              <a:rPr lang="en-US" dirty="0"/>
              <a:t>Diaper Rush</a:t>
            </a:r>
            <a:endParaRPr lang="en-ID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1B35487-F1EF-4D86-2D74-325A9DAA9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241" y="1550445"/>
            <a:ext cx="3881119" cy="1021305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Kemerahan</a:t>
            </a:r>
            <a:r>
              <a:rPr lang="en-US" sz="1800" b="0" kern="0" spc="2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pada</a:t>
            </a:r>
            <a:r>
              <a:rPr lang="en-US" sz="1800" b="0" kern="0" spc="24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kulit</a:t>
            </a:r>
            <a:r>
              <a:rPr lang="en-US" sz="1800" b="0" kern="0" spc="25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bayi</a:t>
            </a:r>
            <a:r>
              <a:rPr lang="en-US" sz="1800" b="0" kern="0" spc="26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akibat</a:t>
            </a:r>
            <a:r>
              <a:rPr lang="en-US" sz="1800" b="0" kern="0" spc="2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adanya</a:t>
            </a:r>
            <a:r>
              <a:rPr lang="en-US" sz="1800" b="0" kern="0" spc="26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kontak</a:t>
            </a:r>
            <a:r>
              <a:rPr lang="en-US" sz="1800" b="0" kern="0" spc="26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yang</a:t>
            </a:r>
            <a:r>
              <a:rPr lang="en-US" sz="1800" b="0" kern="0" spc="24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terus</a:t>
            </a:r>
            <a:r>
              <a:rPr lang="en-US" sz="1800" b="0" kern="0" spc="2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menerus</a:t>
            </a:r>
            <a:r>
              <a:rPr lang="en-US" sz="1800" b="0" kern="0" spc="26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US" sz="1800" b="0" kern="0" spc="-28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lingkungan</a:t>
            </a:r>
            <a:r>
              <a:rPr lang="en-US" sz="1800" b="0" kern="0" spc="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yang</a:t>
            </a:r>
            <a:r>
              <a:rPr lang="en-US" sz="1800" b="0" kern="0" spc="-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tidak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baik</a:t>
            </a:r>
            <a:r>
              <a:rPr lang="en-US" sz="1800" b="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ID" sz="1800" b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52400" indent="0">
              <a:buNone/>
            </a:pPr>
            <a:endParaRPr lang="en-ID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39308D7-A1E8-EFD7-8E29-B75C48956367}"/>
              </a:ext>
            </a:extLst>
          </p:cNvPr>
          <p:cNvSpPr txBox="1">
            <a:spLocks/>
          </p:cNvSpPr>
          <p:nvPr/>
        </p:nvSpPr>
        <p:spPr>
          <a:xfrm>
            <a:off x="4283698" y="1550445"/>
            <a:ext cx="4718061" cy="204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●"/>
              <a:defRPr sz="1600" b="0" i="0" u="none" strike="noStrike" cap="none">
                <a:solidFill>
                  <a:schemeClr val="accent2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○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■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●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○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■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●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○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■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pPr marL="342900" marR="78105" lvl="0" indent="-342900" algn="just">
              <a:spcBef>
                <a:spcPts val="0"/>
              </a:spcBef>
              <a:buSzPts val="1200"/>
              <a:buFont typeface="Times New Roman" panose="02020603050405020304" pitchFamily="18" charset="0"/>
              <a:buAutoNum type="arabicParenR"/>
            </a:pP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Dapat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diatasi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menjaga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kebersihan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dan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kelembaban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kulit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bayi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terutama</a:t>
            </a:r>
            <a:r>
              <a:rPr lang="en-US" sz="1800" spc="-28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pada</a:t>
            </a:r>
            <a:r>
              <a:rPr lang="en-US" sz="18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kulit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daerah</a:t>
            </a:r>
            <a:r>
              <a:rPr lang="en-US" sz="1800" spc="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alat</a:t>
            </a:r>
            <a:r>
              <a:rPr lang="en-US" sz="1800" spc="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kelamin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dan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bokong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ts val="0"/>
              </a:spcBef>
              <a:buSzPts val="1200"/>
              <a:buFont typeface="Times New Roman" panose="02020603050405020304" pitchFamily="18" charset="0"/>
              <a:buAutoNum type="arabicParenR"/>
            </a:pP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Menjaga</a:t>
            </a:r>
            <a:r>
              <a:rPr lang="en-US" sz="1800" spc="-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kebersihan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pakaian</a:t>
            </a:r>
            <a:r>
              <a:rPr lang="en-US" sz="18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</a:t>
            </a:r>
            <a:r>
              <a:rPr lang="en-US" sz="18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perlengkapan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76200" lvl="0" indent="-342900" algn="just">
              <a:spcBef>
                <a:spcPts val="0"/>
              </a:spcBef>
              <a:buSzPts val="1200"/>
              <a:buFont typeface="Times New Roman" panose="02020603050405020304" pitchFamily="18" charset="0"/>
              <a:buAutoNum type="arabicParenR"/>
            </a:pP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Setiap</a:t>
            </a:r>
            <a:r>
              <a:rPr lang="en-US" sz="1800" spc="26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setelah</a:t>
            </a:r>
            <a:r>
              <a:rPr lang="en-US" sz="1800" spc="26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BAB</a:t>
            </a:r>
            <a:r>
              <a:rPr lang="en-US" sz="1800" spc="27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</a:t>
            </a:r>
            <a:r>
              <a:rPr lang="en-US" sz="1800" spc="28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BAK</a:t>
            </a:r>
            <a:r>
              <a:rPr lang="en-US" sz="1800" spc="26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segera</a:t>
            </a:r>
            <a:r>
              <a:rPr lang="en-US" sz="1800" spc="26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bersihkan</a:t>
            </a:r>
            <a:r>
              <a:rPr lang="en-US" sz="1800" spc="28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daerah</a:t>
            </a:r>
            <a:r>
              <a:rPr lang="en-US" sz="1800" spc="26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pada</a:t>
            </a:r>
            <a:r>
              <a:rPr lang="en-US" sz="1800" spc="26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tubuh</a:t>
            </a:r>
            <a:r>
              <a:rPr lang="en-US" sz="1800" spc="27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bayi</a:t>
            </a:r>
            <a:r>
              <a:rPr lang="en-US" sz="1800" spc="27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yang</a:t>
            </a:r>
            <a:r>
              <a:rPr lang="en-US" sz="1800" spc="-28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terkontaminasi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ts val="0"/>
              </a:spcBef>
              <a:buSzPts val="1200"/>
              <a:buFont typeface="Times New Roman" panose="02020603050405020304" pitchFamily="18" charset="0"/>
              <a:buAutoNum type="arabicParenR"/>
            </a:pP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Mencuci</a:t>
            </a:r>
            <a:r>
              <a:rPr lang="en-US" sz="18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popok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detergen</a:t>
            </a:r>
            <a:r>
              <a:rPr lang="en-US" sz="1800" spc="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yang</a:t>
            </a:r>
            <a:r>
              <a:rPr lang="en-US" sz="1800" spc="-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lembut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52400" indent="0">
              <a:buFont typeface="Hind"/>
              <a:buNone/>
            </a:pPr>
            <a:endParaRPr lang="en-ID" dirty="0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77C58F2B-176A-C6DA-7013-85D1D35E409B}"/>
              </a:ext>
            </a:extLst>
          </p:cNvPr>
          <p:cNvSpPr txBox="1">
            <a:spLocks/>
          </p:cNvSpPr>
          <p:nvPr/>
        </p:nvSpPr>
        <p:spPr>
          <a:xfrm>
            <a:off x="5703494" y="811095"/>
            <a:ext cx="4160100" cy="4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3000" b="0" i="0" u="none" strike="noStrike" cap="none">
                <a:solidFill>
                  <a:schemeClr val="accent1"/>
                </a:solidFill>
                <a:latin typeface="Galada"/>
                <a:ea typeface="Galada"/>
                <a:cs typeface="Galada"/>
                <a:sym typeface="Galad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9pPr>
          </a:lstStyle>
          <a:p>
            <a:r>
              <a:rPr lang="en-US" dirty="0" err="1"/>
              <a:t>Penanganannya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39633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E9BAC26-9C5B-B809-53F8-24AABC1FF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41" y="1057545"/>
            <a:ext cx="4160100" cy="492900"/>
          </a:xfrm>
        </p:spPr>
        <p:txBody>
          <a:bodyPr/>
          <a:lstStyle/>
          <a:p>
            <a:r>
              <a:rPr lang="en-US" dirty="0"/>
              <a:t>Seborrhea</a:t>
            </a:r>
            <a:endParaRPr lang="en-ID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1B35487-F1EF-4D86-2D74-325A9DAA9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241" y="1550445"/>
            <a:ext cx="3881119" cy="1021305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Kulit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tampak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berkaca-kaca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berwarna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merah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dan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berminyak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oleh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karena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produksi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lemak</a:t>
            </a:r>
            <a:r>
              <a:rPr lang="en-US" sz="1800" b="0" kern="0" spc="-28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yang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berlebihan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dan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bisa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juga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terjadi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jerawat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komedo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pada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kulit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Biasanya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seborrhea</a:t>
            </a:r>
            <a:r>
              <a:rPr lang="en-US" sz="1800" b="0" kern="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terjadi</a:t>
            </a:r>
            <a:r>
              <a:rPr lang="en-US" sz="1800" b="0" kern="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daerah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kepala</a:t>
            </a:r>
            <a:endParaRPr lang="en-ID" sz="1800" b="1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52400" indent="0">
              <a:buNone/>
            </a:pPr>
            <a:endParaRPr lang="en-ID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39308D7-A1E8-EFD7-8E29-B75C48956367}"/>
              </a:ext>
            </a:extLst>
          </p:cNvPr>
          <p:cNvSpPr txBox="1">
            <a:spLocks/>
          </p:cNvSpPr>
          <p:nvPr/>
        </p:nvSpPr>
        <p:spPr>
          <a:xfrm>
            <a:off x="4283698" y="1863981"/>
            <a:ext cx="4718061" cy="204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●"/>
              <a:defRPr sz="1600" b="0" i="0" u="none" strike="noStrike" cap="none">
                <a:solidFill>
                  <a:schemeClr val="accent2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○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■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●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○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■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●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○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■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pPr marL="80963" indent="0" algn="just">
              <a:spcBef>
                <a:spcPts val="0"/>
              </a:spcBef>
              <a:buNone/>
            </a:pP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Walaupun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secara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kausal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masih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belum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diketahui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tapi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penyembuhannya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bisa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dilakukan</a:t>
            </a:r>
            <a:r>
              <a:rPr lang="en-US" sz="1800" b="0" kern="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obat-obat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topical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seperti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sampo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tidak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berbusa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keramasilah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kepala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bayi</a:t>
            </a:r>
            <a:r>
              <a:rPr lang="en-US" sz="1800" b="0" kern="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sebanyak</a:t>
            </a:r>
            <a:r>
              <a:rPr lang="en-US" sz="1800" b="0" kern="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sampai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 kali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seminggu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en-US" sz="1800" b="0" kern="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dank rim</a:t>
            </a:r>
            <a:r>
              <a:rPr lang="en-US" sz="1800" b="0" kern="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selenium</a:t>
            </a:r>
            <a:r>
              <a:rPr lang="en-US" sz="1800" b="0" kern="0" spc="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sulfida</a:t>
            </a:r>
            <a:r>
              <a:rPr lang="en-US" sz="1800" b="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ID" sz="1800" b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52400" indent="0">
              <a:buFont typeface="Hind"/>
              <a:buNone/>
            </a:pPr>
            <a:endParaRPr lang="en-ID" dirty="0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77C58F2B-176A-C6DA-7013-85D1D35E409B}"/>
              </a:ext>
            </a:extLst>
          </p:cNvPr>
          <p:cNvSpPr txBox="1">
            <a:spLocks/>
          </p:cNvSpPr>
          <p:nvPr/>
        </p:nvSpPr>
        <p:spPr>
          <a:xfrm>
            <a:off x="5784774" y="1236909"/>
            <a:ext cx="4160100" cy="4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3000" b="0" i="0" u="none" strike="noStrike" cap="none">
                <a:solidFill>
                  <a:schemeClr val="accent1"/>
                </a:solidFill>
                <a:latin typeface="Galada"/>
                <a:ea typeface="Galada"/>
                <a:cs typeface="Galada"/>
                <a:sym typeface="Galad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9pPr>
          </a:lstStyle>
          <a:p>
            <a:r>
              <a:rPr lang="en-US" dirty="0" err="1"/>
              <a:t>Penanganannya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10317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E9BAC26-9C5B-B809-53F8-24AABC1FF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41" y="1057545"/>
            <a:ext cx="4160100" cy="492900"/>
          </a:xfrm>
        </p:spPr>
        <p:txBody>
          <a:bodyPr/>
          <a:lstStyle/>
          <a:p>
            <a:r>
              <a:rPr lang="en-US" dirty="0" err="1"/>
              <a:t>Obstipasi</a:t>
            </a:r>
            <a:endParaRPr lang="en-ID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1B35487-F1EF-4D86-2D74-325A9DAA9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241" y="1550445"/>
            <a:ext cx="3881119" cy="1021305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Merupakan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penimbunan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feses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keras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akibat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adanya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penyakit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atau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adanya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obstruksi</a:t>
            </a:r>
            <a:r>
              <a:rPr lang="en-US" sz="1800" b="0" kern="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pada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saluran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cerna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Bisa juga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didefinisikan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sebagai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tidak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adanya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pengeluaran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feses</a:t>
            </a:r>
            <a:r>
              <a:rPr lang="en-US" sz="1800" b="0" kern="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selama</a:t>
            </a:r>
            <a:r>
              <a:rPr lang="en-US" sz="1800" b="0" kern="0" spc="29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hari</a:t>
            </a:r>
            <a:r>
              <a:rPr lang="en-US" sz="1800" b="0" kern="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atau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lebih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ID" sz="1800" b="1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52400" indent="0">
              <a:buNone/>
            </a:pPr>
            <a:endParaRPr lang="en-ID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39308D7-A1E8-EFD7-8E29-B75C48956367}"/>
              </a:ext>
            </a:extLst>
          </p:cNvPr>
          <p:cNvSpPr txBox="1">
            <a:spLocks/>
          </p:cNvSpPr>
          <p:nvPr/>
        </p:nvSpPr>
        <p:spPr>
          <a:xfrm>
            <a:off x="4283698" y="1863981"/>
            <a:ext cx="4718061" cy="204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●"/>
              <a:defRPr sz="1600" b="0" i="0" u="none" strike="noStrike" cap="none">
                <a:solidFill>
                  <a:schemeClr val="accent2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○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■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●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○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■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●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○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■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pPr marL="342900" lvl="0" indent="-342900" algn="just">
              <a:spcBef>
                <a:spcPts val="0"/>
              </a:spcBef>
              <a:buSzPts val="1200"/>
              <a:buFont typeface="Times New Roman" panose="02020603050405020304" pitchFamily="18" charset="0"/>
              <a:buAutoNum type="arabicParenR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Banyak</a:t>
            </a:r>
            <a:r>
              <a:rPr lang="en-US" sz="1800" spc="-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minum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ts val="0"/>
              </a:spcBef>
              <a:buSzPts val="1200"/>
              <a:buFont typeface="Times New Roman" panose="02020603050405020304" pitchFamily="18" charset="0"/>
              <a:buAutoNum type="arabicParenR"/>
            </a:pP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Makan</a:t>
            </a:r>
            <a:r>
              <a:rPr lang="en-US" sz="18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makanan</a:t>
            </a:r>
            <a:r>
              <a:rPr lang="en-US" sz="1800" spc="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yang</a:t>
            </a:r>
            <a:r>
              <a:rPr lang="en-US" sz="1800" spc="-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tinggi</a:t>
            </a:r>
            <a:r>
              <a:rPr lang="en-US" sz="18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serat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75565" lvl="0" indent="-342900" algn="just">
              <a:spcBef>
                <a:spcPts val="0"/>
              </a:spcBef>
              <a:buSzPts val="1200"/>
              <a:buFont typeface="Times New Roman" panose="02020603050405020304" pitchFamily="18" charset="0"/>
              <a:buAutoNum type="arabicParenR"/>
            </a:pP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Mencegah</a:t>
            </a:r>
            <a:r>
              <a:rPr lang="en-US" sz="1800" spc="19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memberikan</a:t>
            </a:r>
            <a:r>
              <a:rPr lang="en-US" sz="1800" spc="20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makanan</a:t>
            </a:r>
            <a:r>
              <a:rPr lang="en-US" sz="1800" spc="19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</a:t>
            </a:r>
            <a:r>
              <a:rPr lang="en-US" sz="1800" spc="19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obat</a:t>
            </a:r>
            <a:r>
              <a:rPr lang="en-US" sz="1800" spc="2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yang</a:t>
            </a:r>
            <a:r>
              <a:rPr lang="en-US" sz="1800" spc="18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menyebabkan</a:t>
            </a:r>
            <a:r>
              <a:rPr lang="en-US" sz="1800" spc="19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konstipasi</a:t>
            </a:r>
            <a:r>
              <a:rPr lang="en-US" sz="1800" spc="19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en-US" sz="1800" spc="-28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obstipasi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ts val="0"/>
              </a:spcBef>
              <a:buSzPts val="1200"/>
              <a:buFont typeface="Times New Roman" panose="02020603050405020304" pitchFamily="18" charset="0"/>
              <a:buAutoNum type="arabicParenR"/>
            </a:pP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Lebih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baik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memberi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ASI</a:t>
            </a:r>
            <a:r>
              <a:rPr lang="en-US" sz="18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pada</a:t>
            </a:r>
            <a:r>
              <a:rPr lang="en-US" sz="18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bayi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ts val="0"/>
              </a:spcBef>
              <a:buSzPts val="1200"/>
              <a:buFont typeface="Times New Roman" panose="02020603050405020304" pitchFamily="18" charset="0"/>
              <a:buAutoNum type="arabicParenR"/>
            </a:pP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Melakukan</a:t>
            </a:r>
            <a:r>
              <a:rPr lang="en-US" sz="18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kolaborasi</a:t>
            </a:r>
            <a:r>
              <a:rPr lang="en-US" sz="18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untuk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intervensi</a:t>
            </a:r>
            <a:r>
              <a:rPr lang="en-US" sz="18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bedah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jika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terdapat</a:t>
            </a:r>
            <a:r>
              <a:rPr lang="en-US" sz="18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indikasi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ts val="0"/>
              </a:spcBef>
              <a:buSzPts val="1200"/>
              <a:buFont typeface="Times New Roman" panose="02020603050405020304" pitchFamily="18" charset="0"/>
              <a:buAutoNum type="arabicParenR"/>
            </a:pP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Melakukan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perawatan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kulit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</a:t>
            </a:r>
            <a:r>
              <a:rPr lang="en-US" sz="1800" spc="-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anal.</a:t>
            </a:r>
            <a:endParaRPr lang="en-ID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52400" indent="0">
              <a:buFont typeface="Hind"/>
              <a:buNone/>
            </a:pPr>
            <a:endParaRPr lang="en-ID" dirty="0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77C58F2B-176A-C6DA-7013-85D1D35E409B}"/>
              </a:ext>
            </a:extLst>
          </p:cNvPr>
          <p:cNvSpPr txBox="1">
            <a:spLocks/>
          </p:cNvSpPr>
          <p:nvPr/>
        </p:nvSpPr>
        <p:spPr>
          <a:xfrm>
            <a:off x="5784774" y="1236909"/>
            <a:ext cx="4160100" cy="4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3000" b="0" i="0" u="none" strike="noStrike" cap="none">
                <a:solidFill>
                  <a:schemeClr val="accent1"/>
                </a:solidFill>
                <a:latin typeface="Galada"/>
                <a:ea typeface="Galada"/>
                <a:cs typeface="Galada"/>
                <a:sym typeface="Galad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9pPr>
          </a:lstStyle>
          <a:p>
            <a:r>
              <a:rPr lang="en-US" dirty="0" err="1"/>
              <a:t>Penanganannya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00468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E9BAC26-9C5B-B809-53F8-24AABC1FF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41" y="1057545"/>
            <a:ext cx="4160100" cy="492900"/>
          </a:xfrm>
        </p:spPr>
        <p:txBody>
          <a:bodyPr/>
          <a:lstStyle/>
          <a:p>
            <a:r>
              <a:rPr lang="en-US" dirty="0" err="1"/>
              <a:t>Infeksi</a:t>
            </a:r>
            <a:endParaRPr lang="en-ID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1B35487-F1EF-4D86-2D74-325A9DAA9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241" y="1550445"/>
            <a:ext cx="2763519" cy="1021305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Kolonaliasis</a:t>
            </a:r>
            <a:r>
              <a:rPr lang="en-US" sz="1800" b="0" kern="0" spc="12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yang</a:t>
            </a:r>
            <a:r>
              <a:rPr lang="en-US" sz="1800" b="0" kern="0" spc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dilakukan</a:t>
            </a:r>
            <a:r>
              <a:rPr lang="en-US" sz="1800" b="0" kern="0" spc="1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oleh</a:t>
            </a:r>
            <a:r>
              <a:rPr lang="en-US" sz="1800" b="0" kern="0" spc="1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spesies</a:t>
            </a:r>
            <a:r>
              <a:rPr lang="en-US" sz="1800" b="0" kern="0" spc="1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asing</a:t>
            </a:r>
            <a:r>
              <a:rPr lang="en-US" sz="1800" b="0" kern="0" spc="1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terhadap</a:t>
            </a:r>
            <a:r>
              <a:rPr lang="en-US" sz="1800" b="0" kern="0" spc="12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organisme</a:t>
            </a:r>
            <a:r>
              <a:rPr lang="en-US" sz="1800" b="0" kern="0" spc="10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inang</a:t>
            </a:r>
            <a:r>
              <a:rPr lang="en-US" sz="1800" b="0" kern="0" spc="10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</a:t>
            </a:r>
            <a:r>
              <a:rPr lang="en-US" sz="1800" b="0" kern="0" spc="1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bersifat</a:t>
            </a:r>
            <a:r>
              <a:rPr lang="en-US" sz="1800" b="0" kern="0" spc="-28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paling</a:t>
            </a:r>
            <a:r>
              <a:rPr lang="en-US" sz="1800" b="0" kern="0" spc="-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membahayakan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inang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1800" b="1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52400" indent="0">
              <a:buNone/>
            </a:pPr>
            <a:endParaRPr lang="en-ID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39308D7-A1E8-EFD7-8E29-B75C48956367}"/>
              </a:ext>
            </a:extLst>
          </p:cNvPr>
          <p:cNvSpPr txBox="1">
            <a:spLocks/>
          </p:cNvSpPr>
          <p:nvPr/>
        </p:nvSpPr>
        <p:spPr>
          <a:xfrm>
            <a:off x="3088640" y="529140"/>
            <a:ext cx="5913119" cy="204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●"/>
              <a:defRPr sz="1600" b="0" i="0" u="none" strike="noStrike" cap="none">
                <a:solidFill>
                  <a:schemeClr val="accent2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○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■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●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○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■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●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○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■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pPr marL="342900" lvl="0" indent="-342900" algn="just">
              <a:spcBef>
                <a:spcPts val="0"/>
              </a:spcBef>
              <a:buSzPts val="1200"/>
              <a:buFont typeface="Times New Roman" panose="02020603050405020304" pitchFamily="18" charset="0"/>
              <a:buAutoNum type="arabicParenR"/>
            </a:pP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Memakai</a:t>
            </a:r>
            <a:r>
              <a:rPr lang="en-US" sz="18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sarung</a:t>
            </a:r>
            <a:r>
              <a:rPr lang="en-US" sz="1800" spc="-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tangan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bersih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pada</a:t>
            </a:r>
            <a:r>
              <a:rPr lang="en-US" sz="18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saat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menangani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bayi</a:t>
            </a:r>
            <a:r>
              <a:rPr lang="en-US" sz="1800" spc="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yang</a:t>
            </a:r>
            <a:r>
              <a:rPr lang="en-US" sz="1800" spc="-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belum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dimandikan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75565" lvl="0" indent="-342900" algn="just">
              <a:spcBef>
                <a:spcPts val="0"/>
              </a:spcBef>
              <a:buSzPts val="1200"/>
              <a:buFont typeface="Times New Roman" panose="02020603050405020304" pitchFamily="18" charset="0"/>
              <a:buAutoNum type="arabicParenR"/>
            </a:pP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Mencuci</a:t>
            </a:r>
            <a:r>
              <a:rPr lang="en-US" sz="1800" spc="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tangan</a:t>
            </a:r>
            <a:r>
              <a:rPr lang="en-US" sz="1800" spc="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sebelum</a:t>
            </a:r>
            <a:r>
              <a:rPr lang="en-US" sz="1800" spc="3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</a:t>
            </a:r>
            <a:r>
              <a:rPr lang="en-US" sz="1800" spc="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setelah</a:t>
            </a:r>
            <a:r>
              <a:rPr lang="en-US" sz="1800" spc="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bersentuhan</a:t>
            </a:r>
            <a:r>
              <a:rPr lang="en-US" sz="1800" spc="3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US" sz="1800" spc="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bayi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800" spc="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pakaian</a:t>
            </a:r>
            <a:r>
              <a:rPr lang="en-US" sz="1800" spc="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bayi</a:t>
            </a:r>
            <a:r>
              <a:rPr lang="en-US" sz="1800" spc="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harus</a:t>
            </a:r>
            <a:r>
              <a:rPr lang="en-US" sz="1800" spc="-28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bersih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8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alat-alat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yang</a:t>
            </a:r>
            <a:r>
              <a:rPr lang="en-US" sz="1800" spc="-2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digunakan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untuk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melakukan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tindakan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pada</a:t>
            </a:r>
            <a:r>
              <a:rPr lang="en-US" sz="18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bayi</a:t>
            </a:r>
            <a:r>
              <a:rPr lang="en-US" sz="18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harus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bersih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ts val="0"/>
              </a:spcBef>
              <a:buSzPts val="1200"/>
              <a:buFont typeface="Times New Roman" panose="02020603050405020304" pitchFamily="18" charset="0"/>
              <a:buAutoNum type="arabicParenR"/>
            </a:pP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Berikan</a:t>
            </a:r>
            <a:r>
              <a:rPr lang="en-US" sz="18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posisi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semi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fowler</a:t>
            </a:r>
            <a:r>
              <a:rPr lang="en-US" sz="1800" spc="-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apabila</a:t>
            </a:r>
            <a:r>
              <a:rPr lang="en-US" sz="18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bayi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mengalami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sesak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ts val="0"/>
              </a:spcBef>
              <a:buSzPts val="1200"/>
              <a:buFont typeface="Times New Roman" panose="02020603050405020304" pitchFamily="18" charset="0"/>
              <a:buAutoNum type="arabicParenR"/>
            </a:pP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Apabila</a:t>
            </a:r>
            <a:r>
              <a:rPr lang="en-US" sz="1800" spc="-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suhu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tinggi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lakukan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kompres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dingin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ts val="0"/>
              </a:spcBef>
              <a:buSzPts val="1200"/>
              <a:buFont typeface="Times New Roman" panose="02020603050405020304" pitchFamily="18" charset="0"/>
              <a:buAutoNum type="arabicParenR"/>
            </a:pP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Memberikan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ASI</a:t>
            </a:r>
            <a:r>
              <a:rPr lang="en-US" sz="1800" spc="-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perlahan-lahan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sedikit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demi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sedikit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76835" lvl="0" indent="-342900" algn="just">
              <a:spcBef>
                <a:spcPts val="0"/>
              </a:spcBef>
              <a:buSzPts val="1200"/>
              <a:buFont typeface="Times New Roman" panose="02020603050405020304" pitchFamily="18" charset="0"/>
              <a:buAutoNum type="arabicParenR"/>
            </a:pP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Apabila</a:t>
            </a:r>
            <a:r>
              <a:rPr lang="en-US" sz="1800" spc="9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bayi</a:t>
            </a:r>
            <a:r>
              <a:rPr lang="en-US" sz="1800" spc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muntah</a:t>
            </a:r>
            <a:r>
              <a:rPr lang="en-US" sz="1800" spc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lakukan</a:t>
            </a:r>
            <a:r>
              <a:rPr lang="en-US" sz="1800" spc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perawatan</a:t>
            </a:r>
            <a:r>
              <a:rPr lang="en-US" sz="1800" spc="9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muntah</a:t>
            </a:r>
            <a:r>
              <a:rPr lang="en-US" sz="1800" spc="1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yaitu</a:t>
            </a:r>
            <a:r>
              <a:rPr lang="en-US" sz="1800" spc="9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posisi</a:t>
            </a:r>
            <a:r>
              <a:rPr lang="en-US" sz="1800" spc="10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tidur</a:t>
            </a:r>
            <a:r>
              <a:rPr lang="en-US" sz="1800" spc="9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miring</a:t>
            </a:r>
            <a:r>
              <a:rPr lang="en-US" sz="1800" spc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</a:t>
            </a:r>
            <a:r>
              <a:rPr lang="en-US" sz="1800" spc="9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kiri</a:t>
            </a:r>
            <a:r>
              <a:rPr lang="en-US" sz="1800" spc="-28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atau</a:t>
            </a:r>
            <a:r>
              <a:rPr lang="en-US" sz="1800" spc="29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</a:t>
            </a:r>
            <a:r>
              <a:rPr lang="en-US" sz="18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kanan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ts val="0"/>
              </a:spcBef>
              <a:buSzPts val="1200"/>
              <a:buFont typeface="Times New Roman" panose="02020603050405020304" pitchFamily="18" charset="0"/>
              <a:buAutoNum type="arabicParenR"/>
            </a:pP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Apabila</a:t>
            </a:r>
            <a:r>
              <a:rPr lang="en-US" sz="18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ada</a:t>
            </a:r>
            <a:r>
              <a:rPr lang="en-US" sz="18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diare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perhatikan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personal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hygine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keadaan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lingkungan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ts val="0"/>
              </a:spcBef>
              <a:buSzPts val="1200"/>
              <a:buFont typeface="Times New Roman" panose="02020603050405020304" pitchFamily="18" charset="0"/>
              <a:buAutoNum type="arabicParenR"/>
            </a:pP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Rujuk</a:t>
            </a:r>
            <a:r>
              <a:rPr lang="en-US" sz="18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segera</a:t>
            </a:r>
            <a:r>
              <a:rPr lang="en-US" sz="1800" spc="-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kerumah</a:t>
            </a:r>
            <a:r>
              <a:rPr lang="en-US" sz="18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sakit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18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Lakukan</a:t>
            </a:r>
            <a:r>
              <a:rPr lang="en-US" sz="18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informant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consent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pada</a:t>
            </a:r>
            <a:r>
              <a:rPr lang="en-US" sz="1800" spc="-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keluarga</a:t>
            </a:r>
            <a:endParaRPr lang="en-ID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52400" indent="0">
              <a:buFont typeface="Hind"/>
              <a:buNone/>
            </a:pPr>
            <a:endParaRPr lang="en-ID" dirty="0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77C58F2B-176A-C6DA-7013-85D1D35E409B}"/>
              </a:ext>
            </a:extLst>
          </p:cNvPr>
          <p:cNvSpPr txBox="1">
            <a:spLocks/>
          </p:cNvSpPr>
          <p:nvPr/>
        </p:nvSpPr>
        <p:spPr>
          <a:xfrm>
            <a:off x="5784774" y="1"/>
            <a:ext cx="4160100" cy="77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3000" b="0" i="0" u="none" strike="noStrike" cap="none">
                <a:solidFill>
                  <a:schemeClr val="accent1"/>
                </a:solidFill>
                <a:latin typeface="Galada"/>
                <a:ea typeface="Galada"/>
                <a:cs typeface="Galada"/>
                <a:sym typeface="Galad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9pPr>
          </a:lstStyle>
          <a:p>
            <a:r>
              <a:rPr lang="en-US" dirty="0" err="1"/>
              <a:t>Penanganannya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07426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E9BAC26-9C5B-B809-53F8-24AABC1FF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41" y="1057545"/>
            <a:ext cx="4160100" cy="492900"/>
          </a:xfrm>
        </p:spPr>
        <p:txBody>
          <a:bodyPr/>
          <a:lstStyle/>
          <a:p>
            <a:r>
              <a:rPr lang="en-US" dirty="0"/>
              <a:t>Bayi </a:t>
            </a:r>
            <a:r>
              <a:rPr lang="en-US" dirty="0" err="1"/>
              <a:t>Meninggal</a:t>
            </a:r>
            <a:r>
              <a:rPr lang="en-US" dirty="0"/>
              <a:t> </a:t>
            </a:r>
            <a:r>
              <a:rPr lang="en-US" dirty="0" err="1"/>
              <a:t>Mendadak</a:t>
            </a:r>
            <a:endParaRPr lang="en-ID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1B35487-F1EF-4D86-2D74-325A9DAA9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241" y="1937872"/>
            <a:ext cx="2763519" cy="1021305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Suatu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kematian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mendadak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dan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tidak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terduga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pada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bayi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tampaknya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sehat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1800" b="0" kern="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Sering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ditemukan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pada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bayi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usia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minggu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sampai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tahun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dan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sering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terjadi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ketika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bayi</a:t>
            </a:r>
            <a:r>
              <a:rPr lang="en-US" sz="1800" b="0" kern="0" spc="-28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sedang</a:t>
            </a:r>
            <a:r>
              <a:rPr lang="en-US" sz="1800" b="0" kern="0" spc="-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tidur</a:t>
            </a:r>
            <a:r>
              <a:rPr lang="en-US" sz="18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1800" b="1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52400" indent="0">
              <a:buNone/>
            </a:pPr>
            <a:endParaRPr lang="en-ID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39308D7-A1E8-EFD7-8E29-B75C48956367}"/>
              </a:ext>
            </a:extLst>
          </p:cNvPr>
          <p:cNvSpPr txBox="1">
            <a:spLocks/>
          </p:cNvSpPr>
          <p:nvPr/>
        </p:nvSpPr>
        <p:spPr>
          <a:xfrm>
            <a:off x="3281682" y="1303995"/>
            <a:ext cx="5913119" cy="204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●"/>
              <a:defRPr sz="1600" b="0" i="0" u="none" strike="noStrike" cap="none">
                <a:solidFill>
                  <a:schemeClr val="accent2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○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■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●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○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■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●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○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"/>
              <a:buChar char="■"/>
              <a:defRPr sz="12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pPr marL="342900" marR="76835" lvl="0" indent="-342900" algn="just">
              <a:spcBef>
                <a:spcPts val="0"/>
              </a:spcBef>
              <a:buSzPts val="1200"/>
              <a:buFont typeface="Times New Roman" panose="02020603050405020304" pitchFamily="18" charset="0"/>
              <a:buAutoNum type="arabicParenR"/>
            </a:pP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Selalu</a:t>
            </a:r>
            <a:r>
              <a:rPr lang="en-US" sz="1800" spc="14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meletakkan</a:t>
            </a:r>
            <a:r>
              <a:rPr lang="en-US" sz="1800" spc="14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bayi</a:t>
            </a:r>
            <a:r>
              <a:rPr lang="en-US" sz="1800" spc="16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dalam</a:t>
            </a:r>
            <a:r>
              <a:rPr lang="en-US" sz="1800" spc="1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posisi</a:t>
            </a:r>
            <a:r>
              <a:rPr lang="en-US" sz="1800" spc="1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terlentang</a:t>
            </a:r>
            <a:r>
              <a:rPr lang="en-US" sz="1800" spc="14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ketika</a:t>
            </a:r>
            <a:r>
              <a:rPr lang="en-US" sz="1800" spc="14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ia</a:t>
            </a:r>
            <a:r>
              <a:rPr lang="en-US" sz="1800" spc="14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sedang</a:t>
            </a:r>
            <a:r>
              <a:rPr lang="en-US" sz="1800" spc="13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tidur</a:t>
            </a:r>
            <a:r>
              <a:rPr lang="en-US" sz="1800" spc="14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walaupun</a:t>
            </a:r>
            <a:r>
              <a:rPr lang="en-US" sz="1800" spc="-28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saat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tidur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siang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ts val="0"/>
              </a:spcBef>
              <a:buSzPts val="1200"/>
              <a:buFont typeface="Times New Roman" panose="02020603050405020304" pitchFamily="18" charset="0"/>
              <a:buAutoNum type="arabicParenR"/>
            </a:pP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Menggunakan</a:t>
            </a:r>
            <a:r>
              <a:rPr lang="en-US" sz="18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kasur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atau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matras</a:t>
            </a:r>
            <a:r>
              <a:rPr lang="en-US" sz="1800" spc="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yang</a:t>
            </a:r>
            <a:r>
              <a:rPr lang="en-US" sz="1800" spc="-2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rata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</a:t>
            </a:r>
            <a:r>
              <a:rPr lang="en-US" sz="18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tidak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terlalu</a:t>
            </a:r>
            <a:r>
              <a:rPr lang="en-US" sz="18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empuk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ts val="0"/>
              </a:spcBef>
              <a:buSzPts val="1200"/>
              <a:buFont typeface="Times New Roman" panose="02020603050405020304" pitchFamily="18" charset="0"/>
              <a:buAutoNum type="arabicParenR"/>
            </a:pP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Jauhkan</a:t>
            </a:r>
            <a:r>
              <a:rPr lang="en-US" sz="18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berbagai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selimut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atau</a:t>
            </a:r>
            <a:r>
              <a:rPr lang="en-US" sz="18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kain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lembut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ts val="0"/>
              </a:spcBef>
              <a:buSzPts val="1200"/>
              <a:buFont typeface="Times New Roman" panose="02020603050405020304" pitchFamily="18" charset="0"/>
              <a:buAutoNum type="arabicParenR"/>
            </a:pP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Pastikan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wajah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kepala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bayi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tidak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tertutup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oleh</a:t>
            </a:r>
            <a:r>
              <a:rPr lang="en-US" sz="1800" spc="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apapun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selama</a:t>
            </a:r>
            <a:r>
              <a:rPr lang="en-US" sz="18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ia</a:t>
            </a:r>
            <a:r>
              <a:rPr lang="en-US" sz="18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tidur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ts val="0"/>
              </a:spcBef>
              <a:buSzPts val="1200"/>
              <a:buFont typeface="Times New Roman" panose="02020603050405020304" pitchFamily="18" charset="0"/>
              <a:buAutoNum type="arabicParenR"/>
            </a:pP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Melarang</a:t>
            </a:r>
            <a:r>
              <a:rPr lang="en-US" sz="1800" spc="-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siapa</a:t>
            </a:r>
            <a:r>
              <a:rPr lang="en-US" sz="18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pun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merokok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sekitar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bayi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ts val="0"/>
              </a:spcBef>
              <a:buSzPts val="1200"/>
              <a:buFont typeface="Times New Roman" panose="02020603050405020304" pitchFamily="18" charset="0"/>
              <a:buAutoNum type="arabicParenR"/>
            </a:pP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Jangan</a:t>
            </a:r>
            <a:r>
              <a:rPr lang="en-US" sz="18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membiarkan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bayi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kepanasan</a:t>
            </a:r>
            <a:r>
              <a:rPr lang="en-U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selama</a:t>
            </a:r>
            <a:r>
              <a:rPr lang="en-US" sz="1800" spc="-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tidur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ID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52400" indent="0" algn="just">
              <a:lnSpc>
                <a:spcPct val="150000"/>
              </a:lnSpc>
              <a:spcAft>
                <a:spcPts val="1000"/>
              </a:spcAft>
              <a:buNone/>
            </a:pP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77C58F2B-176A-C6DA-7013-85D1D35E409B}"/>
              </a:ext>
            </a:extLst>
          </p:cNvPr>
          <p:cNvSpPr txBox="1">
            <a:spLocks/>
          </p:cNvSpPr>
          <p:nvPr/>
        </p:nvSpPr>
        <p:spPr>
          <a:xfrm>
            <a:off x="5601894" y="531835"/>
            <a:ext cx="4160100" cy="77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3000" b="0" i="0" u="none" strike="noStrike" cap="none">
                <a:solidFill>
                  <a:schemeClr val="accent1"/>
                </a:solidFill>
                <a:latin typeface="Galada"/>
                <a:ea typeface="Galada"/>
                <a:cs typeface="Galada"/>
                <a:sym typeface="Galad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lada"/>
              <a:buNone/>
              <a:defRPr sz="2400" b="0" i="0" u="none" strike="noStrike" cap="none">
                <a:solidFill>
                  <a:schemeClr val="dk1"/>
                </a:solidFill>
                <a:latin typeface="Galada"/>
                <a:ea typeface="Galada"/>
                <a:cs typeface="Galada"/>
                <a:sym typeface="Galada"/>
              </a:defRPr>
            </a:lvl9pPr>
          </a:lstStyle>
          <a:p>
            <a:r>
              <a:rPr lang="en-US" dirty="0" err="1"/>
              <a:t>Penanganannya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48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p52"/>
          <p:cNvSpPr txBox="1">
            <a:spLocks noGrp="1"/>
          </p:cNvSpPr>
          <p:nvPr>
            <p:ph type="title"/>
          </p:nvPr>
        </p:nvSpPr>
        <p:spPr>
          <a:xfrm>
            <a:off x="76025" y="306325"/>
            <a:ext cx="4160100" cy="49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Hiperbilirubinemia</a:t>
            </a:r>
            <a:endParaRPr dirty="0"/>
          </a:p>
        </p:txBody>
      </p:sp>
      <p:sp>
        <p:nvSpPr>
          <p:cNvPr id="1233" name="Google Shape;1233;p52"/>
          <p:cNvSpPr txBox="1">
            <a:spLocks noGrp="1"/>
          </p:cNvSpPr>
          <p:nvPr>
            <p:ph type="body" idx="1"/>
          </p:nvPr>
        </p:nvSpPr>
        <p:spPr>
          <a:xfrm>
            <a:off x="0" y="535925"/>
            <a:ext cx="5746325" cy="16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Hiperbilirubinemia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adalah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icterus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konsentrasi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bilirubin serum yang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menjurus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kea rah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terjadinya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kern icterus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ensefalopati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bilirubin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bila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kadar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bilirubin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dapat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dikendalikan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Icterus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adalah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perubahan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warna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kuit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sclera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menjadi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kuning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akibat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peningkatan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kadar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bilirubin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daaarah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hiperbilirubinemia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Pada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bayi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aterm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icterus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tampak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jika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konsentrasi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bilirubin serum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mencapai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85-120 µmol/L (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myles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2009).</a:t>
            </a:r>
            <a:endParaRPr lang="en-ID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234" name="Google Shape;1234;p52"/>
          <p:cNvGrpSpPr/>
          <p:nvPr/>
        </p:nvGrpSpPr>
        <p:grpSpPr>
          <a:xfrm>
            <a:off x="5822350" y="704300"/>
            <a:ext cx="3341575" cy="4131425"/>
            <a:chOff x="5139100" y="799225"/>
            <a:chExt cx="3341575" cy="4131425"/>
          </a:xfrm>
        </p:grpSpPr>
        <p:sp>
          <p:nvSpPr>
            <p:cNvPr id="1235" name="Google Shape;1235;p52"/>
            <p:cNvSpPr/>
            <p:nvPr/>
          </p:nvSpPr>
          <p:spPr>
            <a:xfrm>
              <a:off x="6607650" y="1323350"/>
              <a:ext cx="100925" cy="37825"/>
            </a:xfrm>
            <a:custGeom>
              <a:avLst/>
              <a:gdLst/>
              <a:ahLst/>
              <a:cxnLst/>
              <a:rect l="l" t="t" r="r" b="b"/>
              <a:pathLst>
                <a:path w="4037" h="1513" extrusionOk="0">
                  <a:moveTo>
                    <a:pt x="2370" y="0"/>
                  </a:moveTo>
                  <a:cubicBezTo>
                    <a:pt x="2176" y="0"/>
                    <a:pt x="1985" y="22"/>
                    <a:pt x="1802" y="68"/>
                  </a:cubicBezTo>
                  <a:cubicBezTo>
                    <a:pt x="1235" y="168"/>
                    <a:pt x="735" y="468"/>
                    <a:pt x="334" y="902"/>
                  </a:cubicBezTo>
                  <a:cubicBezTo>
                    <a:pt x="67" y="1202"/>
                    <a:pt x="1" y="1469"/>
                    <a:pt x="67" y="1502"/>
                  </a:cubicBezTo>
                  <a:cubicBezTo>
                    <a:pt x="78" y="1509"/>
                    <a:pt x="91" y="1512"/>
                    <a:pt x="106" y="1512"/>
                  </a:cubicBezTo>
                  <a:cubicBezTo>
                    <a:pt x="320" y="1512"/>
                    <a:pt x="938" y="887"/>
                    <a:pt x="1935" y="669"/>
                  </a:cubicBezTo>
                  <a:cubicBezTo>
                    <a:pt x="2177" y="623"/>
                    <a:pt x="2410" y="607"/>
                    <a:pt x="2626" y="607"/>
                  </a:cubicBezTo>
                  <a:cubicBezTo>
                    <a:pt x="3180" y="607"/>
                    <a:pt x="3628" y="713"/>
                    <a:pt x="3840" y="713"/>
                  </a:cubicBezTo>
                  <a:cubicBezTo>
                    <a:pt x="3912" y="713"/>
                    <a:pt x="3957" y="701"/>
                    <a:pt x="3970" y="669"/>
                  </a:cubicBezTo>
                  <a:cubicBezTo>
                    <a:pt x="4037" y="602"/>
                    <a:pt x="3837" y="402"/>
                    <a:pt x="3470" y="235"/>
                  </a:cubicBezTo>
                  <a:cubicBezTo>
                    <a:pt x="3119" y="82"/>
                    <a:pt x="2740" y="0"/>
                    <a:pt x="23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52"/>
            <p:cNvSpPr/>
            <p:nvPr/>
          </p:nvSpPr>
          <p:spPr>
            <a:xfrm>
              <a:off x="6572625" y="1220600"/>
              <a:ext cx="127625" cy="35250"/>
            </a:xfrm>
            <a:custGeom>
              <a:avLst/>
              <a:gdLst/>
              <a:ahLst/>
              <a:cxnLst/>
              <a:rect l="l" t="t" r="r" b="b"/>
              <a:pathLst>
                <a:path w="5105" h="1410" extrusionOk="0">
                  <a:moveTo>
                    <a:pt x="2897" y="1"/>
                  </a:moveTo>
                  <a:cubicBezTo>
                    <a:pt x="2109" y="1"/>
                    <a:pt x="1323" y="217"/>
                    <a:pt x="634" y="642"/>
                  </a:cubicBezTo>
                  <a:cubicBezTo>
                    <a:pt x="201" y="909"/>
                    <a:pt x="1" y="1176"/>
                    <a:pt x="67" y="1309"/>
                  </a:cubicBezTo>
                  <a:cubicBezTo>
                    <a:pt x="113" y="1382"/>
                    <a:pt x="222" y="1410"/>
                    <a:pt x="383" y="1410"/>
                  </a:cubicBezTo>
                  <a:cubicBezTo>
                    <a:pt x="815" y="1410"/>
                    <a:pt x="1621" y="1206"/>
                    <a:pt x="2569" y="1109"/>
                  </a:cubicBezTo>
                  <a:cubicBezTo>
                    <a:pt x="3870" y="1009"/>
                    <a:pt x="4938" y="1109"/>
                    <a:pt x="5071" y="842"/>
                  </a:cubicBezTo>
                  <a:cubicBezTo>
                    <a:pt x="5104" y="709"/>
                    <a:pt x="4871" y="475"/>
                    <a:pt x="4404" y="275"/>
                  </a:cubicBezTo>
                  <a:cubicBezTo>
                    <a:pt x="3919" y="92"/>
                    <a:pt x="3407" y="1"/>
                    <a:pt x="28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52"/>
            <p:cNvSpPr/>
            <p:nvPr/>
          </p:nvSpPr>
          <p:spPr>
            <a:xfrm>
              <a:off x="6333300" y="1278475"/>
              <a:ext cx="94250" cy="40450"/>
            </a:xfrm>
            <a:custGeom>
              <a:avLst/>
              <a:gdLst/>
              <a:ahLst/>
              <a:cxnLst/>
              <a:rect l="l" t="t" r="r" b="b"/>
              <a:pathLst>
                <a:path w="3770" h="1618" extrusionOk="0">
                  <a:moveTo>
                    <a:pt x="2291" y="0"/>
                  </a:moveTo>
                  <a:cubicBezTo>
                    <a:pt x="1565" y="0"/>
                    <a:pt x="850" y="299"/>
                    <a:pt x="334" y="862"/>
                  </a:cubicBezTo>
                  <a:cubicBezTo>
                    <a:pt x="67" y="1196"/>
                    <a:pt x="0" y="1463"/>
                    <a:pt x="134" y="1563"/>
                  </a:cubicBezTo>
                  <a:cubicBezTo>
                    <a:pt x="178" y="1601"/>
                    <a:pt x="238" y="1617"/>
                    <a:pt x="312" y="1617"/>
                  </a:cubicBezTo>
                  <a:cubicBezTo>
                    <a:pt x="629" y="1617"/>
                    <a:pt x="1205" y="1318"/>
                    <a:pt x="1935" y="1129"/>
                  </a:cubicBezTo>
                  <a:cubicBezTo>
                    <a:pt x="2802" y="929"/>
                    <a:pt x="3603" y="962"/>
                    <a:pt x="3703" y="662"/>
                  </a:cubicBezTo>
                  <a:cubicBezTo>
                    <a:pt x="3770" y="529"/>
                    <a:pt x="3603" y="329"/>
                    <a:pt x="3202" y="162"/>
                  </a:cubicBezTo>
                  <a:cubicBezTo>
                    <a:pt x="2906" y="53"/>
                    <a:pt x="2597" y="0"/>
                    <a:pt x="22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52"/>
            <p:cNvSpPr/>
            <p:nvPr/>
          </p:nvSpPr>
          <p:spPr>
            <a:xfrm>
              <a:off x="6309950" y="1382575"/>
              <a:ext cx="80900" cy="1608675"/>
            </a:xfrm>
            <a:custGeom>
              <a:avLst/>
              <a:gdLst/>
              <a:ahLst/>
              <a:cxnLst/>
              <a:rect l="l" t="t" r="r" b="b"/>
              <a:pathLst>
                <a:path w="3236" h="64347" extrusionOk="0">
                  <a:moveTo>
                    <a:pt x="0" y="1"/>
                  </a:moveTo>
                  <a:lnTo>
                    <a:pt x="0" y="64347"/>
                  </a:lnTo>
                  <a:lnTo>
                    <a:pt x="3236" y="64347"/>
                  </a:lnTo>
                  <a:lnTo>
                    <a:pt x="3236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52"/>
            <p:cNvSpPr/>
            <p:nvPr/>
          </p:nvSpPr>
          <p:spPr>
            <a:xfrm>
              <a:off x="6617650" y="1382575"/>
              <a:ext cx="80100" cy="1608675"/>
            </a:xfrm>
            <a:custGeom>
              <a:avLst/>
              <a:gdLst/>
              <a:ahLst/>
              <a:cxnLst/>
              <a:rect l="l" t="t" r="r" b="b"/>
              <a:pathLst>
                <a:path w="3204" h="64347" extrusionOk="0">
                  <a:moveTo>
                    <a:pt x="1" y="1"/>
                  </a:moveTo>
                  <a:lnTo>
                    <a:pt x="1" y="64347"/>
                  </a:lnTo>
                  <a:lnTo>
                    <a:pt x="3203" y="64347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52"/>
            <p:cNvSpPr/>
            <p:nvPr/>
          </p:nvSpPr>
          <p:spPr>
            <a:xfrm>
              <a:off x="6924550" y="1382575"/>
              <a:ext cx="80075" cy="1608675"/>
            </a:xfrm>
            <a:custGeom>
              <a:avLst/>
              <a:gdLst/>
              <a:ahLst/>
              <a:cxnLst/>
              <a:rect l="l" t="t" r="r" b="b"/>
              <a:pathLst>
                <a:path w="3203" h="64347" extrusionOk="0">
                  <a:moveTo>
                    <a:pt x="0" y="1"/>
                  </a:moveTo>
                  <a:lnTo>
                    <a:pt x="0" y="64347"/>
                  </a:lnTo>
                  <a:lnTo>
                    <a:pt x="3203" y="64347"/>
                  </a:lnTo>
                  <a:lnTo>
                    <a:pt x="320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52"/>
            <p:cNvSpPr/>
            <p:nvPr/>
          </p:nvSpPr>
          <p:spPr>
            <a:xfrm>
              <a:off x="6680200" y="2043900"/>
              <a:ext cx="758075" cy="827275"/>
            </a:xfrm>
            <a:custGeom>
              <a:avLst/>
              <a:gdLst/>
              <a:ahLst/>
              <a:cxnLst/>
              <a:rect l="l" t="t" r="r" b="b"/>
              <a:pathLst>
                <a:path w="30323" h="33091" extrusionOk="0">
                  <a:moveTo>
                    <a:pt x="28075" y="0"/>
                  </a:moveTo>
                  <a:cubicBezTo>
                    <a:pt x="20143" y="0"/>
                    <a:pt x="11553" y="3619"/>
                    <a:pt x="6772" y="9740"/>
                  </a:cubicBezTo>
                  <a:cubicBezTo>
                    <a:pt x="1702" y="16212"/>
                    <a:pt x="1" y="24851"/>
                    <a:pt x="568" y="33090"/>
                  </a:cubicBezTo>
                  <a:cubicBezTo>
                    <a:pt x="3603" y="22116"/>
                    <a:pt x="9908" y="12309"/>
                    <a:pt x="18647" y="5037"/>
                  </a:cubicBezTo>
                  <a:cubicBezTo>
                    <a:pt x="21983" y="2268"/>
                    <a:pt x="26186" y="100"/>
                    <a:pt x="30322" y="100"/>
                  </a:cubicBezTo>
                  <a:cubicBezTo>
                    <a:pt x="29582" y="33"/>
                    <a:pt x="28831" y="0"/>
                    <a:pt x="2807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52"/>
            <p:cNvSpPr/>
            <p:nvPr/>
          </p:nvSpPr>
          <p:spPr>
            <a:xfrm>
              <a:off x="6737750" y="1961300"/>
              <a:ext cx="653825" cy="322775"/>
            </a:xfrm>
            <a:custGeom>
              <a:avLst/>
              <a:gdLst/>
              <a:ahLst/>
              <a:cxnLst/>
              <a:rect l="l" t="t" r="r" b="b"/>
              <a:pathLst>
                <a:path w="26153" h="12911" extrusionOk="0">
                  <a:moveTo>
                    <a:pt x="17188" y="0"/>
                  </a:moveTo>
                  <a:cubicBezTo>
                    <a:pt x="16886" y="0"/>
                    <a:pt x="16583" y="11"/>
                    <a:pt x="16279" y="35"/>
                  </a:cubicBezTo>
                  <a:cubicBezTo>
                    <a:pt x="13443" y="235"/>
                    <a:pt x="10875" y="1670"/>
                    <a:pt x="8506" y="3271"/>
                  </a:cubicBezTo>
                  <a:cubicBezTo>
                    <a:pt x="4904" y="5739"/>
                    <a:pt x="1535" y="8875"/>
                    <a:pt x="0" y="12911"/>
                  </a:cubicBezTo>
                  <a:cubicBezTo>
                    <a:pt x="5685" y="6225"/>
                    <a:pt x="13996" y="2400"/>
                    <a:pt x="22684" y="2400"/>
                  </a:cubicBezTo>
                  <a:cubicBezTo>
                    <a:pt x="23835" y="2400"/>
                    <a:pt x="24993" y="2467"/>
                    <a:pt x="26152" y="2604"/>
                  </a:cubicBezTo>
                  <a:cubicBezTo>
                    <a:pt x="23325" y="1205"/>
                    <a:pt x="20303" y="0"/>
                    <a:pt x="1718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52"/>
            <p:cNvSpPr/>
            <p:nvPr/>
          </p:nvSpPr>
          <p:spPr>
            <a:xfrm>
              <a:off x="6746925" y="3886875"/>
              <a:ext cx="671325" cy="982350"/>
            </a:xfrm>
            <a:custGeom>
              <a:avLst/>
              <a:gdLst/>
              <a:ahLst/>
              <a:cxnLst/>
              <a:rect l="l" t="t" r="r" b="b"/>
              <a:pathLst>
                <a:path w="26853" h="39294" extrusionOk="0">
                  <a:moveTo>
                    <a:pt x="19014" y="0"/>
                  </a:moveTo>
                  <a:lnTo>
                    <a:pt x="7139" y="9574"/>
                  </a:lnTo>
                  <a:lnTo>
                    <a:pt x="1968" y="11209"/>
                  </a:lnTo>
                  <a:cubicBezTo>
                    <a:pt x="0" y="11809"/>
                    <a:pt x="868" y="13310"/>
                    <a:pt x="1468" y="15278"/>
                  </a:cubicBezTo>
                  <a:lnTo>
                    <a:pt x="8973" y="39262"/>
                  </a:lnTo>
                  <a:cubicBezTo>
                    <a:pt x="8973" y="39262"/>
                    <a:pt x="9194" y="39294"/>
                    <a:pt x="9515" y="39294"/>
                  </a:cubicBezTo>
                  <a:cubicBezTo>
                    <a:pt x="10332" y="39294"/>
                    <a:pt x="11799" y="39088"/>
                    <a:pt x="11942" y="37627"/>
                  </a:cubicBezTo>
                  <a:cubicBezTo>
                    <a:pt x="12142" y="35626"/>
                    <a:pt x="15345" y="19915"/>
                    <a:pt x="15345" y="19915"/>
                  </a:cubicBezTo>
                  <a:lnTo>
                    <a:pt x="26853" y="11809"/>
                  </a:lnTo>
                  <a:lnTo>
                    <a:pt x="1901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52"/>
            <p:cNvSpPr/>
            <p:nvPr/>
          </p:nvSpPr>
          <p:spPr>
            <a:xfrm>
              <a:off x="7148050" y="3837725"/>
              <a:ext cx="339425" cy="385925"/>
            </a:xfrm>
            <a:custGeom>
              <a:avLst/>
              <a:gdLst/>
              <a:ahLst/>
              <a:cxnLst/>
              <a:rect l="l" t="t" r="r" b="b"/>
              <a:pathLst>
                <a:path w="13577" h="15437" extrusionOk="0">
                  <a:moveTo>
                    <a:pt x="4066" y="0"/>
                  </a:moveTo>
                  <a:cubicBezTo>
                    <a:pt x="3793" y="0"/>
                    <a:pt x="3520" y="96"/>
                    <a:pt x="3302" y="299"/>
                  </a:cubicBezTo>
                  <a:lnTo>
                    <a:pt x="500" y="2834"/>
                  </a:lnTo>
                  <a:cubicBezTo>
                    <a:pt x="67" y="3234"/>
                    <a:pt x="0" y="3901"/>
                    <a:pt x="334" y="4368"/>
                  </a:cubicBezTo>
                  <a:lnTo>
                    <a:pt x="8173" y="14976"/>
                  </a:lnTo>
                  <a:cubicBezTo>
                    <a:pt x="8386" y="15274"/>
                    <a:pt x="8735" y="15436"/>
                    <a:pt x="9090" y="15436"/>
                  </a:cubicBezTo>
                  <a:cubicBezTo>
                    <a:pt x="9290" y="15436"/>
                    <a:pt x="9493" y="15384"/>
                    <a:pt x="9674" y="15276"/>
                  </a:cubicBezTo>
                  <a:lnTo>
                    <a:pt x="12843" y="13408"/>
                  </a:lnTo>
                  <a:cubicBezTo>
                    <a:pt x="13410" y="13074"/>
                    <a:pt x="13576" y="12307"/>
                    <a:pt x="13176" y="11774"/>
                  </a:cubicBezTo>
                  <a:lnTo>
                    <a:pt x="5004" y="465"/>
                  </a:lnTo>
                  <a:cubicBezTo>
                    <a:pt x="4777" y="163"/>
                    <a:pt x="4422" y="0"/>
                    <a:pt x="406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52"/>
            <p:cNvSpPr/>
            <p:nvPr/>
          </p:nvSpPr>
          <p:spPr>
            <a:xfrm>
              <a:off x="7153875" y="3941925"/>
              <a:ext cx="205175" cy="281050"/>
            </a:xfrm>
            <a:custGeom>
              <a:avLst/>
              <a:gdLst/>
              <a:ahLst/>
              <a:cxnLst/>
              <a:rect l="l" t="t" r="r" b="b"/>
              <a:pathLst>
                <a:path w="8207" h="11242" extrusionOk="0">
                  <a:moveTo>
                    <a:pt x="1" y="0"/>
                  </a:moveTo>
                  <a:cubicBezTo>
                    <a:pt x="67" y="167"/>
                    <a:pt x="134" y="334"/>
                    <a:pt x="234" y="500"/>
                  </a:cubicBezTo>
                  <a:cubicBezTo>
                    <a:pt x="401" y="801"/>
                    <a:pt x="668" y="1268"/>
                    <a:pt x="968" y="1801"/>
                  </a:cubicBezTo>
                  <a:cubicBezTo>
                    <a:pt x="1635" y="2869"/>
                    <a:pt x="2569" y="4336"/>
                    <a:pt x="3737" y="5904"/>
                  </a:cubicBezTo>
                  <a:cubicBezTo>
                    <a:pt x="4871" y="7439"/>
                    <a:pt x="5972" y="8806"/>
                    <a:pt x="6805" y="9740"/>
                  </a:cubicBezTo>
                  <a:cubicBezTo>
                    <a:pt x="7239" y="10274"/>
                    <a:pt x="7706" y="10774"/>
                    <a:pt x="8206" y="11241"/>
                  </a:cubicBezTo>
                  <a:cubicBezTo>
                    <a:pt x="7840" y="10641"/>
                    <a:pt x="7439" y="10107"/>
                    <a:pt x="6972" y="9574"/>
                  </a:cubicBezTo>
                  <a:cubicBezTo>
                    <a:pt x="6205" y="8606"/>
                    <a:pt x="5138" y="7239"/>
                    <a:pt x="3970" y="5704"/>
                  </a:cubicBezTo>
                  <a:cubicBezTo>
                    <a:pt x="2836" y="4170"/>
                    <a:pt x="1869" y="2702"/>
                    <a:pt x="1168" y="1668"/>
                  </a:cubicBezTo>
                  <a:cubicBezTo>
                    <a:pt x="801" y="1101"/>
                    <a:pt x="434" y="534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52"/>
            <p:cNvSpPr/>
            <p:nvPr/>
          </p:nvSpPr>
          <p:spPr>
            <a:xfrm>
              <a:off x="7185575" y="3898075"/>
              <a:ext cx="123450" cy="79800"/>
            </a:xfrm>
            <a:custGeom>
              <a:avLst/>
              <a:gdLst/>
              <a:ahLst/>
              <a:cxnLst/>
              <a:rect l="l" t="t" r="r" b="b"/>
              <a:pathLst>
                <a:path w="4938" h="3192" extrusionOk="0">
                  <a:moveTo>
                    <a:pt x="4819" y="1"/>
                  </a:moveTo>
                  <a:cubicBezTo>
                    <a:pt x="4449" y="1"/>
                    <a:pt x="3258" y="179"/>
                    <a:pt x="2068" y="953"/>
                  </a:cubicBezTo>
                  <a:cubicBezTo>
                    <a:pt x="634" y="1887"/>
                    <a:pt x="0" y="3188"/>
                    <a:pt x="100" y="3188"/>
                  </a:cubicBezTo>
                  <a:cubicBezTo>
                    <a:pt x="102" y="3190"/>
                    <a:pt x="105" y="3191"/>
                    <a:pt x="108" y="3191"/>
                  </a:cubicBezTo>
                  <a:cubicBezTo>
                    <a:pt x="209" y="3191"/>
                    <a:pt x="939" y="2096"/>
                    <a:pt x="2235" y="1220"/>
                  </a:cubicBezTo>
                  <a:cubicBezTo>
                    <a:pt x="3603" y="320"/>
                    <a:pt x="4904" y="120"/>
                    <a:pt x="4937" y="19"/>
                  </a:cubicBezTo>
                  <a:cubicBezTo>
                    <a:pt x="4937" y="8"/>
                    <a:pt x="4895" y="1"/>
                    <a:pt x="481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52"/>
            <p:cNvSpPr/>
            <p:nvPr/>
          </p:nvSpPr>
          <p:spPr>
            <a:xfrm>
              <a:off x="7245600" y="3988500"/>
              <a:ext cx="129300" cy="96125"/>
            </a:xfrm>
            <a:custGeom>
              <a:avLst/>
              <a:gdLst/>
              <a:ahLst/>
              <a:cxnLst/>
              <a:rect l="l" t="t" r="r" b="b"/>
              <a:pathLst>
                <a:path w="5172" h="3845" extrusionOk="0">
                  <a:moveTo>
                    <a:pt x="5094" y="1"/>
                  </a:moveTo>
                  <a:cubicBezTo>
                    <a:pt x="4967" y="1"/>
                    <a:pt x="3778" y="717"/>
                    <a:pt x="2436" y="1740"/>
                  </a:cubicBezTo>
                  <a:cubicBezTo>
                    <a:pt x="1035" y="2774"/>
                    <a:pt x="1" y="3774"/>
                    <a:pt x="68" y="3841"/>
                  </a:cubicBezTo>
                  <a:cubicBezTo>
                    <a:pt x="69" y="3844"/>
                    <a:pt x="71" y="3845"/>
                    <a:pt x="75" y="3845"/>
                  </a:cubicBezTo>
                  <a:cubicBezTo>
                    <a:pt x="181" y="3845"/>
                    <a:pt x="1253" y="3002"/>
                    <a:pt x="2603" y="1973"/>
                  </a:cubicBezTo>
                  <a:cubicBezTo>
                    <a:pt x="4037" y="906"/>
                    <a:pt x="5171" y="72"/>
                    <a:pt x="5105" y="5"/>
                  </a:cubicBezTo>
                  <a:cubicBezTo>
                    <a:pt x="5103" y="2"/>
                    <a:pt x="5100" y="1"/>
                    <a:pt x="509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52"/>
            <p:cNvSpPr/>
            <p:nvPr/>
          </p:nvSpPr>
          <p:spPr>
            <a:xfrm>
              <a:off x="7334850" y="4075325"/>
              <a:ext cx="102600" cy="107625"/>
            </a:xfrm>
            <a:custGeom>
              <a:avLst/>
              <a:gdLst/>
              <a:ahLst/>
              <a:cxnLst/>
              <a:rect l="l" t="t" r="r" b="b"/>
              <a:pathLst>
                <a:path w="4104" h="4305" extrusionOk="0">
                  <a:moveTo>
                    <a:pt x="4099" y="1"/>
                  </a:moveTo>
                  <a:cubicBezTo>
                    <a:pt x="3994" y="1"/>
                    <a:pt x="3622" y="1317"/>
                    <a:pt x="2502" y="2536"/>
                  </a:cubicBezTo>
                  <a:cubicBezTo>
                    <a:pt x="1368" y="3771"/>
                    <a:pt x="0" y="4204"/>
                    <a:pt x="67" y="4304"/>
                  </a:cubicBezTo>
                  <a:cubicBezTo>
                    <a:pt x="367" y="4271"/>
                    <a:pt x="667" y="4204"/>
                    <a:pt x="934" y="4037"/>
                  </a:cubicBezTo>
                  <a:cubicBezTo>
                    <a:pt x="2302" y="3437"/>
                    <a:pt x="3369" y="2303"/>
                    <a:pt x="3903" y="902"/>
                  </a:cubicBezTo>
                  <a:cubicBezTo>
                    <a:pt x="4036" y="602"/>
                    <a:pt x="4103" y="301"/>
                    <a:pt x="4103" y="1"/>
                  </a:cubicBezTo>
                  <a:cubicBezTo>
                    <a:pt x="4102" y="1"/>
                    <a:pt x="4101" y="1"/>
                    <a:pt x="409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52"/>
            <p:cNvSpPr/>
            <p:nvPr/>
          </p:nvSpPr>
          <p:spPr>
            <a:xfrm>
              <a:off x="6800300" y="4136225"/>
              <a:ext cx="104250" cy="174300"/>
            </a:xfrm>
            <a:custGeom>
              <a:avLst/>
              <a:gdLst/>
              <a:ahLst/>
              <a:cxnLst/>
              <a:rect l="l" t="t" r="r" b="b"/>
              <a:pathLst>
                <a:path w="4170" h="6972" extrusionOk="0">
                  <a:moveTo>
                    <a:pt x="3970" y="0"/>
                  </a:moveTo>
                  <a:cubicBezTo>
                    <a:pt x="3936" y="0"/>
                    <a:pt x="4003" y="467"/>
                    <a:pt x="3936" y="1235"/>
                  </a:cubicBezTo>
                  <a:cubicBezTo>
                    <a:pt x="3836" y="2235"/>
                    <a:pt x="3536" y="3203"/>
                    <a:pt x="3069" y="4070"/>
                  </a:cubicBezTo>
                  <a:cubicBezTo>
                    <a:pt x="2569" y="4937"/>
                    <a:pt x="1902" y="5704"/>
                    <a:pt x="1068" y="6271"/>
                  </a:cubicBezTo>
                  <a:cubicBezTo>
                    <a:pt x="434" y="6738"/>
                    <a:pt x="0" y="6905"/>
                    <a:pt x="34" y="6972"/>
                  </a:cubicBezTo>
                  <a:cubicBezTo>
                    <a:pt x="434" y="6872"/>
                    <a:pt x="834" y="6705"/>
                    <a:pt x="1201" y="6438"/>
                  </a:cubicBezTo>
                  <a:cubicBezTo>
                    <a:pt x="3002" y="5337"/>
                    <a:pt x="4103" y="3369"/>
                    <a:pt x="4136" y="1235"/>
                  </a:cubicBezTo>
                  <a:cubicBezTo>
                    <a:pt x="4170" y="834"/>
                    <a:pt x="4136" y="401"/>
                    <a:pt x="39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52"/>
            <p:cNvSpPr/>
            <p:nvPr/>
          </p:nvSpPr>
          <p:spPr>
            <a:xfrm>
              <a:off x="6916200" y="4670800"/>
              <a:ext cx="147650" cy="40025"/>
            </a:xfrm>
            <a:custGeom>
              <a:avLst/>
              <a:gdLst/>
              <a:ahLst/>
              <a:cxnLst/>
              <a:rect l="l" t="t" r="r" b="b"/>
              <a:pathLst>
                <a:path w="5906" h="1601" extrusionOk="0">
                  <a:moveTo>
                    <a:pt x="2334" y="0"/>
                  </a:moveTo>
                  <a:cubicBezTo>
                    <a:pt x="1808" y="0"/>
                    <a:pt x="1297" y="97"/>
                    <a:pt x="801" y="299"/>
                  </a:cubicBezTo>
                  <a:cubicBezTo>
                    <a:pt x="501" y="400"/>
                    <a:pt x="201" y="566"/>
                    <a:pt x="1" y="800"/>
                  </a:cubicBezTo>
                  <a:cubicBezTo>
                    <a:pt x="301" y="733"/>
                    <a:pt x="568" y="633"/>
                    <a:pt x="835" y="500"/>
                  </a:cubicBezTo>
                  <a:cubicBezTo>
                    <a:pt x="1284" y="371"/>
                    <a:pt x="1747" y="312"/>
                    <a:pt x="2214" y="312"/>
                  </a:cubicBezTo>
                  <a:cubicBezTo>
                    <a:pt x="2476" y="312"/>
                    <a:pt x="2740" y="330"/>
                    <a:pt x="3003" y="366"/>
                  </a:cubicBezTo>
                  <a:cubicBezTo>
                    <a:pt x="3737" y="533"/>
                    <a:pt x="4404" y="800"/>
                    <a:pt x="5038" y="1167"/>
                  </a:cubicBezTo>
                  <a:cubicBezTo>
                    <a:pt x="5305" y="1367"/>
                    <a:pt x="5571" y="1500"/>
                    <a:pt x="5872" y="1600"/>
                  </a:cubicBezTo>
                  <a:cubicBezTo>
                    <a:pt x="5905" y="1567"/>
                    <a:pt x="5638" y="1334"/>
                    <a:pt x="5171" y="1000"/>
                  </a:cubicBezTo>
                  <a:cubicBezTo>
                    <a:pt x="4537" y="533"/>
                    <a:pt x="3837" y="233"/>
                    <a:pt x="3103" y="66"/>
                  </a:cubicBezTo>
                  <a:cubicBezTo>
                    <a:pt x="2843" y="23"/>
                    <a:pt x="2587" y="0"/>
                    <a:pt x="2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52"/>
            <p:cNvSpPr/>
            <p:nvPr/>
          </p:nvSpPr>
          <p:spPr>
            <a:xfrm>
              <a:off x="5139100" y="3277050"/>
              <a:ext cx="1614525" cy="1076025"/>
            </a:xfrm>
            <a:custGeom>
              <a:avLst/>
              <a:gdLst/>
              <a:ahLst/>
              <a:cxnLst/>
              <a:rect l="l" t="t" r="r" b="b"/>
              <a:pathLst>
                <a:path w="64581" h="43041" extrusionOk="0">
                  <a:moveTo>
                    <a:pt x="13978" y="1"/>
                  </a:moveTo>
                  <a:cubicBezTo>
                    <a:pt x="11162" y="1"/>
                    <a:pt x="8730" y="609"/>
                    <a:pt x="7139" y="2178"/>
                  </a:cubicBezTo>
                  <a:cubicBezTo>
                    <a:pt x="1" y="9149"/>
                    <a:pt x="3303" y="15721"/>
                    <a:pt x="6172" y="19990"/>
                  </a:cubicBezTo>
                  <a:cubicBezTo>
                    <a:pt x="11009" y="27095"/>
                    <a:pt x="56641" y="43040"/>
                    <a:pt x="56641" y="43040"/>
                  </a:cubicBezTo>
                  <a:lnTo>
                    <a:pt x="63513" y="32866"/>
                  </a:lnTo>
                  <a:lnTo>
                    <a:pt x="57375" y="29230"/>
                  </a:lnTo>
                  <a:lnTo>
                    <a:pt x="64580" y="29964"/>
                  </a:lnTo>
                  <a:lnTo>
                    <a:pt x="64580" y="2244"/>
                  </a:lnTo>
                  <a:lnTo>
                    <a:pt x="45100" y="1544"/>
                  </a:lnTo>
                  <a:cubicBezTo>
                    <a:pt x="42231" y="3345"/>
                    <a:pt x="39762" y="5246"/>
                    <a:pt x="38128" y="7315"/>
                  </a:cubicBezTo>
                  <a:cubicBezTo>
                    <a:pt x="38128" y="7315"/>
                    <a:pt x="23741" y="1"/>
                    <a:pt x="139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52"/>
            <p:cNvSpPr/>
            <p:nvPr/>
          </p:nvSpPr>
          <p:spPr>
            <a:xfrm>
              <a:off x="6718575" y="3177150"/>
              <a:ext cx="1762100" cy="1175925"/>
            </a:xfrm>
            <a:custGeom>
              <a:avLst/>
              <a:gdLst/>
              <a:ahLst/>
              <a:cxnLst/>
              <a:rect l="l" t="t" r="r" b="b"/>
              <a:pathLst>
                <a:path w="70484" h="47037" extrusionOk="0">
                  <a:moveTo>
                    <a:pt x="54886" y="1"/>
                  </a:moveTo>
                  <a:cubicBezTo>
                    <a:pt x="48859" y="1"/>
                    <a:pt x="42731" y="3238"/>
                    <a:pt x="42731" y="3238"/>
                  </a:cubicBezTo>
                  <a:lnTo>
                    <a:pt x="30322" y="9476"/>
                  </a:lnTo>
                  <a:lnTo>
                    <a:pt x="23217" y="5840"/>
                  </a:lnTo>
                  <a:lnTo>
                    <a:pt x="0" y="6674"/>
                  </a:lnTo>
                  <a:lnTo>
                    <a:pt x="1368" y="33927"/>
                  </a:lnTo>
                  <a:lnTo>
                    <a:pt x="12209" y="33293"/>
                  </a:lnTo>
                  <a:lnTo>
                    <a:pt x="19881" y="47036"/>
                  </a:lnTo>
                  <a:cubicBezTo>
                    <a:pt x="19881" y="47036"/>
                    <a:pt x="41330" y="34961"/>
                    <a:pt x="47934" y="31358"/>
                  </a:cubicBezTo>
                  <a:cubicBezTo>
                    <a:pt x="60910" y="24287"/>
                    <a:pt x="70484" y="14646"/>
                    <a:pt x="64079" y="4572"/>
                  </a:cubicBezTo>
                  <a:cubicBezTo>
                    <a:pt x="61870" y="1098"/>
                    <a:pt x="58395" y="1"/>
                    <a:pt x="548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52"/>
            <p:cNvSpPr/>
            <p:nvPr/>
          </p:nvSpPr>
          <p:spPr>
            <a:xfrm>
              <a:off x="6092275" y="3459900"/>
              <a:ext cx="573775" cy="557925"/>
            </a:xfrm>
            <a:custGeom>
              <a:avLst/>
              <a:gdLst/>
              <a:ahLst/>
              <a:cxnLst/>
              <a:rect l="l" t="t" r="r" b="b"/>
              <a:pathLst>
                <a:path w="22951" h="22317" extrusionOk="0">
                  <a:moveTo>
                    <a:pt x="1" y="1"/>
                  </a:moveTo>
                  <a:cubicBezTo>
                    <a:pt x="101" y="34"/>
                    <a:pt x="201" y="67"/>
                    <a:pt x="335" y="101"/>
                  </a:cubicBezTo>
                  <a:lnTo>
                    <a:pt x="1235" y="434"/>
                  </a:lnTo>
                  <a:cubicBezTo>
                    <a:pt x="2036" y="734"/>
                    <a:pt x="3170" y="1135"/>
                    <a:pt x="4538" y="1769"/>
                  </a:cubicBezTo>
                  <a:cubicBezTo>
                    <a:pt x="8107" y="3403"/>
                    <a:pt x="11342" y="5638"/>
                    <a:pt x="14111" y="8407"/>
                  </a:cubicBezTo>
                  <a:cubicBezTo>
                    <a:pt x="16880" y="11175"/>
                    <a:pt x="19181" y="14411"/>
                    <a:pt x="20916" y="17913"/>
                  </a:cubicBezTo>
                  <a:cubicBezTo>
                    <a:pt x="21249" y="18581"/>
                    <a:pt x="21583" y="19181"/>
                    <a:pt x="21817" y="19715"/>
                  </a:cubicBezTo>
                  <a:cubicBezTo>
                    <a:pt x="22050" y="20282"/>
                    <a:pt x="22250" y="20749"/>
                    <a:pt x="22417" y="21149"/>
                  </a:cubicBezTo>
                  <a:cubicBezTo>
                    <a:pt x="22584" y="21516"/>
                    <a:pt x="22684" y="21816"/>
                    <a:pt x="22784" y="22016"/>
                  </a:cubicBezTo>
                  <a:cubicBezTo>
                    <a:pt x="22817" y="22116"/>
                    <a:pt x="22884" y="22216"/>
                    <a:pt x="22951" y="22317"/>
                  </a:cubicBezTo>
                  <a:cubicBezTo>
                    <a:pt x="22917" y="22216"/>
                    <a:pt x="22884" y="22150"/>
                    <a:pt x="22817" y="22050"/>
                  </a:cubicBezTo>
                  <a:lnTo>
                    <a:pt x="22484" y="21149"/>
                  </a:lnTo>
                  <a:cubicBezTo>
                    <a:pt x="22350" y="20749"/>
                    <a:pt x="22150" y="20248"/>
                    <a:pt x="21917" y="19715"/>
                  </a:cubicBezTo>
                  <a:cubicBezTo>
                    <a:pt x="21683" y="19148"/>
                    <a:pt x="21383" y="18547"/>
                    <a:pt x="21049" y="17880"/>
                  </a:cubicBezTo>
                  <a:cubicBezTo>
                    <a:pt x="19348" y="14311"/>
                    <a:pt x="17046" y="11075"/>
                    <a:pt x="14278" y="8273"/>
                  </a:cubicBezTo>
                  <a:cubicBezTo>
                    <a:pt x="11476" y="5505"/>
                    <a:pt x="8207" y="3236"/>
                    <a:pt x="4604" y="1635"/>
                  </a:cubicBezTo>
                  <a:cubicBezTo>
                    <a:pt x="3503" y="1168"/>
                    <a:pt x="2403" y="734"/>
                    <a:pt x="1269" y="368"/>
                  </a:cubicBezTo>
                  <a:cubicBezTo>
                    <a:pt x="868" y="234"/>
                    <a:pt x="568" y="134"/>
                    <a:pt x="335" y="67"/>
                  </a:cubicBezTo>
                  <a:cubicBezTo>
                    <a:pt x="234" y="34"/>
                    <a:pt x="134" y="1"/>
                    <a:pt x="1" y="1"/>
                  </a:cubicBezTo>
                  <a:close/>
                </a:path>
              </a:pathLst>
            </a:custGeom>
            <a:solidFill>
              <a:srgbClr val="C94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52"/>
            <p:cNvSpPr/>
            <p:nvPr/>
          </p:nvSpPr>
          <p:spPr>
            <a:xfrm>
              <a:off x="5659475" y="3504100"/>
              <a:ext cx="1096650" cy="914025"/>
            </a:xfrm>
            <a:custGeom>
              <a:avLst/>
              <a:gdLst/>
              <a:ahLst/>
              <a:cxnLst/>
              <a:rect l="l" t="t" r="r" b="b"/>
              <a:pathLst>
                <a:path w="43866" h="36561" extrusionOk="0">
                  <a:moveTo>
                    <a:pt x="1" y="1"/>
                  </a:moveTo>
                  <a:lnTo>
                    <a:pt x="167" y="34"/>
                  </a:lnTo>
                  <a:lnTo>
                    <a:pt x="634" y="67"/>
                  </a:lnTo>
                  <a:lnTo>
                    <a:pt x="2536" y="267"/>
                  </a:lnTo>
                  <a:cubicBezTo>
                    <a:pt x="4837" y="434"/>
                    <a:pt x="7139" y="768"/>
                    <a:pt x="9374" y="1268"/>
                  </a:cubicBezTo>
                  <a:cubicBezTo>
                    <a:pt x="10942" y="1602"/>
                    <a:pt x="12476" y="2102"/>
                    <a:pt x="13944" y="2769"/>
                  </a:cubicBezTo>
                  <a:cubicBezTo>
                    <a:pt x="15578" y="3536"/>
                    <a:pt x="17146" y="4504"/>
                    <a:pt x="18581" y="5638"/>
                  </a:cubicBezTo>
                  <a:cubicBezTo>
                    <a:pt x="21649" y="8006"/>
                    <a:pt x="24685" y="11008"/>
                    <a:pt x="28087" y="13944"/>
                  </a:cubicBezTo>
                  <a:cubicBezTo>
                    <a:pt x="30556" y="16112"/>
                    <a:pt x="33191" y="18080"/>
                    <a:pt x="35993" y="19848"/>
                  </a:cubicBezTo>
                  <a:cubicBezTo>
                    <a:pt x="38397" y="21330"/>
                    <a:pt x="40964" y="22617"/>
                    <a:pt x="43629" y="23644"/>
                  </a:cubicBezTo>
                  <a:lnTo>
                    <a:pt x="43629" y="23644"/>
                  </a:lnTo>
                  <a:cubicBezTo>
                    <a:pt x="42110" y="27538"/>
                    <a:pt x="40823" y="30741"/>
                    <a:pt x="39929" y="32991"/>
                  </a:cubicBezTo>
                  <a:cubicBezTo>
                    <a:pt x="39495" y="34125"/>
                    <a:pt x="39162" y="34992"/>
                    <a:pt x="38928" y="35626"/>
                  </a:cubicBezTo>
                  <a:lnTo>
                    <a:pt x="38662" y="36327"/>
                  </a:lnTo>
                  <a:cubicBezTo>
                    <a:pt x="38561" y="36460"/>
                    <a:pt x="38561" y="36560"/>
                    <a:pt x="38561" y="36560"/>
                  </a:cubicBezTo>
                  <a:cubicBezTo>
                    <a:pt x="38628" y="36493"/>
                    <a:pt x="38662" y="36393"/>
                    <a:pt x="38695" y="36327"/>
                  </a:cubicBezTo>
                  <a:cubicBezTo>
                    <a:pt x="38762" y="36160"/>
                    <a:pt x="38862" y="35926"/>
                    <a:pt x="38962" y="35626"/>
                  </a:cubicBezTo>
                  <a:lnTo>
                    <a:pt x="40063" y="33024"/>
                  </a:lnTo>
                  <a:cubicBezTo>
                    <a:pt x="40963" y="30756"/>
                    <a:pt x="42264" y="27520"/>
                    <a:pt x="43832" y="23617"/>
                  </a:cubicBezTo>
                  <a:lnTo>
                    <a:pt x="43865" y="23551"/>
                  </a:lnTo>
                  <a:lnTo>
                    <a:pt x="43799" y="23517"/>
                  </a:lnTo>
                  <a:cubicBezTo>
                    <a:pt x="41130" y="22450"/>
                    <a:pt x="38561" y="21182"/>
                    <a:pt x="36126" y="19681"/>
                  </a:cubicBezTo>
                  <a:cubicBezTo>
                    <a:pt x="33324" y="17913"/>
                    <a:pt x="30689" y="15945"/>
                    <a:pt x="28254" y="13777"/>
                  </a:cubicBezTo>
                  <a:cubicBezTo>
                    <a:pt x="24852" y="10842"/>
                    <a:pt x="21816" y="7839"/>
                    <a:pt x="18714" y="5471"/>
                  </a:cubicBezTo>
                  <a:cubicBezTo>
                    <a:pt x="17280" y="4337"/>
                    <a:pt x="15678" y="3370"/>
                    <a:pt x="14011" y="2602"/>
                  </a:cubicBezTo>
                  <a:cubicBezTo>
                    <a:pt x="12543" y="1969"/>
                    <a:pt x="11008" y="1468"/>
                    <a:pt x="9441" y="1135"/>
                  </a:cubicBezTo>
                  <a:cubicBezTo>
                    <a:pt x="7139" y="634"/>
                    <a:pt x="4837" y="334"/>
                    <a:pt x="2536" y="167"/>
                  </a:cubicBezTo>
                  <a:lnTo>
                    <a:pt x="634" y="34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C94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52"/>
            <p:cNvSpPr/>
            <p:nvPr/>
          </p:nvSpPr>
          <p:spPr>
            <a:xfrm>
              <a:off x="7021275" y="3322300"/>
              <a:ext cx="955725" cy="1030775"/>
            </a:xfrm>
            <a:custGeom>
              <a:avLst/>
              <a:gdLst/>
              <a:ahLst/>
              <a:cxnLst/>
              <a:rect l="l" t="t" r="r" b="b"/>
              <a:pathLst>
                <a:path w="38229" h="41231" extrusionOk="0">
                  <a:moveTo>
                    <a:pt x="38228" y="1"/>
                  </a:moveTo>
                  <a:lnTo>
                    <a:pt x="38061" y="67"/>
                  </a:lnTo>
                  <a:lnTo>
                    <a:pt x="37628" y="234"/>
                  </a:lnTo>
                  <a:lnTo>
                    <a:pt x="35926" y="935"/>
                  </a:lnTo>
                  <a:cubicBezTo>
                    <a:pt x="35193" y="1235"/>
                    <a:pt x="34325" y="1669"/>
                    <a:pt x="33291" y="2136"/>
                  </a:cubicBezTo>
                  <a:cubicBezTo>
                    <a:pt x="32758" y="2369"/>
                    <a:pt x="32224" y="2636"/>
                    <a:pt x="31657" y="2936"/>
                  </a:cubicBezTo>
                  <a:cubicBezTo>
                    <a:pt x="31090" y="3236"/>
                    <a:pt x="30456" y="3537"/>
                    <a:pt x="29822" y="3870"/>
                  </a:cubicBezTo>
                  <a:cubicBezTo>
                    <a:pt x="23251" y="7373"/>
                    <a:pt x="17046" y="11576"/>
                    <a:pt x="11376" y="16379"/>
                  </a:cubicBezTo>
                  <a:cubicBezTo>
                    <a:pt x="7339" y="19781"/>
                    <a:pt x="3537" y="23484"/>
                    <a:pt x="34" y="27420"/>
                  </a:cubicBezTo>
                  <a:lnTo>
                    <a:pt x="1" y="27487"/>
                  </a:lnTo>
                  <a:lnTo>
                    <a:pt x="34" y="27554"/>
                  </a:lnTo>
                  <a:lnTo>
                    <a:pt x="5638" y="37494"/>
                  </a:lnTo>
                  <a:lnTo>
                    <a:pt x="7206" y="40263"/>
                  </a:lnTo>
                  <a:lnTo>
                    <a:pt x="7640" y="40997"/>
                  </a:lnTo>
                  <a:lnTo>
                    <a:pt x="7740" y="41163"/>
                  </a:lnTo>
                  <a:lnTo>
                    <a:pt x="7773" y="41230"/>
                  </a:lnTo>
                  <a:cubicBezTo>
                    <a:pt x="7806" y="41230"/>
                    <a:pt x="7806" y="41230"/>
                    <a:pt x="7806" y="41163"/>
                  </a:cubicBezTo>
                  <a:cubicBezTo>
                    <a:pt x="7773" y="41130"/>
                    <a:pt x="7740" y="41063"/>
                    <a:pt x="7706" y="40997"/>
                  </a:cubicBezTo>
                  <a:lnTo>
                    <a:pt x="7273" y="40229"/>
                  </a:lnTo>
                  <a:lnTo>
                    <a:pt x="5738" y="37427"/>
                  </a:lnTo>
                  <a:lnTo>
                    <a:pt x="235" y="27515"/>
                  </a:lnTo>
                  <a:lnTo>
                    <a:pt x="235" y="27515"/>
                  </a:lnTo>
                  <a:cubicBezTo>
                    <a:pt x="3728" y="23594"/>
                    <a:pt x="7519" y="19937"/>
                    <a:pt x="11542" y="16546"/>
                  </a:cubicBezTo>
                  <a:cubicBezTo>
                    <a:pt x="17213" y="11742"/>
                    <a:pt x="23384" y="7573"/>
                    <a:pt x="29922" y="4037"/>
                  </a:cubicBezTo>
                  <a:cubicBezTo>
                    <a:pt x="30556" y="3703"/>
                    <a:pt x="31156" y="3403"/>
                    <a:pt x="31757" y="3103"/>
                  </a:cubicBezTo>
                  <a:cubicBezTo>
                    <a:pt x="32324" y="2803"/>
                    <a:pt x="32858" y="2502"/>
                    <a:pt x="33358" y="2269"/>
                  </a:cubicBezTo>
                  <a:cubicBezTo>
                    <a:pt x="34392" y="1769"/>
                    <a:pt x="35259" y="1335"/>
                    <a:pt x="35993" y="1035"/>
                  </a:cubicBezTo>
                  <a:lnTo>
                    <a:pt x="37661" y="268"/>
                  </a:lnTo>
                  <a:lnTo>
                    <a:pt x="38095" y="67"/>
                  </a:lnTo>
                  <a:cubicBezTo>
                    <a:pt x="38128" y="67"/>
                    <a:pt x="38195" y="34"/>
                    <a:pt x="38228" y="1"/>
                  </a:cubicBezTo>
                  <a:close/>
                </a:path>
              </a:pathLst>
            </a:custGeom>
            <a:solidFill>
              <a:srgbClr val="C94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52"/>
            <p:cNvSpPr/>
            <p:nvPr/>
          </p:nvSpPr>
          <p:spPr>
            <a:xfrm>
              <a:off x="6972925" y="3409025"/>
              <a:ext cx="512875" cy="502900"/>
            </a:xfrm>
            <a:custGeom>
              <a:avLst/>
              <a:gdLst/>
              <a:ahLst/>
              <a:cxnLst/>
              <a:rect l="l" t="t" r="r" b="b"/>
              <a:pathLst>
                <a:path w="20515" h="20116" extrusionOk="0">
                  <a:moveTo>
                    <a:pt x="20515" y="1"/>
                  </a:moveTo>
                  <a:cubicBezTo>
                    <a:pt x="20415" y="34"/>
                    <a:pt x="20315" y="68"/>
                    <a:pt x="20215" y="101"/>
                  </a:cubicBezTo>
                  <a:lnTo>
                    <a:pt x="19447" y="468"/>
                  </a:lnTo>
                  <a:cubicBezTo>
                    <a:pt x="19114" y="635"/>
                    <a:pt x="18713" y="835"/>
                    <a:pt x="18280" y="1102"/>
                  </a:cubicBezTo>
                  <a:cubicBezTo>
                    <a:pt x="17813" y="1368"/>
                    <a:pt x="17279" y="1669"/>
                    <a:pt x="16712" y="2002"/>
                  </a:cubicBezTo>
                  <a:cubicBezTo>
                    <a:pt x="16145" y="2336"/>
                    <a:pt x="15545" y="2736"/>
                    <a:pt x="14911" y="3170"/>
                  </a:cubicBezTo>
                  <a:cubicBezTo>
                    <a:pt x="14244" y="3603"/>
                    <a:pt x="13576" y="4104"/>
                    <a:pt x="12876" y="4604"/>
                  </a:cubicBezTo>
                  <a:cubicBezTo>
                    <a:pt x="9840" y="6906"/>
                    <a:pt x="7105" y="9608"/>
                    <a:pt x="4770" y="12576"/>
                  </a:cubicBezTo>
                  <a:cubicBezTo>
                    <a:pt x="4236" y="13277"/>
                    <a:pt x="3736" y="13944"/>
                    <a:pt x="3269" y="14578"/>
                  </a:cubicBezTo>
                  <a:cubicBezTo>
                    <a:pt x="2802" y="15212"/>
                    <a:pt x="2435" y="15845"/>
                    <a:pt x="2068" y="16379"/>
                  </a:cubicBezTo>
                  <a:cubicBezTo>
                    <a:pt x="1701" y="16946"/>
                    <a:pt x="1434" y="17447"/>
                    <a:pt x="1168" y="17914"/>
                  </a:cubicBezTo>
                  <a:cubicBezTo>
                    <a:pt x="901" y="18381"/>
                    <a:pt x="667" y="18781"/>
                    <a:pt x="500" y="19114"/>
                  </a:cubicBezTo>
                  <a:lnTo>
                    <a:pt x="134" y="19848"/>
                  </a:lnTo>
                  <a:cubicBezTo>
                    <a:pt x="67" y="19948"/>
                    <a:pt x="33" y="20048"/>
                    <a:pt x="0" y="20115"/>
                  </a:cubicBezTo>
                  <a:cubicBezTo>
                    <a:pt x="67" y="20048"/>
                    <a:pt x="100" y="19948"/>
                    <a:pt x="167" y="19882"/>
                  </a:cubicBezTo>
                  <a:lnTo>
                    <a:pt x="567" y="19148"/>
                  </a:lnTo>
                  <a:cubicBezTo>
                    <a:pt x="767" y="18814"/>
                    <a:pt x="967" y="18414"/>
                    <a:pt x="1268" y="17980"/>
                  </a:cubicBezTo>
                  <a:cubicBezTo>
                    <a:pt x="1535" y="17513"/>
                    <a:pt x="1835" y="17013"/>
                    <a:pt x="2202" y="16479"/>
                  </a:cubicBezTo>
                  <a:cubicBezTo>
                    <a:pt x="2569" y="15912"/>
                    <a:pt x="2969" y="15312"/>
                    <a:pt x="3436" y="14678"/>
                  </a:cubicBezTo>
                  <a:cubicBezTo>
                    <a:pt x="3870" y="14044"/>
                    <a:pt x="4370" y="13410"/>
                    <a:pt x="4904" y="12710"/>
                  </a:cubicBezTo>
                  <a:cubicBezTo>
                    <a:pt x="7272" y="9741"/>
                    <a:pt x="9974" y="7073"/>
                    <a:pt x="12976" y="4771"/>
                  </a:cubicBezTo>
                  <a:cubicBezTo>
                    <a:pt x="13677" y="4271"/>
                    <a:pt x="14344" y="3770"/>
                    <a:pt x="14977" y="3337"/>
                  </a:cubicBezTo>
                  <a:cubicBezTo>
                    <a:pt x="15611" y="2870"/>
                    <a:pt x="16245" y="2503"/>
                    <a:pt x="16812" y="2136"/>
                  </a:cubicBezTo>
                  <a:cubicBezTo>
                    <a:pt x="17346" y="1769"/>
                    <a:pt x="17880" y="1502"/>
                    <a:pt x="18313" y="1235"/>
                  </a:cubicBezTo>
                  <a:cubicBezTo>
                    <a:pt x="18780" y="935"/>
                    <a:pt x="19180" y="735"/>
                    <a:pt x="19481" y="568"/>
                  </a:cubicBezTo>
                  <a:lnTo>
                    <a:pt x="20248" y="134"/>
                  </a:lnTo>
                  <a:cubicBezTo>
                    <a:pt x="20348" y="101"/>
                    <a:pt x="20415" y="34"/>
                    <a:pt x="20515" y="1"/>
                  </a:cubicBezTo>
                  <a:close/>
                </a:path>
              </a:pathLst>
            </a:custGeom>
            <a:solidFill>
              <a:srgbClr val="C94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52"/>
            <p:cNvSpPr/>
            <p:nvPr/>
          </p:nvSpPr>
          <p:spPr>
            <a:xfrm>
              <a:off x="6422525" y="3571650"/>
              <a:ext cx="191825" cy="261050"/>
            </a:xfrm>
            <a:custGeom>
              <a:avLst/>
              <a:gdLst/>
              <a:ahLst/>
              <a:cxnLst/>
              <a:rect l="l" t="t" r="r" b="b"/>
              <a:pathLst>
                <a:path w="7673" h="10442" extrusionOk="0">
                  <a:moveTo>
                    <a:pt x="0" y="0"/>
                  </a:moveTo>
                  <a:lnTo>
                    <a:pt x="0" y="0"/>
                  </a:lnTo>
                  <a:cubicBezTo>
                    <a:pt x="67" y="134"/>
                    <a:pt x="167" y="267"/>
                    <a:pt x="301" y="401"/>
                  </a:cubicBezTo>
                  <a:lnTo>
                    <a:pt x="1168" y="1502"/>
                  </a:lnTo>
                  <a:cubicBezTo>
                    <a:pt x="1902" y="2402"/>
                    <a:pt x="2936" y="3703"/>
                    <a:pt x="3970" y="5137"/>
                  </a:cubicBezTo>
                  <a:cubicBezTo>
                    <a:pt x="5037" y="6572"/>
                    <a:pt x="5938" y="7906"/>
                    <a:pt x="6605" y="8873"/>
                  </a:cubicBezTo>
                  <a:lnTo>
                    <a:pt x="7372" y="10041"/>
                  </a:lnTo>
                  <a:cubicBezTo>
                    <a:pt x="7439" y="10174"/>
                    <a:pt x="7572" y="10308"/>
                    <a:pt x="7673" y="10441"/>
                  </a:cubicBezTo>
                  <a:cubicBezTo>
                    <a:pt x="7606" y="10274"/>
                    <a:pt x="7539" y="10141"/>
                    <a:pt x="7439" y="10008"/>
                  </a:cubicBezTo>
                  <a:cubicBezTo>
                    <a:pt x="7272" y="9707"/>
                    <a:pt x="7039" y="9307"/>
                    <a:pt x="6739" y="8807"/>
                  </a:cubicBezTo>
                  <a:cubicBezTo>
                    <a:pt x="6105" y="7806"/>
                    <a:pt x="5237" y="6438"/>
                    <a:pt x="4170" y="5004"/>
                  </a:cubicBezTo>
                  <a:cubicBezTo>
                    <a:pt x="3103" y="3536"/>
                    <a:pt x="2069" y="2269"/>
                    <a:pt x="1301" y="1401"/>
                  </a:cubicBezTo>
                  <a:cubicBezTo>
                    <a:pt x="901" y="934"/>
                    <a:pt x="601" y="601"/>
                    <a:pt x="367" y="367"/>
                  </a:cubicBezTo>
                  <a:cubicBezTo>
                    <a:pt x="267" y="234"/>
                    <a:pt x="134" y="101"/>
                    <a:pt x="0" y="0"/>
                  </a:cubicBezTo>
                  <a:close/>
                </a:path>
              </a:pathLst>
            </a:custGeom>
            <a:solidFill>
              <a:srgbClr val="C94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52"/>
            <p:cNvSpPr/>
            <p:nvPr/>
          </p:nvSpPr>
          <p:spPr>
            <a:xfrm>
              <a:off x="6392500" y="3969425"/>
              <a:ext cx="684675" cy="961225"/>
            </a:xfrm>
            <a:custGeom>
              <a:avLst/>
              <a:gdLst/>
              <a:ahLst/>
              <a:cxnLst/>
              <a:rect l="l" t="t" r="r" b="b"/>
              <a:pathLst>
                <a:path w="27387" h="38449" extrusionOk="0">
                  <a:moveTo>
                    <a:pt x="5971" y="1"/>
                  </a:moveTo>
                  <a:lnTo>
                    <a:pt x="1" y="13344"/>
                  </a:lnTo>
                  <a:lnTo>
                    <a:pt x="13110" y="19615"/>
                  </a:lnTo>
                  <a:cubicBezTo>
                    <a:pt x="13110" y="19615"/>
                    <a:pt x="19114" y="35093"/>
                    <a:pt x="19648" y="37127"/>
                  </a:cubicBezTo>
                  <a:cubicBezTo>
                    <a:pt x="19952" y="38200"/>
                    <a:pt x="20878" y="38449"/>
                    <a:pt x="21672" y="38449"/>
                  </a:cubicBezTo>
                  <a:cubicBezTo>
                    <a:pt x="22361" y="38449"/>
                    <a:pt x="22950" y="38262"/>
                    <a:pt x="22950" y="38262"/>
                  </a:cubicBezTo>
                  <a:lnTo>
                    <a:pt x="26486" y="12510"/>
                  </a:lnTo>
                  <a:cubicBezTo>
                    <a:pt x="26753" y="10408"/>
                    <a:pt x="27387" y="8740"/>
                    <a:pt x="25285" y="8440"/>
                  </a:cubicBezTo>
                  <a:lnTo>
                    <a:pt x="19715" y="7706"/>
                  </a:lnTo>
                  <a:lnTo>
                    <a:pt x="59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52"/>
            <p:cNvSpPr/>
            <p:nvPr/>
          </p:nvSpPr>
          <p:spPr>
            <a:xfrm>
              <a:off x="6314950" y="3923375"/>
              <a:ext cx="310250" cy="416450"/>
            </a:xfrm>
            <a:custGeom>
              <a:avLst/>
              <a:gdLst/>
              <a:ahLst/>
              <a:cxnLst/>
              <a:rect l="l" t="t" r="r" b="b"/>
              <a:pathLst>
                <a:path w="12410" h="16658" extrusionOk="0">
                  <a:moveTo>
                    <a:pt x="7794" y="1"/>
                  </a:moveTo>
                  <a:cubicBezTo>
                    <a:pt x="7359" y="1"/>
                    <a:pt x="6942" y="246"/>
                    <a:pt x="6738" y="675"/>
                  </a:cubicBezTo>
                  <a:lnTo>
                    <a:pt x="334" y="13585"/>
                  </a:lnTo>
                  <a:cubicBezTo>
                    <a:pt x="0" y="14218"/>
                    <a:pt x="301" y="14952"/>
                    <a:pt x="934" y="15219"/>
                  </a:cubicBezTo>
                  <a:lnTo>
                    <a:pt x="4504" y="16587"/>
                  </a:lnTo>
                  <a:cubicBezTo>
                    <a:pt x="4639" y="16635"/>
                    <a:pt x="4779" y="16658"/>
                    <a:pt x="4917" y="16658"/>
                  </a:cubicBezTo>
                  <a:cubicBezTo>
                    <a:pt x="5355" y="16658"/>
                    <a:pt x="5776" y="16425"/>
                    <a:pt x="6005" y="16020"/>
                  </a:cubicBezTo>
                  <a:lnTo>
                    <a:pt x="12142" y="3811"/>
                  </a:lnTo>
                  <a:cubicBezTo>
                    <a:pt x="12409" y="3277"/>
                    <a:pt x="12242" y="2610"/>
                    <a:pt x="11709" y="2310"/>
                  </a:cubicBezTo>
                  <a:lnTo>
                    <a:pt x="8406" y="175"/>
                  </a:lnTo>
                  <a:cubicBezTo>
                    <a:pt x="8212" y="56"/>
                    <a:pt x="8001" y="1"/>
                    <a:pt x="77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52"/>
            <p:cNvSpPr/>
            <p:nvPr/>
          </p:nvSpPr>
          <p:spPr>
            <a:xfrm>
              <a:off x="6459225" y="4013625"/>
              <a:ext cx="160975" cy="321925"/>
            </a:xfrm>
            <a:custGeom>
              <a:avLst/>
              <a:gdLst/>
              <a:ahLst/>
              <a:cxnLst/>
              <a:rect l="l" t="t" r="r" b="b"/>
              <a:pathLst>
                <a:path w="6439" h="12877" extrusionOk="0">
                  <a:moveTo>
                    <a:pt x="6438" y="1"/>
                  </a:moveTo>
                  <a:lnTo>
                    <a:pt x="6438" y="1"/>
                  </a:lnTo>
                  <a:cubicBezTo>
                    <a:pt x="6104" y="601"/>
                    <a:pt x="5804" y="1235"/>
                    <a:pt x="5537" y="1902"/>
                  </a:cubicBezTo>
                  <a:cubicBezTo>
                    <a:pt x="5037" y="3103"/>
                    <a:pt x="4270" y="4738"/>
                    <a:pt x="3369" y="6505"/>
                  </a:cubicBezTo>
                  <a:cubicBezTo>
                    <a:pt x="2469" y="8240"/>
                    <a:pt x="1601" y="9841"/>
                    <a:pt x="967" y="10975"/>
                  </a:cubicBezTo>
                  <a:cubicBezTo>
                    <a:pt x="601" y="11576"/>
                    <a:pt x="300" y="12210"/>
                    <a:pt x="0" y="12877"/>
                  </a:cubicBezTo>
                  <a:cubicBezTo>
                    <a:pt x="434" y="12310"/>
                    <a:pt x="834" y="11709"/>
                    <a:pt x="1168" y="11109"/>
                  </a:cubicBezTo>
                  <a:cubicBezTo>
                    <a:pt x="1868" y="9975"/>
                    <a:pt x="2769" y="8407"/>
                    <a:pt x="3669" y="6639"/>
                  </a:cubicBezTo>
                  <a:cubicBezTo>
                    <a:pt x="4603" y="4871"/>
                    <a:pt x="5304" y="3203"/>
                    <a:pt x="5771" y="2002"/>
                  </a:cubicBezTo>
                  <a:cubicBezTo>
                    <a:pt x="6004" y="1402"/>
                    <a:pt x="6171" y="901"/>
                    <a:pt x="6305" y="534"/>
                  </a:cubicBezTo>
                  <a:cubicBezTo>
                    <a:pt x="6371" y="368"/>
                    <a:pt x="6405" y="168"/>
                    <a:pt x="64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52"/>
            <p:cNvSpPr/>
            <p:nvPr/>
          </p:nvSpPr>
          <p:spPr>
            <a:xfrm>
              <a:off x="6455050" y="3994450"/>
              <a:ext cx="139275" cy="61825"/>
            </a:xfrm>
            <a:custGeom>
              <a:avLst/>
              <a:gdLst/>
              <a:ahLst/>
              <a:cxnLst/>
              <a:rect l="l" t="t" r="r" b="b"/>
              <a:pathLst>
                <a:path w="5571" h="2473" extrusionOk="0">
                  <a:moveTo>
                    <a:pt x="570" y="1"/>
                  </a:moveTo>
                  <a:cubicBezTo>
                    <a:pt x="214" y="1"/>
                    <a:pt x="0" y="42"/>
                    <a:pt x="0" y="67"/>
                  </a:cubicBezTo>
                  <a:cubicBezTo>
                    <a:pt x="34" y="134"/>
                    <a:pt x="1401" y="134"/>
                    <a:pt x="2936" y="801"/>
                  </a:cubicBezTo>
                  <a:cubicBezTo>
                    <a:pt x="4390" y="1480"/>
                    <a:pt x="5375" y="2472"/>
                    <a:pt x="5495" y="2472"/>
                  </a:cubicBezTo>
                  <a:cubicBezTo>
                    <a:pt x="5499" y="2472"/>
                    <a:pt x="5502" y="2471"/>
                    <a:pt x="5504" y="2469"/>
                  </a:cubicBezTo>
                  <a:cubicBezTo>
                    <a:pt x="5571" y="2436"/>
                    <a:pt x="4704" y="1201"/>
                    <a:pt x="3069" y="534"/>
                  </a:cubicBezTo>
                  <a:cubicBezTo>
                    <a:pt x="2065" y="104"/>
                    <a:pt x="1137" y="1"/>
                    <a:pt x="5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52"/>
            <p:cNvSpPr/>
            <p:nvPr/>
          </p:nvSpPr>
          <p:spPr>
            <a:xfrm>
              <a:off x="6403350" y="4098400"/>
              <a:ext cx="147625" cy="76425"/>
            </a:xfrm>
            <a:custGeom>
              <a:avLst/>
              <a:gdLst/>
              <a:ahLst/>
              <a:cxnLst/>
              <a:rect l="l" t="t" r="r" b="b"/>
              <a:pathLst>
                <a:path w="5905" h="3057" extrusionOk="0">
                  <a:moveTo>
                    <a:pt x="68" y="0"/>
                  </a:moveTo>
                  <a:cubicBezTo>
                    <a:pt x="48" y="0"/>
                    <a:pt x="36" y="4"/>
                    <a:pt x="34" y="12"/>
                  </a:cubicBezTo>
                  <a:cubicBezTo>
                    <a:pt x="0" y="79"/>
                    <a:pt x="1334" y="746"/>
                    <a:pt x="2936" y="1580"/>
                  </a:cubicBezTo>
                  <a:cubicBezTo>
                    <a:pt x="4438" y="2363"/>
                    <a:pt x="5676" y="3057"/>
                    <a:pt x="5851" y="3057"/>
                  </a:cubicBezTo>
                  <a:cubicBezTo>
                    <a:pt x="5862" y="3057"/>
                    <a:pt x="5869" y="3054"/>
                    <a:pt x="5871" y="3048"/>
                  </a:cubicBezTo>
                  <a:cubicBezTo>
                    <a:pt x="5904" y="2981"/>
                    <a:pt x="4704" y="2147"/>
                    <a:pt x="3069" y="1313"/>
                  </a:cubicBezTo>
                  <a:cubicBezTo>
                    <a:pt x="1597" y="516"/>
                    <a:pt x="294" y="0"/>
                    <a:pt x="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52"/>
            <p:cNvSpPr/>
            <p:nvPr/>
          </p:nvSpPr>
          <p:spPr>
            <a:xfrm>
              <a:off x="6354150" y="4197925"/>
              <a:ext cx="122600" cy="92900"/>
            </a:xfrm>
            <a:custGeom>
              <a:avLst/>
              <a:gdLst/>
              <a:ahLst/>
              <a:cxnLst/>
              <a:rect l="l" t="t" r="r" b="b"/>
              <a:pathLst>
                <a:path w="4904" h="3716" extrusionOk="0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67" y="334"/>
                    <a:pt x="167" y="635"/>
                    <a:pt x="367" y="868"/>
                  </a:cubicBezTo>
                  <a:cubicBezTo>
                    <a:pt x="1134" y="2202"/>
                    <a:pt x="2435" y="3203"/>
                    <a:pt x="3936" y="3603"/>
                  </a:cubicBezTo>
                  <a:cubicBezTo>
                    <a:pt x="4161" y="3678"/>
                    <a:pt x="4405" y="3716"/>
                    <a:pt x="4640" y="3716"/>
                  </a:cubicBezTo>
                  <a:cubicBezTo>
                    <a:pt x="4718" y="3716"/>
                    <a:pt x="4795" y="3712"/>
                    <a:pt x="4870" y="3703"/>
                  </a:cubicBezTo>
                  <a:cubicBezTo>
                    <a:pt x="4904" y="3603"/>
                    <a:pt x="3436" y="3403"/>
                    <a:pt x="2068" y="2336"/>
                  </a:cubicBezTo>
                  <a:cubicBezTo>
                    <a:pt x="718" y="1282"/>
                    <a:pt x="115" y="0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52"/>
            <p:cNvSpPr/>
            <p:nvPr/>
          </p:nvSpPr>
          <p:spPr>
            <a:xfrm>
              <a:off x="6911200" y="4167075"/>
              <a:ext cx="132625" cy="160975"/>
            </a:xfrm>
            <a:custGeom>
              <a:avLst/>
              <a:gdLst/>
              <a:ahLst/>
              <a:cxnLst/>
              <a:rect l="l" t="t" r="r" b="b"/>
              <a:pathLst>
                <a:path w="5305" h="6439" extrusionOk="0">
                  <a:moveTo>
                    <a:pt x="101" y="1"/>
                  </a:moveTo>
                  <a:cubicBezTo>
                    <a:pt x="1" y="468"/>
                    <a:pt x="34" y="901"/>
                    <a:pt x="134" y="1335"/>
                  </a:cubicBezTo>
                  <a:cubicBezTo>
                    <a:pt x="534" y="3503"/>
                    <a:pt x="2002" y="5304"/>
                    <a:pt x="4037" y="6138"/>
                  </a:cubicBezTo>
                  <a:cubicBezTo>
                    <a:pt x="4437" y="6338"/>
                    <a:pt x="4871" y="6438"/>
                    <a:pt x="5304" y="6438"/>
                  </a:cubicBezTo>
                  <a:cubicBezTo>
                    <a:pt x="5304" y="6405"/>
                    <a:pt x="4837" y="6272"/>
                    <a:pt x="4104" y="5938"/>
                  </a:cubicBezTo>
                  <a:cubicBezTo>
                    <a:pt x="2236" y="5004"/>
                    <a:pt x="868" y="3303"/>
                    <a:pt x="368" y="1301"/>
                  </a:cubicBezTo>
                  <a:cubicBezTo>
                    <a:pt x="167" y="501"/>
                    <a:pt x="134" y="1"/>
                    <a:pt x="1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52"/>
            <p:cNvSpPr/>
            <p:nvPr/>
          </p:nvSpPr>
          <p:spPr>
            <a:xfrm>
              <a:off x="6844500" y="4724150"/>
              <a:ext cx="147625" cy="57625"/>
            </a:xfrm>
            <a:custGeom>
              <a:avLst/>
              <a:gdLst/>
              <a:ahLst/>
              <a:cxnLst/>
              <a:rect l="l" t="t" r="r" b="b"/>
              <a:pathLst>
                <a:path w="5905" h="2305" extrusionOk="0">
                  <a:moveTo>
                    <a:pt x="4057" y="0"/>
                  </a:moveTo>
                  <a:cubicBezTo>
                    <a:pt x="3566" y="0"/>
                    <a:pt x="3082" y="84"/>
                    <a:pt x="2635" y="267"/>
                  </a:cubicBezTo>
                  <a:cubicBezTo>
                    <a:pt x="1868" y="534"/>
                    <a:pt x="1201" y="1001"/>
                    <a:pt x="634" y="1568"/>
                  </a:cubicBezTo>
                  <a:cubicBezTo>
                    <a:pt x="200" y="1968"/>
                    <a:pt x="0" y="2302"/>
                    <a:pt x="0" y="2302"/>
                  </a:cubicBezTo>
                  <a:cubicBezTo>
                    <a:pt x="2" y="2304"/>
                    <a:pt x="5" y="2305"/>
                    <a:pt x="10" y="2305"/>
                  </a:cubicBezTo>
                  <a:cubicBezTo>
                    <a:pt x="72" y="2305"/>
                    <a:pt x="361" y="2078"/>
                    <a:pt x="767" y="1735"/>
                  </a:cubicBezTo>
                  <a:cubicBezTo>
                    <a:pt x="1368" y="1234"/>
                    <a:pt x="2035" y="834"/>
                    <a:pt x="2735" y="567"/>
                  </a:cubicBezTo>
                  <a:cubicBezTo>
                    <a:pt x="3232" y="378"/>
                    <a:pt x="3761" y="290"/>
                    <a:pt x="4289" y="290"/>
                  </a:cubicBezTo>
                  <a:cubicBezTo>
                    <a:pt x="4506" y="290"/>
                    <a:pt x="4723" y="305"/>
                    <a:pt x="4937" y="334"/>
                  </a:cubicBezTo>
                  <a:cubicBezTo>
                    <a:pt x="5271" y="400"/>
                    <a:pt x="5571" y="467"/>
                    <a:pt x="5904" y="467"/>
                  </a:cubicBezTo>
                  <a:cubicBezTo>
                    <a:pt x="5637" y="267"/>
                    <a:pt x="5304" y="167"/>
                    <a:pt x="5004" y="100"/>
                  </a:cubicBezTo>
                  <a:cubicBezTo>
                    <a:pt x="4691" y="35"/>
                    <a:pt x="4372" y="0"/>
                    <a:pt x="40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52"/>
            <p:cNvSpPr/>
            <p:nvPr/>
          </p:nvSpPr>
          <p:spPr>
            <a:xfrm>
              <a:off x="6038075" y="1915150"/>
              <a:ext cx="1541975" cy="1056100"/>
            </a:xfrm>
            <a:custGeom>
              <a:avLst/>
              <a:gdLst/>
              <a:ahLst/>
              <a:cxnLst/>
              <a:rect l="l" t="t" r="r" b="b"/>
              <a:pathLst>
                <a:path w="61679" h="42244" extrusionOk="0">
                  <a:moveTo>
                    <a:pt x="40123" y="0"/>
                  </a:moveTo>
                  <a:cubicBezTo>
                    <a:pt x="39577" y="0"/>
                    <a:pt x="39262" y="13"/>
                    <a:pt x="39262" y="13"/>
                  </a:cubicBezTo>
                  <a:lnTo>
                    <a:pt x="20148" y="1281"/>
                  </a:lnTo>
                  <a:cubicBezTo>
                    <a:pt x="20148" y="1281"/>
                    <a:pt x="11042" y="2848"/>
                    <a:pt x="7173" y="4950"/>
                  </a:cubicBezTo>
                  <a:cubicBezTo>
                    <a:pt x="3336" y="7018"/>
                    <a:pt x="868" y="15624"/>
                    <a:pt x="868" y="15624"/>
                  </a:cubicBezTo>
                  <a:lnTo>
                    <a:pt x="1" y="33604"/>
                  </a:lnTo>
                  <a:lnTo>
                    <a:pt x="6072" y="42243"/>
                  </a:lnTo>
                  <a:lnTo>
                    <a:pt x="40296" y="28934"/>
                  </a:lnTo>
                  <a:lnTo>
                    <a:pt x="61678" y="18593"/>
                  </a:lnTo>
                  <a:cubicBezTo>
                    <a:pt x="61678" y="18593"/>
                    <a:pt x="59110" y="8319"/>
                    <a:pt x="55207" y="4249"/>
                  </a:cubicBezTo>
                  <a:cubicBezTo>
                    <a:pt x="51478" y="325"/>
                    <a:pt x="42872" y="0"/>
                    <a:pt x="401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52"/>
            <p:cNvSpPr/>
            <p:nvPr/>
          </p:nvSpPr>
          <p:spPr>
            <a:xfrm>
              <a:off x="5970525" y="2001000"/>
              <a:ext cx="1719600" cy="1620200"/>
            </a:xfrm>
            <a:custGeom>
              <a:avLst/>
              <a:gdLst/>
              <a:ahLst/>
              <a:cxnLst/>
              <a:rect l="l" t="t" r="r" b="b"/>
              <a:pathLst>
                <a:path w="68784" h="64808" extrusionOk="0">
                  <a:moveTo>
                    <a:pt x="57618" y="1"/>
                  </a:moveTo>
                  <a:cubicBezTo>
                    <a:pt x="57150" y="1"/>
                    <a:pt x="50370" y="6686"/>
                    <a:pt x="50370" y="6686"/>
                  </a:cubicBezTo>
                  <a:cubicBezTo>
                    <a:pt x="50370" y="6686"/>
                    <a:pt x="31810" y="30187"/>
                    <a:pt x="19555" y="30187"/>
                  </a:cubicBezTo>
                  <a:cubicBezTo>
                    <a:pt x="18413" y="30187"/>
                    <a:pt x="17325" y="29983"/>
                    <a:pt x="16312" y="29536"/>
                  </a:cubicBezTo>
                  <a:cubicBezTo>
                    <a:pt x="11976" y="27635"/>
                    <a:pt x="4104" y="9922"/>
                    <a:pt x="4104" y="9922"/>
                  </a:cubicBezTo>
                  <a:lnTo>
                    <a:pt x="1" y="23965"/>
                  </a:lnTo>
                  <a:lnTo>
                    <a:pt x="6672" y="25633"/>
                  </a:lnTo>
                  <a:lnTo>
                    <a:pt x="14144" y="44547"/>
                  </a:lnTo>
                  <a:lnTo>
                    <a:pt x="10241" y="51885"/>
                  </a:lnTo>
                  <a:cubicBezTo>
                    <a:pt x="10008" y="52986"/>
                    <a:pt x="8373" y="53620"/>
                    <a:pt x="9074" y="54454"/>
                  </a:cubicBezTo>
                  <a:lnTo>
                    <a:pt x="10742" y="53286"/>
                  </a:lnTo>
                  <a:cubicBezTo>
                    <a:pt x="17197" y="61510"/>
                    <a:pt x="23576" y="64807"/>
                    <a:pt x="29907" y="64807"/>
                  </a:cubicBezTo>
                  <a:cubicBezTo>
                    <a:pt x="36827" y="64807"/>
                    <a:pt x="43691" y="60869"/>
                    <a:pt x="50537" y="55121"/>
                  </a:cubicBezTo>
                  <a:lnTo>
                    <a:pt x="56341" y="25466"/>
                  </a:lnTo>
                  <a:lnTo>
                    <a:pt x="68783" y="23799"/>
                  </a:lnTo>
                  <a:cubicBezTo>
                    <a:pt x="68783" y="23799"/>
                    <a:pt x="65448" y="12157"/>
                    <a:pt x="63780" y="7453"/>
                  </a:cubicBezTo>
                  <a:cubicBezTo>
                    <a:pt x="62112" y="2717"/>
                    <a:pt x="57775" y="415"/>
                    <a:pt x="57642" y="15"/>
                  </a:cubicBezTo>
                  <a:cubicBezTo>
                    <a:pt x="57639" y="6"/>
                    <a:pt x="57631" y="1"/>
                    <a:pt x="576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52"/>
            <p:cNvSpPr/>
            <p:nvPr/>
          </p:nvSpPr>
          <p:spPr>
            <a:xfrm>
              <a:off x="5980550" y="799225"/>
              <a:ext cx="1047425" cy="1169025"/>
            </a:xfrm>
            <a:custGeom>
              <a:avLst/>
              <a:gdLst/>
              <a:ahLst/>
              <a:cxnLst/>
              <a:rect l="l" t="t" r="r" b="b"/>
              <a:pathLst>
                <a:path w="41897" h="46761" extrusionOk="0">
                  <a:moveTo>
                    <a:pt x="24060" y="0"/>
                  </a:moveTo>
                  <a:cubicBezTo>
                    <a:pt x="23878" y="0"/>
                    <a:pt x="23697" y="6"/>
                    <a:pt x="23517" y="18"/>
                  </a:cubicBezTo>
                  <a:cubicBezTo>
                    <a:pt x="20615" y="285"/>
                    <a:pt x="17980" y="1919"/>
                    <a:pt x="16479" y="4421"/>
                  </a:cubicBezTo>
                  <a:cubicBezTo>
                    <a:pt x="15678" y="5756"/>
                    <a:pt x="15178" y="7390"/>
                    <a:pt x="13843" y="8224"/>
                  </a:cubicBezTo>
                  <a:cubicBezTo>
                    <a:pt x="12709" y="8958"/>
                    <a:pt x="11208" y="8891"/>
                    <a:pt x="9941" y="9391"/>
                  </a:cubicBezTo>
                  <a:cubicBezTo>
                    <a:pt x="8239" y="10025"/>
                    <a:pt x="7038" y="11660"/>
                    <a:pt x="6471" y="13394"/>
                  </a:cubicBezTo>
                  <a:cubicBezTo>
                    <a:pt x="5938" y="15162"/>
                    <a:pt x="6004" y="17030"/>
                    <a:pt x="6205" y="18865"/>
                  </a:cubicBezTo>
                  <a:cubicBezTo>
                    <a:pt x="6405" y="20533"/>
                    <a:pt x="6705" y="22334"/>
                    <a:pt x="5871" y="23802"/>
                  </a:cubicBezTo>
                  <a:cubicBezTo>
                    <a:pt x="5037" y="25269"/>
                    <a:pt x="3369" y="25870"/>
                    <a:pt x="2202" y="27037"/>
                  </a:cubicBezTo>
                  <a:cubicBezTo>
                    <a:pt x="0" y="29206"/>
                    <a:pt x="134" y="33242"/>
                    <a:pt x="2402" y="35310"/>
                  </a:cubicBezTo>
                  <a:cubicBezTo>
                    <a:pt x="3136" y="35944"/>
                    <a:pt x="4070" y="36478"/>
                    <a:pt x="4370" y="37445"/>
                  </a:cubicBezTo>
                  <a:cubicBezTo>
                    <a:pt x="4637" y="38279"/>
                    <a:pt x="4270" y="39213"/>
                    <a:pt x="4203" y="40080"/>
                  </a:cubicBezTo>
                  <a:cubicBezTo>
                    <a:pt x="4050" y="42221"/>
                    <a:pt x="6028" y="44166"/>
                    <a:pt x="8107" y="44166"/>
                  </a:cubicBezTo>
                  <a:cubicBezTo>
                    <a:pt x="8295" y="44166"/>
                    <a:pt x="8484" y="44150"/>
                    <a:pt x="8673" y="44116"/>
                  </a:cubicBezTo>
                  <a:cubicBezTo>
                    <a:pt x="9664" y="43946"/>
                    <a:pt x="10608" y="43391"/>
                    <a:pt x="11564" y="43391"/>
                  </a:cubicBezTo>
                  <a:cubicBezTo>
                    <a:pt x="11734" y="43391"/>
                    <a:pt x="11904" y="43409"/>
                    <a:pt x="12075" y="43449"/>
                  </a:cubicBezTo>
                  <a:cubicBezTo>
                    <a:pt x="13210" y="43716"/>
                    <a:pt x="13877" y="44817"/>
                    <a:pt x="14744" y="45584"/>
                  </a:cubicBezTo>
                  <a:cubicBezTo>
                    <a:pt x="15665" y="46368"/>
                    <a:pt x="16803" y="46760"/>
                    <a:pt x="17941" y="46760"/>
                  </a:cubicBezTo>
                  <a:cubicBezTo>
                    <a:pt x="19030" y="46760"/>
                    <a:pt x="20118" y="46402"/>
                    <a:pt x="21015" y="45684"/>
                  </a:cubicBezTo>
                  <a:cubicBezTo>
                    <a:pt x="21749" y="45084"/>
                    <a:pt x="22383" y="44216"/>
                    <a:pt x="23317" y="44050"/>
                  </a:cubicBezTo>
                  <a:cubicBezTo>
                    <a:pt x="23414" y="44036"/>
                    <a:pt x="23510" y="44030"/>
                    <a:pt x="23606" y="44030"/>
                  </a:cubicBezTo>
                  <a:cubicBezTo>
                    <a:pt x="24439" y="44030"/>
                    <a:pt x="25229" y="44485"/>
                    <a:pt x="26043" y="44485"/>
                  </a:cubicBezTo>
                  <a:cubicBezTo>
                    <a:pt x="26068" y="44485"/>
                    <a:pt x="26093" y="44484"/>
                    <a:pt x="26119" y="44483"/>
                  </a:cubicBezTo>
                  <a:cubicBezTo>
                    <a:pt x="27386" y="44417"/>
                    <a:pt x="28287" y="43282"/>
                    <a:pt x="28787" y="42115"/>
                  </a:cubicBezTo>
                  <a:cubicBezTo>
                    <a:pt x="29254" y="40981"/>
                    <a:pt x="29454" y="39680"/>
                    <a:pt x="30155" y="38679"/>
                  </a:cubicBezTo>
                  <a:cubicBezTo>
                    <a:pt x="31122" y="37311"/>
                    <a:pt x="32723" y="36644"/>
                    <a:pt x="34091" y="35777"/>
                  </a:cubicBezTo>
                  <a:cubicBezTo>
                    <a:pt x="40562" y="31641"/>
                    <a:pt x="41897" y="22734"/>
                    <a:pt x="36893" y="16897"/>
                  </a:cubicBezTo>
                  <a:lnTo>
                    <a:pt x="29054" y="7390"/>
                  </a:lnTo>
                  <a:cubicBezTo>
                    <a:pt x="30422" y="5956"/>
                    <a:pt x="30255" y="3487"/>
                    <a:pt x="28954" y="1986"/>
                  </a:cubicBezTo>
                  <a:cubicBezTo>
                    <a:pt x="27770" y="620"/>
                    <a:pt x="25896" y="0"/>
                    <a:pt x="240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52"/>
            <p:cNvSpPr/>
            <p:nvPr/>
          </p:nvSpPr>
          <p:spPr>
            <a:xfrm>
              <a:off x="6303275" y="1606900"/>
              <a:ext cx="131000" cy="136725"/>
            </a:xfrm>
            <a:custGeom>
              <a:avLst/>
              <a:gdLst/>
              <a:ahLst/>
              <a:cxnLst/>
              <a:rect l="l" t="t" r="r" b="b"/>
              <a:pathLst>
                <a:path w="5240" h="5469" extrusionOk="0">
                  <a:moveTo>
                    <a:pt x="2569" y="1"/>
                  </a:moveTo>
                  <a:cubicBezTo>
                    <a:pt x="2469" y="1"/>
                    <a:pt x="2369" y="1"/>
                    <a:pt x="2269" y="34"/>
                  </a:cubicBezTo>
                  <a:cubicBezTo>
                    <a:pt x="2232" y="31"/>
                    <a:pt x="2194" y="29"/>
                    <a:pt x="2158" y="29"/>
                  </a:cubicBezTo>
                  <a:cubicBezTo>
                    <a:pt x="1829" y="29"/>
                    <a:pt x="1508" y="161"/>
                    <a:pt x="1268" y="401"/>
                  </a:cubicBezTo>
                  <a:cubicBezTo>
                    <a:pt x="734" y="735"/>
                    <a:pt x="367" y="1268"/>
                    <a:pt x="200" y="1902"/>
                  </a:cubicBezTo>
                  <a:cubicBezTo>
                    <a:pt x="0" y="2970"/>
                    <a:pt x="401" y="4104"/>
                    <a:pt x="1268" y="4804"/>
                  </a:cubicBezTo>
                  <a:cubicBezTo>
                    <a:pt x="1739" y="5265"/>
                    <a:pt x="2308" y="5469"/>
                    <a:pt x="2864" y="5469"/>
                  </a:cubicBezTo>
                  <a:cubicBezTo>
                    <a:pt x="4082" y="5469"/>
                    <a:pt x="5239" y="4489"/>
                    <a:pt x="5171" y="3070"/>
                  </a:cubicBezTo>
                  <a:cubicBezTo>
                    <a:pt x="5237" y="2102"/>
                    <a:pt x="4804" y="1168"/>
                    <a:pt x="4003" y="601"/>
                  </a:cubicBezTo>
                  <a:cubicBezTo>
                    <a:pt x="3536" y="268"/>
                    <a:pt x="3036" y="101"/>
                    <a:pt x="2469" y="34"/>
                  </a:cubicBezTo>
                  <a:lnTo>
                    <a:pt x="25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52"/>
            <p:cNvSpPr/>
            <p:nvPr/>
          </p:nvSpPr>
          <p:spPr>
            <a:xfrm>
              <a:off x="6277425" y="1048175"/>
              <a:ext cx="768900" cy="1200875"/>
            </a:xfrm>
            <a:custGeom>
              <a:avLst/>
              <a:gdLst/>
              <a:ahLst/>
              <a:cxnLst/>
              <a:rect l="l" t="t" r="r" b="b"/>
              <a:pathLst>
                <a:path w="30756" h="48035" extrusionOk="0">
                  <a:moveTo>
                    <a:pt x="6605" y="1"/>
                  </a:moveTo>
                  <a:cubicBezTo>
                    <a:pt x="1868" y="501"/>
                    <a:pt x="0" y="6839"/>
                    <a:pt x="701" y="11542"/>
                  </a:cubicBezTo>
                  <a:cubicBezTo>
                    <a:pt x="1468" y="16746"/>
                    <a:pt x="2602" y="23117"/>
                    <a:pt x="4036" y="26820"/>
                  </a:cubicBezTo>
                  <a:cubicBezTo>
                    <a:pt x="6714" y="33794"/>
                    <a:pt x="12210" y="34026"/>
                    <a:pt x="12931" y="34026"/>
                  </a:cubicBezTo>
                  <a:cubicBezTo>
                    <a:pt x="12982" y="34026"/>
                    <a:pt x="13010" y="34025"/>
                    <a:pt x="13010" y="34025"/>
                  </a:cubicBezTo>
                  <a:lnTo>
                    <a:pt x="13977" y="38461"/>
                  </a:lnTo>
                  <a:lnTo>
                    <a:pt x="16178" y="48035"/>
                  </a:lnTo>
                  <a:lnTo>
                    <a:pt x="30756" y="35659"/>
                  </a:lnTo>
                  <a:lnTo>
                    <a:pt x="24818" y="2869"/>
                  </a:lnTo>
                  <a:cubicBezTo>
                    <a:pt x="24568" y="1523"/>
                    <a:pt x="23407" y="589"/>
                    <a:pt x="22080" y="589"/>
                  </a:cubicBezTo>
                  <a:cubicBezTo>
                    <a:pt x="21992" y="589"/>
                    <a:pt x="21904" y="593"/>
                    <a:pt x="21816" y="601"/>
                  </a:cubicBezTo>
                  <a:lnTo>
                    <a:pt x="660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52"/>
            <p:cNvSpPr/>
            <p:nvPr/>
          </p:nvSpPr>
          <p:spPr>
            <a:xfrm>
              <a:off x="6382500" y="1463050"/>
              <a:ext cx="54225" cy="48425"/>
            </a:xfrm>
            <a:custGeom>
              <a:avLst/>
              <a:gdLst/>
              <a:ahLst/>
              <a:cxnLst/>
              <a:rect l="l" t="t" r="r" b="b"/>
              <a:pathLst>
                <a:path w="2169" h="1937" extrusionOk="0">
                  <a:moveTo>
                    <a:pt x="1112" y="1"/>
                  </a:moveTo>
                  <a:cubicBezTo>
                    <a:pt x="1053" y="1"/>
                    <a:pt x="994" y="6"/>
                    <a:pt x="934" y="17"/>
                  </a:cubicBezTo>
                  <a:cubicBezTo>
                    <a:pt x="401" y="84"/>
                    <a:pt x="0" y="584"/>
                    <a:pt x="100" y="1152"/>
                  </a:cubicBezTo>
                  <a:cubicBezTo>
                    <a:pt x="188" y="1622"/>
                    <a:pt x="613" y="1936"/>
                    <a:pt x="1078" y="1936"/>
                  </a:cubicBezTo>
                  <a:cubicBezTo>
                    <a:pt x="1141" y="1936"/>
                    <a:pt x="1204" y="1931"/>
                    <a:pt x="1268" y="1919"/>
                  </a:cubicBezTo>
                  <a:cubicBezTo>
                    <a:pt x="1802" y="1852"/>
                    <a:pt x="2168" y="1352"/>
                    <a:pt x="2102" y="818"/>
                  </a:cubicBezTo>
                  <a:cubicBezTo>
                    <a:pt x="2013" y="344"/>
                    <a:pt x="1581" y="1"/>
                    <a:pt x="1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52"/>
            <p:cNvSpPr/>
            <p:nvPr/>
          </p:nvSpPr>
          <p:spPr>
            <a:xfrm>
              <a:off x="6344125" y="1373375"/>
              <a:ext cx="100950" cy="37975"/>
            </a:xfrm>
            <a:custGeom>
              <a:avLst/>
              <a:gdLst/>
              <a:ahLst/>
              <a:cxnLst/>
              <a:rect l="l" t="t" r="r" b="b"/>
              <a:pathLst>
                <a:path w="4038" h="1519" extrusionOk="0">
                  <a:moveTo>
                    <a:pt x="2370" y="1"/>
                  </a:moveTo>
                  <a:cubicBezTo>
                    <a:pt x="2176" y="1"/>
                    <a:pt x="1985" y="23"/>
                    <a:pt x="1802" y="69"/>
                  </a:cubicBezTo>
                  <a:cubicBezTo>
                    <a:pt x="1235" y="202"/>
                    <a:pt x="735" y="469"/>
                    <a:pt x="368" y="902"/>
                  </a:cubicBezTo>
                  <a:cubicBezTo>
                    <a:pt x="68" y="1203"/>
                    <a:pt x="1" y="1470"/>
                    <a:pt x="101" y="1503"/>
                  </a:cubicBezTo>
                  <a:cubicBezTo>
                    <a:pt x="112" y="1514"/>
                    <a:pt x="126" y="1519"/>
                    <a:pt x="144" y="1519"/>
                  </a:cubicBezTo>
                  <a:cubicBezTo>
                    <a:pt x="342" y="1519"/>
                    <a:pt x="956" y="883"/>
                    <a:pt x="1936" y="669"/>
                  </a:cubicBezTo>
                  <a:cubicBezTo>
                    <a:pt x="2177" y="624"/>
                    <a:pt x="2410" y="607"/>
                    <a:pt x="2627" y="607"/>
                  </a:cubicBezTo>
                  <a:cubicBezTo>
                    <a:pt x="3181" y="607"/>
                    <a:pt x="3633" y="714"/>
                    <a:pt x="3858" y="714"/>
                  </a:cubicBezTo>
                  <a:cubicBezTo>
                    <a:pt x="3934" y="714"/>
                    <a:pt x="3984" y="702"/>
                    <a:pt x="4004" y="669"/>
                  </a:cubicBezTo>
                  <a:cubicBezTo>
                    <a:pt x="4037" y="602"/>
                    <a:pt x="3870" y="402"/>
                    <a:pt x="3470" y="235"/>
                  </a:cubicBezTo>
                  <a:cubicBezTo>
                    <a:pt x="3119" y="82"/>
                    <a:pt x="2740" y="1"/>
                    <a:pt x="2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52"/>
            <p:cNvSpPr/>
            <p:nvPr/>
          </p:nvSpPr>
          <p:spPr>
            <a:xfrm>
              <a:off x="6627675" y="1404650"/>
              <a:ext cx="54225" cy="48425"/>
            </a:xfrm>
            <a:custGeom>
              <a:avLst/>
              <a:gdLst/>
              <a:ahLst/>
              <a:cxnLst/>
              <a:rect l="l" t="t" r="r" b="b"/>
              <a:pathLst>
                <a:path w="2169" h="1937" extrusionOk="0">
                  <a:moveTo>
                    <a:pt x="1091" y="1"/>
                  </a:moveTo>
                  <a:cubicBezTo>
                    <a:pt x="1028" y="1"/>
                    <a:pt x="965" y="6"/>
                    <a:pt x="901" y="18"/>
                  </a:cubicBezTo>
                  <a:cubicBezTo>
                    <a:pt x="367" y="85"/>
                    <a:pt x="0" y="585"/>
                    <a:pt x="67" y="1119"/>
                  </a:cubicBezTo>
                  <a:cubicBezTo>
                    <a:pt x="156" y="1594"/>
                    <a:pt x="588" y="1936"/>
                    <a:pt x="1057" y="1936"/>
                  </a:cubicBezTo>
                  <a:cubicBezTo>
                    <a:pt x="1116" y="1936"/>
                    <a:pt x="1175" y="1931"/>
                    <a:pt x="1234" y="1920"/>
                  </a:cubicBezTo>
                  <a:cubicBezTo>
                    <a:pt x="1768" y="1853"/>
                    <a:pt x="2168" y="1353"/>
                    <a:pt x="2068" y="786"/>
                  </a:cubicBezTo>
                  <a:cubicBezTo>
                    <a:pt x="1980" y="316"/>
                    <a:pt x="1556" y="1"/>
                    <a:pt x="10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52"/>
            <p:cNvSpPr/>
            <p:nvPr/>
          </p:nvSpPr>
          <p:spPr>
            <a:xfrm>
              <a:off x="6480075" y="1355050"/>
              <a:ext cx="74225" cy="234725"/>
            </a:xfrm>
            <a:custGeom>
              <a:avLst/>
              <a:gdLst/>
              <a:ahLst/>
              <a:cxnLst/>
              <a:rect l="l" t="t" r="r" b="b"/>
              <a:pathLst>
                <a:path w="2969" h="9389" extrusionOk="0">
                  <a:moveTo>
                    <a:pt x="1565" y="1"/>
                  </a:moveTo>
                  <a:cubicBezTo>
                    <a:pt x="1428" y="1"/>
                    <a:pt x="931" y="2557"/>
                    <a:pt x="434" y="5738"/>
                  </a:cubicBezTo>
                  <a:cubicBezTo>
                    <a:pt x="334" y="6506"/>
                    <a:pt x="200" y="7273"/>
                    <a:pt x="100" y="7973"/>
                  </a:cubicBezTo>
                  <a:cubicBezTo>
                    <a:pt x="0" y="8340"/>
                    <a:pt x="33" y="8741"/>
                    <a:pt x="200" y="9074"/>
                  </a:cubicBezTo>
                  <a:cubicBezTo>
                    <a:pt x="334" y="9241"/>
                    <a:pt x="500" y="9374"/>
                    <a:pt x="734" y="9374"/>
                  </a:cubicBezTo>
                  <a:cubicBezTo>
                    <a:pt x="783" y="9384"/>
                    <a:pt x="829" y="9388"/>
                    <a:pt x="874" y="9388"/>
                  </a:cubicBezTo>
                  <a:cubicBezTo>
                    <a:pt x="982" y="9388"/>
                    <a:pt x="1083" y="9365"/>
                    <a:pt x="1201" y="9341"/>
                  </a:cubicBezTo>
                  <a:cubicBezTo>
                    <a:pt x="2302" y="9174"/>
                    <a:pt x="2969" y="9041"/>
                    <a:pt x="2969" y="8974"/>
                  </a:cubicBezTo>
                  <a:cubicBezTo>
                    <a:pt x="2969" y="8949"/>
                    <a:pt x="2867" y="8938"/>
                    <a:pt x="2679" y="8938"/>
                  </a:cubicBezTo>
                  <a:cubicBezTo>
                    <a:pt x="2375" y="8938"/>
                    <a:pt x="1848" y="8966"/>
                    <a:pt x="1168" y="9007"/>
                  </a:cubicBezTo>
                  <a:cubicBezTo>
                    <a:pt x="1085" y="9018"/>
                    <a:pt x="1003" y="9025"/>
                    <a:pt x="925" y="9025"/>
                  </a:cubicBezTo>
                  <a:cubicBezTo>
                    <a:pt x="752" y="9025"/>
                    <a:pt x="603" y="8989"/>
                    <a:pt x="534" y="8874"/>
                  </a:cubicBezTo>
                  <a:cubicBezTo>
                    <a:pt x="467" y="8607"/>
                    <a:pt x="467" y="8307"/>
                    <a:pt x="534" y="8040"/>
                  </a:cubicBezTo>
                  <a:cubicBezTo>
                    <a:pt x="667" y="7340"/>
                    <a:pt x="767" y="6572"/>
                    <a:pt x="901" y="5805"/>
                  </a:cubicBezTo>
                  <a:cubicBezTo>
                    <a:pt x="1401" y="2603"/>
                    <a:pt x="1701" y="1"/>
                    <a:pt x="1568" y="1"/>
                  </a:cubicBezTo>
                  <a:cubicBezTo>
                    <a:pt x="1567" y="1"/>
                    <a:pt x="1566" y="1"/>
                    <a:pt x="15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52"/>
            <p:cNvSpPr/>
            <p:nvPr/>
          </p:nvSpPr>
          <p:spPr>
            <a:xfrm>
              <a:off x="6602650" y="1775375"/>
              <a:ext cx="244375" cy="174300"/>
            </a:xfrm>
            <a:custGeom>
              <a:avLst/>
              <a:gdLst/>
              <a:ahLst/>
              <a:cxnLst/>
              <a:rect l="l" t="t" r="r" b="b"/>
              <a:pathLst>
                <a:path w="9775" h="6972" extrusionOk="0">
                  <a:moveTo>
                    <a:pt x="9774" y="0"/>
                  </a:moveTo>
                  <a:lnTo>
                    <a:pt x="9774" y="0"/>
                  </a:lnTo>
                  <a:cubicBezTo>
                    <a:pt x="7039" y="2502"/>
                    <a:pt x="3636" y="4236"/>
                    <a:pt x="1" y="4937"/>
                  </a:cubicBezTo>
                  <a:lnTo>
                    <a:pt x="434" y="6972"/>
                  </a:lnTo>
                  <a:cubicBezTo>
                    <a:pt x="8340" y="6071"/>
                    <a:pt x="9774" y="0"/>
                    <a:pt x="97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52"/>
            <p:cNvSpPr/>
            <p:nvPr/>
          </p:nvSpPr>
          <p:spPr>
            <a:xfrm>
              <a:off x="6569300" y="1601200"/>
              <a:ext cx="103425" cy="80000"/>
            </a:xfrm>
            <a:custGeom>
              <a:avLst/>
              <a:gdLst/>
              <a:ahLst/>
              <a:cxnLst/>
              <a:rect l="l" t="t" r="r" b="b"/>
              <a:pathLst>
                <a:path w="4137" h="3200" extrusionOk="0">
                  <a:moveTo>
                    <a:pt x="2344" y="0"/>
                  </a:moveTo>
                  <a:cubicBezTo>
                    <a:pt x="2240" y="0"/>
                    <a:pt x="2136" y="10"/>
                    <a:pt x="2035" y="29"/>
                  </a:cubicBezTo>
                  <a:cubicBezTo>
                    <a:pt x="1168" y="196"/>
                    <a:pt x="434" y="796"/>
                    <a:pt x="100" y="1630"/>
                  </a:cubicBezTo>
                  <a:lnTo>
                    <a:pt x="67" y="1697"/>
                  </a:lnTo>
                  <a:cubicBezTo>
                    <a:pt x="0" y="1863"/>
                    <a:pt x="0" y="2097"/>
                    <a:pt x="134" y="2230"/>
                  </a:cubicBezTo>
                  <a:cubicBezTo>
                    <a:pt x="234" y="2364"/>
                    <a:pt x="401" y="2497"/>
                    <a:pt x="567" y="2564"/>
                  </a:cubicBezTo>
                  <a:cubicBezTo>
                    <a:pt x="1068" y="2931"/>
                    <a:pt x="1701" y="3131"/>
                    <a:pt x="2335" y="3198"/>
                  </a:cubicBezTo>
                  <a:cubicBezTo>
                    <a:pt x="2363" y="3199"/>
                    <a:pt x="2391" y="3200"/>
                    <a:pt x="2419" y="3200"/>
                  </a:cubicBezTo>
                  <a:cubicBezTo>
                    <a:pt x="3055" y="3200"/>
                    <a:pt x="3649" y="2837"/>
                    <a:pt x="3936" y="2230"/>
                  </a:cubicBezTo>
                  <a:cubicBezTo>
                    <a:pt x="4137" y="1630"/>
                    <a:pt x="4003" y="963"/>
                    <a:pt x="3569" y="496"/>
                  </a:cubicBezTo>
                  <a:cubicBezTo>
                    <a:pt x="3245" y="171"/>
                    <a:pt x="2789" y="0"/>
                    <a:pt x="23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52"/>
            <p:cNvSpPr/>
            <p:nvPr/>
          </p:nvSpPr>
          <p:spPr>
            <a:xfrm>
              <a:off x="6565950" y="1580975"/>
              <a:ext cx="80100" cy="91675"/>
            </a:xfrm>
            <a:custGeom>
              <a:avLst/>
              <a:gdLst/>
              <a:ahLst/>
              <a:cxnLst/>
              <a:rect l="l" t="t" r="r" b="b"/>
              <a:pathLst>
                <a:path w="3204" h="3667" extrusionOk="0">
                  <a:moveTo>
                    <a:pt x="2849" y="1"/>
                  </a:moveTo>
                  <a:cubicBezTo>
                    <a:pt x="2844" y="1"/>
                    <a:pt x="2840" y="2"/>
                    <a:pt x="2836" y="4"/>
                  </a:cubicBezTo>
                  <a:cubicBezTo>
                    <a:pt x="2669" y="37"/>
                    <a:pt x="2903" y="1205"/>
                    <a:pt x="2069" y="2239"/>
                  </a:cubicBezTo>
                  <a:cubicBezTo>
                    <a:pt x="1268" y="3273"/>
                    <a:pt x="1" y="3406"/>
                    <a:pt x="34" y="3540"/>
                  </a:cubicBezTo>
                  <a:cubicBezTo>
                    <a:pt x="34" y="3612"/>
                    <a:pt x="207" y="3667"/>
                    <a:pt x="492" y="3667"/>
                  </a:cubicBezTo>
                  <a:cubicBezTo>
                    <a:pt x="602" y="3667"/>
                    <a:pt x="728" y="3658"/>
                    <a:pt x="868" y="3640"/>
                  </a:cubicBezTo>
                  <a:cubicBezTo>
                    <a:pt x="1535" y="3473"/>
                    <a:pt x="2169" y="3106"/>
                    <a:pt x="2603" y="2572"/>
                  </a:cubicBezTo>
                  <a:cubicBezTo>
                    <a:pt x="3003" y="2072"/>
                    <a:pt x="3203" y="1405"/>
                    <a:pt x="3136" y="738"/>
                  </a:cubicBezTo>
                  <a:cubicBezTo>
                    <a:pt x="3105" y="265"/>
                    <a:pt x="2925" y="1"/>
                    <a:pt x="2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52"/>
            <p:cNvSpPr/>
            <p:nvPr/>
          </p:nvSpPr>
          <p:spPr>
            <a:xfrm>
              <a:off x="6154825" y="915025"/>
              <a:ext cx="547925" cy="505175"/>
            </a:xfrm>
            <a:custGeom>
              <a:avLst/>
              <a:gdLst/>
              <a:ahLst/>
              <a:cxnLst/>
              <a:rect l="l" t="t" r="r" b="b"/>
              <a:pathLst>
                <a:path w="21917" h="20207" extrusionOk="0">
                  <a:moveTo>
                    <a:pt x="16853" y="0"/>
                  </a:moveTo>
                  <a:cubicBezTo>
                    <a:pt x="16272" y="0"/>
                    <a:pt x="15698" y="107"/>
                    <a:pt x="15145" y="356"/>
                  </a:cubicBezTo>
                  <a:cubicBezTo>
                    <a:pt x="14077" y="823"/>
                    <a:pt x="13277" y="1791"/>
                    <a:pt x="12276" y="2324"/>
                  </a:cubicBezTo>
                  <a:cubicBezTo>
                    <a:pt x="10875" y="3058"/>
                    <a:pt x="9207" y="2992"/>
                    <a:pt x="7706" y="3492"/>
                  </a:cubicBezTo>
                  <a:cubicBezTo>
                    <a:pt x="5905" y="4159"/>
                    <a:pt x="4504" y="5627"/>
                    <a:pt x="4004" y="7495"/>
                  </a:cubicBezTo>
                  <a:cubicBezTo>
                    <a:pt x="3603" y="8896"/>
                    <a:pt x="3737" y="10530"/>
                    <a:pt x="2836" y="11698"/>
                  </a:cubicBezTo>
                  <a:cubicBezTo>
                    <a:pt x="2402" y="12231"/>
                    <a:pt x="1835" y="12598"/>
                    <a:pt x="1368" y="13099"/>
                  </a:cubicBezTo>
                  <a:cubicBezTo>
                    <a:pt x="534" y="14033"/>
                    <a:pt x="67" y="15234"/>
                    <a:pt x="34" y="16501"/>
                  </a:cubicBezTo>
                  <a:cubicBezTo>
                    <a:pt x="1" y="17735"/>
                    <a:pt x="101" y="18970"/>
                    <a:pt x="368" y="20204"/>
                  </a:cubicBezTo>
                  <a:cubicBezTo>
                    <a:pt x="402" y="20205"/>
                    <a:pt x="437" y="20206"/>
                    <a:pt x="471" y="20206"/>
                  </a:cubicBezTo>
                  <a:cubicBezTo>
                    <a:pt x="1853" y="20206"/>
                    <a:pt x="2885" y="18905"/>
                    <a:pt x="3503" y="17635"/>
                  </a:cubicBezTo>
                  <a:cubicBezTo>
                    <a:pt x="4137" y="16368"/>
                    <a:pt x="4671" y="14867"/>
                    <a:pt x="5905" y="14166"/>
                  </a:cubicBezTo>
                  <a:cubicBezTo>
                    <a:pt x="7506" y="13232"/>
                    <a:pt x="9941" y="13833"/>
                    <a:pt x="11042" y="12298"/>
                  </a:cubicBezTo>
                  <a:cubicBezTo>
                    <a:pt x="11776" y="11231"/>
                    <a:pt x="11476" y="9563"/>
                    <a:pt x="12343" y="8696"/>
                  </a:cubicBezTo>
                  <a:cubicBezTo>
                    <a:pt x="12968" y="8094"/>
                    <a:pt x="13834" y="8038"/>
                    <a:pt x="14729" y="8038"/>
                  </a:cubicBezTo>
                  <a:cubicBezTo>
                    <a:pt x="14932" y="8038"/>
                    <a:pt x="15137" y="8041"/>
                    <a:pt x="15340" y="8041"/>
                  </a:cubicBezTo>
                  <a:cubicBezTo>
                    <a:pt x="15533" y="8041"/>
                    <a:pt x="15724" y="8038"/>
                    <a:pt x="15912" y="8028"/>
                  </a:cubicBezTo>
                  <a:cubicBezTo>
                    <a:pt x="17513" y="7928"/>
                    <a:pt x="19014" y="7128"/>
                    <a:pt x="19982" y="5827"/>
                  </a:cubicBezTo>
                  <a:cubicBezTo>
                    <a:pt x="20916" y="4559"/>
                    <a:pt x="21916" y="3225"/>
                    <a:pt x="21516" y="1657"/>
                  </a:cubicBezTo>
                  <a:cubicBezTo>
                    <a:pt x="20098" y="802"/>
                    <a:pt x="18448" y="0"/>
                    <a:pt x="168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52"/>
            <p:cNvSpPr/>
            <p:nvPr/>
          </p:nvSpPr>
          <p:spPr>
            <a:xfrm>
              <a:off x="6508825" y="878050"/>
              <a:ext cx="852725" cy="915675"/>
            </a:xfrm>
            <a:custGeom>
              <a:avLst/>
              <a:gdLst/>
              <a:ahLst/>
              <a:cxnLst/>
              <a:rect l="l" t="t" r="r" b="b"/>
              <a:pathLst>
                <a:path w="34109" h="36627" extrusionOk="0">
                  <a:moveTo>
                    <a:pt x="8965" y="1"/>
                  </a:moveTo>
                  <a:cubicBezTo>
                    <a:pt x="8687" y="1"/>
                    <a:pt x="8405" y="22"/>
                    <a:pt x="8123" y="67"/>
                  </a:cubicBezTo>
                  <a:cubicBezTo>
                    <a:pt x="5988" y="468"/>
                    <a:pt x="4221" y="2269"/>
                    <a:pt x="3487" y="4437"/>
                  </a:cubicBezTo>
                  <a:cubicBezTo>
                    <a:pt x="3153" y="5471"/>
                    <a:pt x="1252" y="6605"/>
                    <a:pt x="318" y="7139"/>
                  </a:cubicBezTo>
                  <a:cubicBezTo>
                    <a:pt x="0" y="7310"/>
                    <a:pt x="2327" y="7552"/>
                    <a:pt x="3977" y="7552"/>
                  </a:cubicBezTo>
                  <a:cubicBezTo>
                    <a:pt x="4582" y="7552"/>
                    <a:pt x="5095" y="7520"/>
                    <a:pt x="5355" y="7439"/>
                  </a:cubicBezTo>
                  <a:cubicBezTo>
                    <a:pt x="5521" y="8840"/>
                    <a:pt x="6922" y="11709"/>
                    <a:pt x="7923" y="12610"/>
                  </a:cubicBezTo>
                  <a:cubicBezTo>
                    <a:pt x="8957" y="13510"/>
                    <a:pt x="10125" y="14244"/>
                    <a:pt x="11326" y="14845"/>
                  </a:cubicBezTo>
                  <a:cubicBezTo>
                    <a:pt x="11116" y="16313"/>
                    <a:pt x="12494" y="20903"/>
                    <a:pt x="14638" y="20903"/>
                  </a:cubicBezTo>
                  <a:cubicBezTo>
                    <a:pt x="14881" y="20903"/>
                    <a:pt x="15134" y="20844"/>
                    <a:pt x="15395" y="20715"/>
                  </a:cubicBezTo>
                  <a:cubicBezTo>
                    <a:pt x="15829" y="20515"/>
                    <a:pt x="16162" y="20115"/>
                    <a:pt x="16229" y="19648"/>
                  </a:cubicBezTo>
                  <a:lnTo>
                    <a:pt x="19998" y="36627"/>
                  </a:lnTo>
                  <a:cubicBezTo>
                    <a:pt x="21299" y="36327"/>
                    <a:pt x="21933" y="35693"/>
                    <a:pt x="22267" y="34892"/>
                  </a:cubicBezTo>
                  <a:cubicBezTo>
                    <a:pt x="22567" y="35026"/>
                    <a:pt x="22901" y="35092"/>
                    <a:pt x="23234" y="35126"/>
                  </a:cubicBezTo>
                  <a:cubicBezTo>
                    <a:pt x="23317" y="35131"/>
                    <a:pt x="23400" y="35133"/>
                    <a:pt x="23483" y="35133"/>
                  </a:cubicBezTo>
                  <a:cubicBezTo>
                    <a:pt x="25087" y="35133"/>
                    <a:pt x="26537" y="34217"/>
                    <a:pt x="27204" y="32757"/>
                  </a:cubicBezTo>
                  <a:cubicBezTo>
                    <a:pt x="27571" y="31957"/>
                    <a:pt x="27671" y="31023"/>
                    <a:pt x="28271" y="30389"/>
                  </a:cubicBezTo>
                  <a:cubicBezTo>
                    <a:pt x="28805" y="29855"/>
                    <a:pt x="29605" y="29722"/>
                    <a:pt x="30272" y="29422"/>
                  </a:cubicBezTo>
                  <a:cubicBezTo>
                    <a:pt x="33608" y="27921"/>
                    <a:pt x="34109" y="23417"/>
                    <a:pt x="31173" y="21249"/>
                  </a:cubicBezTo>
                  <a:cubicBezTo>
                    <a:pt x="30639" y="20849"/>
                    <a:pt x="29972" y="20482"/>
                    <a:pt x="29705" y="19915"/>
                  </a:cubicBezTo>
                  <a:cubicBezTo>
                    <a:pt x="29439" y="19348"/>
                    <a:pt x="29572" y="18681"/>
                    <a:pt x="29572" y="18047"/>
                  </a:cubicBezTo>
                  <a:cubicBezTo>
                    <a:pt x="29472" y="16179"/>
                    <a:pt x="28071" y="14678"/>
                    <a:pt x="26236" y="14444"/>
                  </a:cubicBezTo>
                  <a:cubicBezTo>
                    <a:pt x="25202" y="14344"/>
                    <a:pt x="24001" y="14611"/>
                    <a:pt x="23301" y="13844"/>
                  </a:cubicBezTo>
                  <a:cubicBezTo>
                    <a:pt x="22634" y="13110"/>
                    <a:pt x="23001" y="11943"/>
                    <a:pt x="23101" y="10942"/>
                  </a:cubicBezTo>
                  <a:cubicBezTo>
                    <a:pt x="23301" y="9274"/>
                    <a:pt x="22767" y="7573"/>
                    <a:pt x="21600" y="6339"/>
                  </a:cubicBezTo>
                  <a:cubicBezTo>
                    <a:pt x="21433" y="6072"/>
                    <a:pt x="21199" y="5771"/>
                    <a:pt x="20999" y="5505"/>
                  </a:cubicBezTo>
                  <a:cubicBezTo>
                    <a:pt x="19525" y="3785"/>
                    <a:pt x="17382" y="2825"/>
                    <a:pt x="15171" y="2825"/>
                  </a:cubicBezTo>
                  <a:cubicBezTo>
                    <a:pt x="14680" y="2825"/>
                    <a:pt x="14185" y="2872"/>
                    <a:pt x="13694" y="2969"/>
                  </a:cubicBezTo>
                  <a:cubicBezTo>
                    <a:pt x="12816" y="1125"/>
                    <a:pt x="10962" y="1"/>
                    <a:pt x="89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52"/>
            <p:cNvSpPr/>
            <p:nvPr/>
          </p:nvSpPr>
          <p:spPr>
            <a:xfrm>
              <a:off x="6887650" y="1349800"/>
              <a:ext cx="158300" cy="187475"/>
            </a:xfrm>
            <a:custGeom>
              <a:avLst/>
              <a:gdLst/>
              <a:ahLst/>
              <a:cxnLst/>
              <a:rect l="l" t="t" r="r" b="b"/>
              <a:pathLst>
                <a:path w="6332" h="7499" extrusionOk="0">
                  <a:moveTo>
                    <a:pt x="2524" y="0"/>
                  </a:moveTo>
                  <a:cubicBezTo>
                    <a:pt x="1208" y="0"/>
                    <a:pt x="0" y="802"/>
                    <a:pt x="242" y="2146"/>
                  </a:cubicBezTo>
                  <a:cubicBezTo>
                    <a:pt x="609" y="4114"/>
                    <a:pt x="1476" y="7316"/>
                    <a:pt x="1543" y="7450"/>
                  </a:cubicBezTo>
                  <a:cubicBezTo>
                    <a:pt x="1548" y="7476"/>
                    <a:pt x="1677" y="7498"/>
                    <a:pt x="1885" y="7498"/>
                  </a:cubicBezTo>
                  <a:cubicBezTo>
                    <a:pt x="2988" y="7498"/>
                    <a:pt x="6332" y="6874"/>
                    <a:pt x="5546" y="2946"/>
                  </a:cubicBezTo>
                  <a:cubicBezTo>
                    <a:pt x="5212" y="1178"/>
                    <a:pt x="4378" y="411"/>
                    <a:pt x="3478" y="144"/>
                  </a:cubicBezTo>
                  <a:cubicBezTo>
                    <a:pt x="3166" y="47"/>
                    <a:pt x="2842" y="0"/>
                    <a:pt x="25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52"/>
            <p:cNvSpPr/>
            <p:nvPr/>
          </p:nvSpPr>
          <p:spPr>
            <a:xfrm>
              <a:off x="6944550" y="1386750"/>
              <a:ext cx="56750" cy="104800"/>
            </a:xfrm>
            <a:custGeom>
              <a:avLst/>
              <a:gdLst/>
              <a:ahLst/>
              <a:cxnLst/>
              <a:rect l="l" t="t" r="r" b="b"/>
              <a:pathLst>
                <a:path w="2270" h="4192" extrusionOk="0">
                  <a:moveTo>
                    <a:pt x="568" y="1"/>
                  </a:moveTo>
                  <a:cubicBezTo>
                    <a:pt x="401" y="34"/>
                    <a:pt x="234" y="101"/>
                    <a:pt x="134" y="234"/>
                  </a:cubicBezTo>
                  <a:cubicBezTo>
                    <a:pt x="68" y="301"/>
                    <a:pt x="1" y="434"/>
                    <a:pt x="1" y="568"/>
                  </a:cubicBezTo>
                  <a:cubicBezTo>
                    <a:pt x="1" y="735"/>
                    <a:pt x="95" y="809"/>
                    <a:pt x="125" y="809"/>
                  </a:cubicBezTo>
                  <a:cubicBezTo>
                    <a:pt x="131" y="809"/>
                    <a:pt x="134" y="807"/>
                    <a:pt x="134" y="801"/>
                  </a:cubicBezTo>
                  <a:cubicBezTo>
                    <a:pt x="134" y="801"/>
                    <a:pt x="101" y="701"/>
                    <a:pt x="134" y="568"/>
                  </a:cubicBezTo>
                  <a:cubicBezTo>
                    <a:pt x="168" y="367"/>
                    <a:pt x="368" y="234"/>
                    <a:pt x="568" y="234"/>
                  </a:cubicBezTo>
                  <a:cubicBezTo>
                    <a:pt x="902" y="267"/>
                    <a:pt x="1168" y="468"/>
                    <a:pt x="1302" y="768"/>
                  </a:cubicBezTo>
                  <a:cubicBezTo>
                    <a:pt x="1535" y="1101"/>
                    <a:pt x="1702" y="1468"/>
                    <a:pt x="1769" y="1869"/>
                  </a:cubicBezTo>
                  <a:cubicBezTo>
                    <a:pt x="1936" y="2736"/>
                    <a:pt x="1669" y="3603"/>
                    <a:pt x="1202" y="3903"/>
                  </a:cubicBezTo>
                  <a:cubicBezTo>
                    <a:pt x="1052" y="3978"/>
                    <a:pt x="902" y="4016"/>
                    <a:pt x="737" y="4016"/>
                  </a:cubicBezTo>
                  <a:cubicBezTo>
                    <a:pt x="683" y="4016"/>
                    <a:pt x="626" y="4012"/>
                    <a:pt x="568" y="4003"/>
                  </a:cubicBezTo>
                  <a:cubicBezTo>
                    <a:pt x="460" y="3976"/>
                    <a:pt x="374" y="3928"/>
                    <a:pt x="345" y="3928"/>
                  </a:cubicBezTo>
                  <a:cubicBezTo>
                    <a:pt x="338" y="3928"/>
                    <a:pt x="335" y="3930"/>
                    <a:pt x="335" y="3937"/>
                  </a:cubicBezTo>
                  <a:cubicBezTo>
                    <a:pt x="335" y="3937"/>
                    <a:pt x="368" y="4070"/>
                    <a:pt x="535" y="4103"/>
                  </a:cubicBezTo>
                  <a:cubicBezTo>
                    <a:pt x="643" y="4166"/>
                    <a:pt x="766" y="4192"/>
                    <a:pt x="890" y="4192"/>
                  </a:cubicBezTo>
                  <a:cubicBezTo>
                    <a:pt x="1033" y="4192"/>
                    <a:pt x="1177" y="4157"/>
                    <a:pt x="1302" y="4103"/>
                  </a:cubicBezTo>
                  <a:cubicBezTo>
                    <a:pt x="1936" y="3770"/>
                    <a:pt x="2269" y="2769"/>
                    <a:pt x="2102" y="1835"/>
                  </a:cubicBezTo>
                  <a:cubicBezTo>
                    <a:pt x="2036" y="1368"/>
                    <a:pt x="1836" y="935"/>
                    <a:pt x="1569" y="568"/>
                  </a:cubicBezTo>
                  <a:cubicBezTo>
                    <a:pt x="1335" y="234"/>
                    <a:pt x="968" y="1"/>
                    <a:pt x="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52"/>
            <p:cNvSpPr/>
            <p:nvPr/>
          </p:nvSpPr>
          <p:spPr>
            <a:xfrm>
              <a:off x="6675200" y="995650"/>
              <a:ext cx="408650" cy="510375"/>
            </a:xfrm>
            <a:custGeom>
              <a:avLst/>
              <a:gdLst/>
              <a:ahLst/>
              <a:cxnLst/>
              <a:rect l="l" t="t" r="r" b="b"/>
              <a:pathLst>
                <a:path w="16346" h="20415" extrusionOk="0">
                  <a:moveTo>
                    <a:pt x="1" y="0"/>
                  </a:moveTo>
                  <a:cubicBezTo>
                    <a:pt x="401" y="100"/>
                    <a:pt x="801" y="300"/>
                    <a:pt x="1101" y="567"/>
                  </a:cubicBezTo>
                  <a:cubicBezTo>
                    <a:pt x="1735" y="1101"/>
                    <a:pt x="2202" y="2268"/>
                    <a:pt x="2236" y="3703"/>
                  </a:cubicBezTo>
                  <a:lnTo>
                    <a:pt x="2236" y="3836"/>
                  </a:lnTo>
                  <a:lnTo>
                    <a:pt x="2369" y="3836"/>
                  </a:lnTo>
                  <a:cubicBezTo>
                    <a:pt x="3803" y="3869"/>
                    <a:pt x="5138" y="4570"/>
                    <a:pt x="6005" y="5737"/>
                  </a:cubicBezTo>
                  <a:cubicBezTo>
                    <a:pt x="6238" y="6071"/>
                    <a:pt x="6405" y="6438"/>
                    <a:pt x="6505" y="6838"/>
                  </a:cubicBezTo>
                  <a:cubicBezTo>
                    <a:pt x="6605" y="7239"/>
                    <a:pt x="6639" y="7672"/>
                    <a:pt x="6672" y="8072"/>
                  </a:cubicBezTo>
                  <a:cubicBezTo>
                    <a:pt x="6672" y="8539"/>
                    <a:pt x="6739" y="9006"/>
                    <a:pt x="6805" y="9440"/>
                  </a:cubicBezTo>
                  <a:cubicBezTo>
                    <a:pt x="6906" y="9940"/>
                    <a:pt x="7139" y="10407"/>
                    <a:pt x="7506" y="10741"/>
                  </a:cubicBezTo>
                  <a:cubicBezTo>
                    <a:pt x="8307" y="11475"/>
                    <a:pt x="9341" y="11675"/>
                    <a:pt x="10241" y="11909"/>
                  </a:cubicBezTo>
                  <a:cubicBezTo>
                    <a:pt x="11109" y="12075"/>
                    <a:pt x="11976" y="12376"/>
                    <a:pt x="12743" y="12809"/>
                  </a:cubicBezTo>
                  <a:cubicBezTo>
                    <a:pt x="14044" y="13610"/>
                    <a:pt x="15011" y="14844"/>
                    <a:pt x="15412" y="16312"/>
                  </a:cubicBezTo>
                  <a:cubicBezTo>
                    <a:pt x="15678" y="17279"/>
                    <a:pt x="15712" y="18313"/>
                    <a:pt x="15512" y="19314"/>
                  </a:cubicBezTo>
                  <a:cubicBezTo>
                    <a:pt x="15345" y="20048"/>
                    <a:pt x="15145" y="20415"/>
                    <a:pt x="15178" y="20415"/>
                  </a:cubicBezTo>
                  <a:cubicBezTo>
                    <a:pt x="15245" y="20348"/>
                    <a:pt x="15312" y="20248"/>
                    <a:pt x="15345" y="20148"/>
                  </a:cubicBezTo>
                  <a:cubicBezTo>
                    <a:pt x="15445" y="19914"/>
                    <a:pt x="15545" y="19647"/>
                    <a:pt x="15612" y="19347"/>
                  </a:cubicBezTo>
                  <a:cubicBezTo>
                    <a:pt x="16346" y="16745"/>
                    <a:pt x="15245" y="13943"/>
                    <a:pt x="12910" y="12542"/>
                  </a:cubicBezTo>
                  <a:cubicBezTo>
                    <a:pt x="12109" y="12075"/>
                    <a:pt x="11209" y="11775"/>
                    <a:pt x="10308" y="11608"/>
                  </a:cubicBezTo>
                  <a:cubicBezTo>
                    <a:pt x="9407" y="11375"/>
                    <a:pt x="8440" y="11141"/>
                    <a:pt x="7739" y="10508"/>
                  </a:cubicBezTo>
                  <a:cubicBezTo>
                    <a:pt x="7039" y="9907"/>
                    <a:pt x="7072" y="8940"/>
                    <a:pt x="7006" y="8072"/>
                  </a:cubicBezTo>
                  <a:cubicBezTo>
                    <a:pt x="6972" y="7605"/>
                    <a:pt x="6906" y="7172"/>
                    <a:pt x="6839" y="6738"/>
                  </a:cubicBezTo>
                  <a:cubicBezTo>
                    <a:pt x="6705" y="6305"/>
                    <a:pt x="6505" y="5904"/>
                    <a:pt x="6238" y="5571"/>
                  </a:cubicBezTo>
                  <a:cubicBezTo>
                    <a:pt x="5356" y="4329"/>
                    <a:pt x="3961" y="3599"/>
                    <a:pt x="2462" y="3570"/>
                  </a:cubicBezTo>
                  <a:lnTo>
                    <a:pt x="2462" y="3570"/>
                  </a:lnTo>
                  <a:cubicBezTo>
                    <a:pt x="2373" y="2129"/>
                    <a:pt x="1881" y="952"/>
                    <a:pt x="1201" y="434"/>
                  </a:cubicBezTo>
                  <a:cubicBezTo>
                    <a:pt x="935" y="234"/>
                    <a:pt x="634" y="100"/>
                    <a:pt x="334" y="33"/>
                  </a:cubicBezTo>
                  <a:cubicBezTo>
                    <a:pt x="234" y="0"/>
                    <a:pt x="101" y="0"/>
                    <a:pt x="1" y="0"/>
                  </a:cubicBezTo>
                  <a:close/>
                </a:path>
              </a:pathLst>
            </a:custGeom>
            <a:solidFill>
              <a:srgbClr val="A456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52"/>
            <p:cNvSpPr/>
            <p:nvPr/>
          </p:nvSpPr>
          <p:spPr>
            <a:xfrm>
              <a:off x="6906200" y="1503375"/>
              <a:ext cx="131575" cy="136200"/>
            </a:xfrm>
            <a:custGeom>
              <a:avLst/>
              <a:gdLst/>
              <a:ahLst/>
              <a:cxnLst/>
              <a:rect l="l" t="t" r="r" b="b"/>
              <a:pathLst>
                <a:path w="5263" h="5448" extrusionOk="0">
                  <a:moveTo>
                    <a:pt x="2191" y="1"/>
                  </a:moveTo>
                  <a:cubicBezTo>
                    <a:pt x="1862" y="1"/>
                    <a:pt x="1541" y="133"/>
                    <a:pt x="1301" y="372"/>
                  </a:cubicBezTo>
                  <a:cubicBezTo>
                    <a:pt x="768" y="706"/>
                    <a:pt x="401" y="1240"/>
                    <a:pt x="234" y="1874"/>
                  </a:cubicBezTo>
                  <a:cubicBezTo>
                    <a:pt x="1" y="2941"/>
                    <a:pt x="434" y="4075"/>
                    <a:pt x="1301" y="4776"/>
                  </a:cubicBezTo>
                  <a:cubicBezTo>
                    <a:pt x="1766" y="5240"/>
                    <a:pt x="2337" y="5447"/>
                    <a:pt x="2896" y="5447"/>
                  </a:cubicBezTo>
                  <a:cubicBezTo>
                    <a:pt x="4106" y="5447"/>
                    <a:pt x="5262" y="4478"/>
                    <a:pt x="5171" y="3041"/>
                  </a:cubicBezTo>
                  <a:cubicBezTo>
                    <a:pt x="5238" y="2074"/>
                    <a:pt x="4804" y="1140"/>
                    <a:pt x="4037" y="573"/>
                  </a:cubicBezTo>
                  <a:cubicBezTo>
                    <a:pt x="3570" y="272"/>
                    <a:pt x="3036" y="72"/>
                    <a:pt x="2502" y="39"/>
                  </a:cubicBezTo>
                  <a:lnTo>
                    <a:pt x="2602" y="6"/>
                  </a:lnTo>
                  <a:lnTo>
                    <a:pt x="2302" y="6"/>
                  </a:lnTo>
                  <a:cubicBezTo>
                    <a:pt x="2265" y="2"/>
                    <a:pt x="2228" y="1"/>
                    <a:pt x="21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52"/>
            <p:cNvSpPr/>
            <p:nvPr/>
          </p:nvSpPr>
          <p:spPr>
            <a:xfrm>
              <a:off x="6601825" y="1912125"/>
              <a:ext cx="74225" cy="317750"/>
            </a:xfrm>
            <a:custGeom>
              <a:avLst/>
              <a:gdLst/>
              <a:ahLst/>
              <a:cxnLst/>
              <a:rect l="l" t="t" r="r" b="b"/>
              <a:pathLst>
                <a:path w="2969" h="12710" extrusionOk="0">
                  <a:moveTo>
                    <a:pt x="0" y="1"/>
                  </a:moveTo>
                  <a:cubicBezTo>
                    <a:pt x="0" y="167"/>
                    <a:pt x="67" y="334"/>
                    <a:pt x="100" y="501"/>
                  </a:cubicBezTo>
                  <a:cubicBezTo>
                    <a:pt x="200" y="868"/>
                    <a:pt x="334" y="1335"/>
                    <a:pt x="467" y="1869"/>
                  </a:cubicBezTo>
                  <a:cubicBezTo>
                    <a:pt x="767" y="3003"/>
                    <a:pt x="1168" y="4571"/>
                    <a:pt x="1601" y="6338"/>
                  </a:cubicBezTo>
                  <a:cubicBezTo>
                    <a:pt x="2002" y="8106"/>
                    <a:pt x="2335" y="9708"/>
                    <a:pt x="2569" y="10842"/>
                  </a:cubicBezTo>
                  <a:cubicBezTo>
                    <a:pt x="2669" y="11375"/>
                    <a:pt x="2769" y="11842"/>
                    <a:pt x="2836" y="12209"/>
                  </a:cubicBezTo>
                  <a:cubicBezTo>
                    <a:pt x="2869" y="12376"/>
                    <a:pt x="2902" y="12576"/>
                    <a:pt x="2969" y="12710"/>
                  </a:cubicBezTo>
                  <a:cubicBezTo>
                    <a:pt x="2969" y="12543"/>
                    <a:pt x="2969" y="12376"/>
                    <a:pt x="2936" y="12209"/>
                  </a:cubicBezTo>
                  <a:cubicBezTo>
                    <a:pt x="2869" y="11876"/>
                    <a:pt x="2802" y="11409"/>
                    <a:pt x="2702" y="10808"/>
                  </a:cubicBezTo>
                  <a:cubicBezTo>
                    <a:pt x="2502" y="9641"/>
                    <a:pt x="2202" y="8040"/>
                    <a:pt x="1801" y="6305"/>
                  </a:cubicBezTo>
                  <a:cubicBezTo>
                    <a:pt x="1368" y="4537"/>
                    <a:pt x="934" y="2936"/>
                    <a:pt x="601" y="1835"/>
                  </a:cubicBezTo>
                  <a:cubicBezTo>
                    <a:pt x="434" y="1268"/>
                    <a:pt x="300" y="801"/>
                    <a:pt x="200" y="501"/>
                  </a:cubicBezTo>
                  <a:cubicBezTo>
                    <a:pt x="134" y="334"/>
                    <a:pt x="67" y="167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52"/>
            <p:cNvSpPr/>
            <p:nvPr/>
          </p:nvSpPr>
          <p:spPr>
            <a:xfrm>
              <a:off x="6246575" y="2275725"/>
              <a:ext cx="55875" cy="120950"/>
            </a:xfrm>
            <a:custGeom>
              <a:avLst/>
              <a:gdLst/>
              <a:ahLst/>
              <a:cxnLst/>
              <a:rect l="l" t="t" r="r" b="b"/>
              <a:pathLst>
                <a:path w="2235" h="4838" extrusionOk="0">
                  <a:moveTo>
                    <a:pt x="2168" y="0"/>
                  </a:moveTo>
                  <a:lnTo>
                    <a:pt x="2168" y="0"/>
                  </a:lnTo>
                  <a:cubicBezTo>
                    <a:pt x="1568" y="667"/>
                    <a:pt x="1134" y="1468"/>
                    <a:pt x="801" y="2302"/>
                  </a:cubicBezTo>
                  <a:cubicBezTo>
                    <a:pt x="534" y="2969"/>
                    <a:pt x="300" y="3603"/>
                    <a:pt x="167" y="4070"/>
                  </a:cubicBezTo>
                  <a:cubicBezTo>
                    <a:pt x="67" y="4303"/>
                    <a:pt x="0" y="4570"/>
                    <a:pt x="0" y="4837"/>
                  </a:cubicBezTo>
                  <a:cubicBezTo>
                    <a:pt x="1" y="4838"/>
                    <a:pt x="2" y="4838"/>
                    <a:pt x="3" y="4838"/>
                  </a:cubicBezTo>
                  <a:cubicBezTo>
                    <a:pt x="77" y="4838"/>
                    <a:pt x="442" y="3717"/>
                    <a:pt x="1001" y="2369"/>
                  </a:cubicBezTo>
                  <a:cubicBezTo>
                    <a:pt x="1568" y="1034"/>
                    <a:pt x="2235" y="34"/>
                    <a:pt x="21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52"/>
            <p:cNvSpPr/>
            <p:nvPr/>
          </p:nvSpPr>
          <p:spPr>
            <a:xfrm>
              <a:off x="6807800" y="2514225"/>
              <a:ext cx="20025" cy="65075"/>
            </a:xfrm>
            <a:custGeom>
              <a:avLst/>
              <a:gdLst/>
              <a:ahLst/>
              <a:cxnLst/>
              <a:rect l="l" t="t" r="r" b="b"/>
              <a:pathLst>
                <a:path w="801" h="2603" extrusionOk="0">
                  <a:moveTo>
                    <a:pt x="0" y="1"/>
                  </a:moveTo>
                  <a:lnTo>
                    <a:pt x="0" y="1"/>
                  </a:lnTo>
                  <a:cubicBezTo>
                    <a:pt x="67" y="434"/>
                    <a:pt x="201" y="868"/>
                    <a:pt x="367" y="1301"/>
                  </a:cubicBezTo>
                  <a:cubicBezTo>
                    <a:pt x="434" y="1735"/>
                    <a:pt x="601" y="2169"/>
                    <a:pt x="768" y="2602"/>
                  </a:cubicBezTo>
                  <a:cubicBezTo>
                    <a:pt x="801" y="2135"/>
                    <a:pt x="734" y="1668"/>
                    <a:pt x="567" y="1235"/>
                  </a:cubicBezTo>
                  <a:cubicBezTo>
                    <a:pt x="467" y="768"/>
                    <a:pt x="267" y="367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52"/>
            <p:cNvSpPr/>
            <p:nvPr/>
          </p:nvSpPr>
          <p:spPr>
            <a:xfrm>
              <a:off x="7308150" y="2356600"/>
              <a:ext cx="381125" cy="286075"/>
            </a:xfrm>
            <a:custGeom>
              <a:avLst/>
              <a:gdLst/>
              <a:ahLst/>
              <a:cxnLst/>
              <a:rect l="l" t="t" r="r" b="b"/>
              <a:pathLst>
                <a:path w="15245" h="11443" extrusionOk="0">
                  <a:moveTo>
                    <a:pt x="1" y="1"/>
                  </a:moveTo>
                  <a:lnTo>
                    <a:pt x="334" y="11443"/>
                  </a:lnTo>
                  <a:lnTo>
                    <a:pt x="15245" y="957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52"/>
            <p:cNvSpPr/>
            <p:nvPr/>
          </p:nvSpPr>
          <p:spPr>
            <a:xfrm>
              <a:off x="7307325" y="2356600"/>
              <a:ext cx="381950" cy="288575"/>
            </a:xfrm>
            <a:custGeom>
              <a:avLst/>
              <a:gdLst/>
              <a:ahLst/>
              <a:cxnLst/>
              <a:rect l="l" t="t" r="r" b="b"/>
              <a:pathLst>
                <a:path w="15278" h="11543" extrusionOk="0">
                  <a:moveTo>
                    <a:pt x="34" y="1"/>
                  </a:moveTo>
                  <a:cubicBezTo>
                    <a:pt x="0" y="101"/>
                    <a:pt x="0" y="168"/>
                    <a:pt x="34" y="234"/>
                  </a:cubicBezTo>
                  <a:lnTo>
                    <a:pt x="34" y="868"/>
                  </a:lnTo>
                  <a:cubicBezTo>
                    <a:pt x="34" y="1469"/>
                    <a:pt x="67" y="2269"/>
                    <a:pt x="67" y="3303"/>
                  </a:cubicBezTo>
                  <a:cubicBezTo>
                    <a:pt x="100" y="5372"/>
                    <a:pt x="167" y="8207"/>
                    <a:pt x="234" y="11443"/>
                  </a:cubicBezTo>
                  <a:lnTo>
                    <a:pt x="234" y="11543"/>
                  </a:lnTo>
                  <a:lnTo>
                    <a:pt x="367" y="11543"/>
                  </a:lnTo>
                  <a:lnTo>
                    <a:pt x="2135" y="11342"/>
                  </a:lnTo>
                  <a:lnTo>
                    <a:pt x="11442" y="10142"/>
                  </a:lnTo>
                  <a:lnTo>
                    <a:pt x="14244" y="9741"/>
                  </a:lnTo>
                  <a:lnTo>
                    <a:pt x="15011" y="9641"/>
                  </a:lnTo>
                  <a:cubicBezTo>
                    <a:pt x="15111" y="9608"/>
                    <a:pt x="15178" y="9608"/>
                    <a:pt x="15278" y="9575"/>
                  </a:cubicBezTo>
                  <a:lnTo>
                    <a:pt x="14978" y="9575"/>
                  </a:lnTo>
                  <a:lnTo>
                    <a:pt x="14210" y="9675"/>
                  </a:lnTo>
                  <a:lnTo>
                    <a:pt x="11408" y="9975"/>
                  </a:lnTo>
                  <a:lnTo>
                    <a:pt x="2102" y="11109"/>
                  </a:lnTo>
                  <a:lnTo>
                    <a:pt x="430" y="11330"/>
                  </a:lnTo>
                  <a:lnTo>
                    <a:pt x="430" y="11330"/>
                  </a:lnTo>
                  <a:cubicBezTo>
                    <a:pt x="332" y="8174"/>
                    <a:pt x="266" y="5380"/>
                    <a:pt x="200" y="3303"/>
                  </a:cubicBezTo>
                  <a:cubicBezTo>
                    <a:pt x="134" y="2303"/>
                    <a:pt x="100" y="1502"/>
                    <a:pt x="100" y="902"/>
                  </a:cubicBezTo>
                  <a:cubicBezTo>
                    <a:pt x="67" y="635"/>
                    <a:pt x="67" y="401"/>
                    <a:pt x="67" y="234"/>
                  </a:cubicBezTo>
                  <a:cubicBezTo>
                    <a:pt x="34" y="168"/>
                    <a:pt x="34" y="101"/>
                    <a:pt x="34" y="1"/>
                  </a:cubicBezTo>
                  <a:close/>
                </a:path>
              </a:pathLst>
            </a:custGeom>
            <a:solidFill>
              <a:srgbClr val="2066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52"/>
            <p:cNvSpPr/>
            <p:nvPr/>
          </p:nvSpPr>
          <p:spPr>
            <a:xfrm>
              <a:off x="6375825" y="3315625"/>
              <a:ext cx="452850" cy="223850"/>
            </a:xfrm>
            <a:custGeom>
              <a:avLst/>
              <a:gdLst/>
              <a:ahLst/>
              <a:cxnLst/>
              <a:rect l="l" t="t" r="r" b="b"/>
              <a:pathLst>
                <a:path w="18114" h="8954" extrusionOk="0">
                  <a:moveTo>
                    <a:pt x="0" y="1"/>
                  </a:moveTo>
                  <a:cubicBezTo>
                    <a:pt x="0" y="1"/>
                    <a:pt x="34" y="68"/>
                    <a:pt x="134" y="168"/>
                  </a:cubicBezTo>
                  <a:lnTo>
                    <a:pt x="601" y="568"/>
                  </a:lnTo>
                  <a:cubicBezTo>
                    <a:pt x="968" y="935"/>
                    <a:pt x="1535" y="1435"/>
                    <a:pt x="2269" y="2069"/>
                  </a:cubicBezTo>
                  <a:cubicBezTo>
                    <a:pt x="4070" y="3703"/>
                    <a:pt x="6038" y="5171"/>
                    <a:pt x="8173" y="6439"/>
                  </a:cubicBezTo>
                  <a:cubicBezTo>
                    <a:pt x="10274" y="7706"/>
                    <a:pt x="12643" y="8540"/>
                    <a:pt x="15078" y="8874"/>
                  </a:cubicBezTo>
                  <a:cubicBezTo>
                    <a:pt x="15615" y="8923"/>
                    <a:pt x="16170" y="8954"/>
                    <a:pt x="16717" y="8954"/>
                  </a:cubicBezTo>
                  <a:cubicBezTo>
                    <a:pt x="16917" y="8954"/>
                    <a:pt x="17116" y="8949"/>
                    <a:pt x="17313" y="8941"/>
                  </a:cubicBezTo>
                  <a:cubicBezTo>
                    <a:pt x="17580" y="8941"/>
                    <a:pt x="17780" y="8874"/>
                    <a:pt x="17913" y="8874"/>
                  </a:cubicBezTo>
                  <a:cubicBezTo>
                    <a:pt x="17980" y="8874"/>
                    <a:pt x="18047" y="8874"/>
                    <a:pt x="18113" y="8840"/>
                  </a:cubicBezTo>
                  <a:lnTo>
                    <a:pt x="18113" y="8840"/>
                  </a:lnTo>
                  <a:cubicBezTo>
                    <a:pt x="18113" y="8840"/>
                    <a:pt x="17846" y="8840"/>
                    <a:pt x="17313" y="8874"/>
                  </a:cubicBezTo>
                  <a:cubicBezTo>
                    <a:pt x="16579" y="8874"/>
                    <a:pt x="15845" y="8807"/>
                    <a:pt x="15111" y="8707"/>
                  </a:cubicBezTo>
                  <a:cubicBezTo>
                    <a:pt x="12709" y="8340"/>
                    <a:pt x="10374" y="7506"/>
                    <a:pt x="8306" y="6239"/>
                  </a:cubicBezTo>
                  <a:cubicBezTo>
                    <a:pt x="6171" y="5004"/>
                    <a:pt x="4203" y="3570"/>
                    <a:pt x="2335" y="1969"/>
                  </a:cubicBezTo>
                  <a:lnTo>
                    <a:pt x="634" y="501"/>
                  </a:lnTo>
                  <a:lnTo>
                    <a:pt x="167" y="134"/>
                  </a:lnTo>
                  <a:cubicBezTo>
                    <a:pt x="134" y="68"/>
                    <a:pt x="67" y="34"/>
                    <a:pt x="0" y="1"/>
                  </a:cubicBezTo>
                  <a:close/>
                </a:path>
              </a:pathLst>
            </a:custGeom>
            <a:solidFill>
              <a:srgbClr val="2066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52"/>
            <p:cNvSpPr/>
            <p:nvPr/>
          </p:nvSpPr>
          <p:spPr>
            <a:xfrm>
              <a:off x="7063825" y="2599275"/>
              <a:ext cx="732200" cy="843975"/>
            </a:xfrm>
            <a:custGeom>
              <a:avLst/>
              <a:gdLst/>
              <a:ahLst/>
              <a:cxnLst/>
              <a:rect l="l" t="t" r="r" b="b"/>
              <a:pathLst>
                <a:path w="29288" h="33759" extrusionOk="0">
                  <a:moveTo>
                    <a:pt x="23917" y="1"/>
                  </a:moveTo>
                  <a:lnTo>
                    <a:pt x="12109" y="1435"/>
                  </a:lnTo>
                  <a:cubicBezTo>
                    <a:pt x="12109" y="1435"/>
                    <a:pt x="15044" y="14011"/>
                    <a:pt x="14944" y="14878"/>
                  </a:cubicBezTo>
                  <a:cubicBezTo>
                    <a:pt x="14877" y="15712"/>
                    <a:pt x="6705" y="23284"/>
                    <a:pt x="5471" y="24118"/>
                  </a:cubicBezTo>
                  <a:cubicBezTo>
                    <a:pt x="4203" y="24985"/>
                    <a:pt x="0" y="25386"/>
                    <a:pt x="0" y="25386"/>
                  </a:cubicBezTo>
                  <a:lnTo>
                    <a:pt x="4003" y="33758"/>
                  </a:lnTo>
                  <a:lnTo>
                    <a:pt x="5871" y="33525"/>
                  </a:lnTo>
                  <a:cubicBezTo>
                    <a:pt x="5871" y="33525"/>
                    <a:pt x="22683" y="25853"/>
                    <a:pt x="26386" y="22617"/>
                  </a:cubicBezTo>
                  <a:cubicBezTo>
                    <a:pt x="29288" y="20115"/>
                    <a:pt x="28153" y="14912"/>
                    <a:pt x="27119" y="11543"/>
                  </a:cubicBezTo>
                  <a:cubicBezTo>
                    <a:pt x="26085" y="8207"/>
                    <a:pt x="23917" y="1"/>
                    <a:pt x="239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52"/>
            <p:cNvSpPr/>
            <p:nvPr/>
          </p:nvSpPr>
          <p:spPr>
            <a:xfrm>
              <a:off x="6545950" y="2975625"/>
              <a:ext cx="549575" cy="171000"/>
            </a:xfrm>
            <a:custGeom>
              <a:avLst/>
              <a:gdLst/>
              <a:ahLst/>
              <a:cxnLst/>
              <a:rect l="l" t="t" r="r" b="b"/>
              <a:pathLst>
                <a:path w="21983" h="6840" extrusionOk="0">
                  <a:moveTo>
                    <a:pt x="7929" y="1"/>
                  </a:moveTo>
                  <a:cubicBezTo>
                    <a:pt x="5139" y="1"/>
                    <a:pt x="2362" y="992"/>
                    <a:pt x="167" y="2926"/>
                  </a:cubicBezTo>
                  <a:lnTo>
                    <a:pt x="0" y="3494"/>
                  </a:lnTo>
                  <a:cubicBezTo>
                    <a:pt x="885" y="2830"/>
                    <a:pt x="1988" y="2578"/>
                    <a:pt x="3120" y="2578"/>
                  </a:cubicBezTo>
                  <a:cubicBezTo>
                    <a:pt x="3865" y="2578"/>
                    <a:pt x="4622" y="2688"/>
                    <a:pt x="5337" y="2860"/>
                  </a:cubicBezTo>
                  <a:cubicBezTo>
                    <a:pt x="8039" y="3527"/>
                    <a:pt x="10508" y="4961"/>
                    <a:pt x="13110" y="5895"/>
                  </a:cubicBezTo>
                  <a:cubicBezTo>
                    <a:pt x="14600" y="6449"/>
                    <a:pt x="16233" y="6839"/>
                    <a:pt x="17820" y="6839"/>
                  </a:cubicBezTo>
                  <a:cubicBezTo>
                    <a:pt x="19003" y="6839"/>
                    <a:pt x="20161" y="6623"/>
                    <a:pt x="21215" y="6095"/>
                  </a:cubicBezTo>
                  <a:cubicBezTo>
                    <a:pt x="21516" y="5962"/>
                    <a:pt x="21816" y="5762"/>
                    <a:pt x="21883" y="5428"/>
                  </a:cubicBezTo>
                  <a:cubicBezTo>
                    <a:pt x="21983" y="5028"/>
                    <a:pt x="21582" y="4661"/>
                    <a:pt x="21182" y="4594"/>
                  </a:cubicBezTo>
                  <a:cubicBezTo>
                    <a:pt x="21016" y="4569"/>
                    <a:pt x="20851" y="4558"/>
                    <a:pt x="20687" y="4558"/>
                  </a:cubicBezTo>
                  <a:cubicBezTo>
                    <a:pt x="20422" y="4558"/>
                    <a:pt x="20162" y="4586"/>
                    <a:pt x="19914" y="4628"/>
                  </a:cubicBezTo>
                  <a:cubicBezTo>
                    <a:pt x="19861" y="4629"/>
                    <a:pt x="19807" y="4630"/>
                    <a:pt x="19754" y="4630"/>
                  </a:cubicBezTo>
                  <a:cubicBezTo>
                    <a:pt x="18741" y="4630"/>
                    <a:pt x="17736" y="4331"/>
                    <a:pt x="16912" y="3760"/>
                  </a:cubicBezTo>
                  <a:cubicBezTo>
                    <a:pt x="16012" y="3193"/>
                    <a:pt x="15178" y="2493"/>
                    <a:pt x="14310" y="1892"/>
                  </a:cubicBezTo>
                  <a:cubicBezTo>
                    <a:pt x="12363" y="624"/>
                    <a:pt x="10142" y="1"/>
                    <a:pt x="79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52"/>
            <p:cNvSpPr/>
            <p:nvPr/>
          </p:nvSpPr>
          <p:spPr>
            <a:xfrm>
              <a:off x="6097738" y="2363275"/>
              <a:ext cx="591275" cy="498100"/>
            </a:xfrm>
            <a:custGeom>
              <a:avLst/>
              <a:gdLst/>
              <a:ahLst/>
              <a:cxnLst/>
              <a:rect l="l" t="t" r="r" b="b"/>
              <a:pathLst>
                <a:path w="23651" h="19924" extrusionOk="0">
                  <a:moveTo>
                    <a:pt x="9714" y="198"/>
                  </a:moveTo>
                  <a:cubicBezTo>
                    <a:pt x="10292" y="198"/>
                    <a:pt x="10871" y="247"/>
                    <a:pt x="11442" y="343"/>
                  </a:cubicBezTo>
                  <a:cubicBezTo>
                    <a:pt x="12309" y="477"/>
                    <a:pt x="13143" y="710"/>
                    <a:pt x="13944" y="1044"/>
                  </a:cubicBezTo>
                  <a:cubicBezTo>
                    <a:pt x="14344" y="1177"/>
                    <a:pt x="14745" y="1377"/>
                    <a:pt x="15078" y="1611"/>
                  </a:cubicBezTo>
                  <a:cubicBezTo>
                    <a:pt x="15445" y="1844"/>
                    <a:pt x="15779" y="2111"/>
                    <a:pt x="16045" y="2411"/>
                  </a:cubicBezTo>
                  <a:cubicBezTo>
                    <a:pt x="16646" y="3012"/>
                    <a:pt x="17213" y="3612"/>
                    <a:pt x="17747" y="4246"/>
                  </a:cubicBezTo>
                  <a:cubicBezTo>
                    <a:pt x="17880" y="4413"/>
                    <a:pt x="18047" y="4580"/>
                    <a:pt x="18214" y="4680"/>
                  </a:cubicBezTo>
                  <a:cubicBezTo>
                    <a:pt x="18380" y="4813"/>
                    <a:pt x="18581" y="4913"/>
                    <a:pt x="18781" y="4980"/>
                  </a:cubicBezTo>
                  <a:cubicBezTo>
                    <a:pt x="19148" y="5113"/>
                    <a:pt x="19515" y="5280"/>
                    <a:pt x="19848" y="5480"/>
                  </a:cubicBezTo>
                  <a:cubicBezTo>
                    <a:pt x="21216" y="6214"/>
                    <a:pt x="22483" y="7248"/>
                    <a:pt x="23050" y="8582"/>
                  </a:cubicBezTo>
                  <a:cubicBezTo>
                    <a:pt x="23184" y="8916"/>
                    <a:pt x="23251" y="9283"/>
                    <a:pt x="23284" y="9617"/>
                  </a:cubicBezTo>
                  <a:cubicBezTo>
                    <a:pt x="23351" y="9983"/>
                    <a:pt x="23384" y="10350"/>
                    <a:pt x="23417" y="10684"/>
                  </a:cubicBezTo>
                  <a:cubicBezTo>
                    <a:pt x="23482" y="11334"/>
                    <a:pt x="23484" y="12017"/>
                    <a:pt x="23422" y="12669"/>
                  </a:cubicBezTo>
                  <a:lnTo>
                    <a:pt x="23422" y="12669"/>
                  </a:lnTo>
                  <a:lnTo>
                    <a:pt x="14478" y="17889"/>
                  </a:lnTo>
                  <a:lnTo>
                    <a:pt x="11976" y="19357"/>
                  </a:lnTo>
                  <a:lnTo>
                    <a:pt x="11342" y="19757"/>
                  </a:lnTo>
                  <a:cubicBezTo>
                    <a:pt x="11236" y="19836"/>
                    <a:pt x="11152" y="19895"/>
                    <a:pt x="11121" y="19916"/>
                  </a:cubicBezTo>
                  <a:lnTo>
                    <a:pt x="11121" y="19916"/>
                  </a:lnTo>
                  <a:lnTo>
                    <a:pt x="10975" y="19857"/>
                  </a:lnTo>
                  <a:lnTo>
                    <a:pt x="10475" y="19757"/>
                  </a:lnTo>
                  <a:cubicBezTo>
                    <a:pt x="10041" y="19657"/>
                    <a:pt x="9407" y="19490"/>
                    <a:pt x="8607" y="19223"/>
                  </a:cubicBezTo>
                  <a:cubicBezTo>
                    <a:pt x="7639" y="18890"/>
                    <a:pt x="6705" y="18523"/>
                    <a:pt x="5805" y="18056"/>
                  </a:cubicBezTo>
                  <a:cubicBezTo>
                    <a:pt x="5238" y="17756"/>
                    <a:pt x="4671" y="17422"/>
                    <a:pt x="4170" y="17055"/>
                  </a:cubicBezTo>
                  <a:cubicBezTo>
                    <a:pt x="3570" y="16655"/>
                    <a:pt x="3036" y="16188"/>
                    <a:pt x="2536" y="15688"/>
                  </a:cubicBezTo>
                  <a:cubicBezTo>
                    <a:pt x="2002" y="15120"/>
                    <a:pt x="1535" y="14487"/>
                    <a:pt x="1135" y="13820"/>
                  </a:cubicBezTo>
                  <a:cubicBezTo>
                    <a:pt x="735" y="13052"/>
                    <a:pt x="468" y="12252"/>
                    <a:pt x="334" y="11418"/>
                  </a:cubicBezTo>
                  <a:cubicBezTo>
                    <a:pt x="201" y="10517"/>
                    <a:pt x="201" y="9617"/>
                    <a:pt x="334" y="8716"/>
                  </a:cubicBezTo>
                  <a:cubicBezTo>
                    <a:pt x="501" y="7749"/>
                    <a:pt x="735" y="6815"/>
                    <a:pt x="1101" y="5914"/>
                  </a:cubicBezTo>
                  <a:cubicBezTo>
                    <a:pt x="1468" y="4980"/>
                    <a:pt x="1969" y="4113"/>
                    <a:pt x="2603" y="3312"/>
                  </a:cubicBezTo>
                  <a:cubicBezTo>
                    <a:pt x="3270" y="2511"/>
                    <a:pt x="4070" y="1811"/>
                    <a:pt x="5004" y="1311"/>
                  </a:cubicBezTo>
                  <a:cubicBezTo>
                    <a:pt x="6478" y="574"/>
                    <a:pt x="8097" y="198"/>
                    <a:pt x="9714" y="198"/>
                  </a:cubicBezTo>
                  <a:close/>
                  <a:moveTo>
                    <a:pt x="9600" y="0"/>
                  </a:moveTo>
                  <a:cubicBezTo>
                    <a:pt x="9085" y="0"/>
                    <a:pt x="8566" y="35"/>
                    <a:pt x="8040" y="110"/>
                  </a:cubicBezTo>
                  <a:cubicBezTo>
                    <a:pt x="6939" y="243"/>
                    <a:pt x="5872" y="610"/>
                    <a:pt x="4904" y="1144"/>
                  </a:cubicBezTo>
                  <a:cubicBezTo>
                    <a:pt x="3937" y="1644"/>
                    <a:pt x="3103" y="2345"/>
                    <a:pt x="2436" y="3179"/>
                  </a:cubicBezTo>
                  <a:cubicBezTo>
                    <a:pt x="1769" y="3979"/>
                    <a:pt x="1268" y="4880"/>
                    <a:pt x="901" y="5847"/>
                  </a:cubicBezTo>
                  <a:cubicBezTo>
                    <a:pt x="534" y="6781"/>
                    <a:pt x="301" y="7715"/>
                    <a:pt x="134" y="8683"/>
                  </a:cubicBezTo>
                  <a:cubicBezTo>
                    <a:pt x="1" y="9583"/>
                    <a:pt x="1" y="10517"/>
                    <a:pt x="134" y="11451"/>
                  </a:cubicBezTo>
                  <a:cubicBezTo>
                    <a:pt x="268" y="12285"/>
                    <a:pt x="568" y="13119"/>
                    <a:pt x="968" y="13886"/>
                  </a:cubicBezTo>
                  <a:cubicBezTo>
                    <a:pt x="1368" y="14587"/>
                    <a:pt x="1835" y="15221"/>
                    <a:pt x="2402" y="15788"/>
                  </a:cubicBezTo>
                  <a:cubicBezTo>
                    <a:pt x="2903" y="16288"/>
                    <a:pt x="3470" y="16755"/>
                    <a:pt x="4070" y="17155"/>
                  </a:cubicBezTo>
                  <a:cubicBezTo>
                    <a:pt x="4604" y="17522"/>
                    <a:pt x="5171" y="17856"/>
                    <a:pt x="5738" y="18156"/>
                  </a:cubicBezTo>
                  <a:cubicBezTo>
                    <a:pt x="6639" y="18623"/>
                    <a:pt x="7606" y="18990"/>
                    <a:pt x="8573" y="19290"/>
                  </a:cubicBezTo>
                  <a:cubicBezTo>
                    <a:pt x="9207" y="19490"/>
                    <a:pt x="9841" y="19657"/>
                    <a:pt x="10475" y="19790"/>
                  </a:cubicBezTo>
                  <a:cubicBezTo>
                    <a:pt x="10675" y="19824"/>
                    <a:pt x="10842" y="19891"/>
                    <a:pt x="10975" y="19891"/>
                  </a:cubicBezTo>
                  <a:lnTo>
                    <a:pt x="11116" y="19919"/>
                  </a:lnTo>
                  <a:lnTo>
                    <a:pt x="11116" y="19919"/>
                  </a:lnTo>
                  <a:cubicBezTo>
                    <a:pt x="11111" y="19922"/>
                    <a:pt x="11109" y="19924"/>
                    <a:pt x="11109" y="19924"/>
                  </a:cubicBezTo>
                  <a:lnTo>
                    <a:pt x="11117" y="19919"/>
                  </a:lnTo>
                  <a:lnTo>
                    <a:pt x="11117" y="19919"/>
                  </a:lnTo>
                  <a:lnTo>
                    <a:pt x="11142" y="19924"/>
                  </a:lnTo>
                  <a:lnTo>
                    <a:pt x="11122" y="19916"/>
                  </a:lnTo>
                  <a:lnTo>
                    <a:pt x="11122" y="19916"/>
                  </a:lnTo>
                  <a:lnTo>
                    <a:pt x="11375" y="19757"/>
                  </a:lnTo>
                  <a:lnTo>
                    <a:pt x="12009" y="19390"/>
                  </a:lnTo>
                  <a:lnTo>
                    <a:pt x="14511" y="17989"/>
                  </a:lnTo>
                  <a:lnTo>
                    <a:pt x="23551" y="12785"/>
                  </a:lnTo>
                  <a:lnTo>
                    <a:pt x="23584" y="12785"/>
                  </a:lnTo>
                  <a:lnTo>
                    <a:pt x="23584" y="12752"/>
                  </a:lnTo>
                  <a:cubicBezTo>
                    <a:pt x="23651" y="12085"/>
                    <a:pt x="23651" y="11384"/>
                    <a:pt x="23618" y="10684"/>
                  </a:cubicBezTo>
                  <a:cubicBezTo>
                    <a:pt x="23584" y="10317"/>
                    <a:pt x="23551" y="9950"/>
                    <a:pt x="23484" y="9617"/>
                  </a:cubicBezTo>
                  <a:cubicBezTo>
                    <a:pt x="23451" y="9216"/>
                    <a:pt x="23384" y="8849"/>
                    <a:pt x="23251" y="8516"/>
                  </a:cubicBezTo>
                  <a:cubicBezTo>
                    <a:pt x="22917" y="7815"/>
                    <a:pt x="22483" y="7181"/>
                    <a:pt x="21883" y="6648"/>
                  </a:cubicBezTo>
                  <a:cubicBezTo>
                    <a:pt x="21316" y="6114"/>
                    <a:pt x="20649" y="5647"/>
                    <a:pt x="19948" y="5280"/>
                  </a:cubicBezTo>
                  <a:cubicBezTo>
                    <a:pt x="19615" y="5080"/>
                    <a:pt x="19214" y="4913"/>
                    <a:pt x="18847" y="4780"/>
                  </a:cubicBezTo>
                  <a:cubicBezTo>
                    <a:pt x="18481" y="4646"/>
                    <a:pt x="18147" y="4413"/>
                    <a:pt x="17913" y="4113"/>
                  </a:cubicBezTo>
                  <a:cubicBezTo>
                    <a:pt x="17346" y="3479"/>
                    <a:pt x="16779" y="2845"/>
                    <a:pt x="16212" y="2245"/>
                  </a:cubicBezTo>
                  <a:cubicBezTo>
                    <a:pt x="15912" y="1944"/>
                    <a:pt x="15578" y="1678"/>
                    <a:pt x="15212" y="1411"/>
                  </a:cubicBezTo>
                  <a:cubicBezTo>
                    <a:pt x="14845" y="1211"/>
                    <a:pt x="14444" y="1010"/>
                    <a:pt x="14044" y="844"/>
                  </a:cubicBezTo>
                  <a:cubicBezTo>
                    <a:pt x="13210" y="510"/>
                    <a:pt x="12343" y="276"/>
                    <a:pt x="11476" y="143"/>
                  </a:cubicBezTo>
                  <a:cubicBezTo>
                    <a:pt x="10852" y="51"/>
                    <a:pt x="10229" y="0"/>
                    <a:pt x="96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52"/>
            <p:cNvSpPr/>
            <p:nvPr/>
          </p:nvSpPr>
          <p:spPr>
            <a:xfrm>
              <a:off x="6357888" y="2681325"/>
              <a:ext cx="902350" cy="582925"/>
            </a:xfrm>
            <a:custGeom>
              <a:avLst/>
              <a:gdLst/>
              <a:ahLst/>
              <a:cxnLst/>
              <a:rect l="l" t="t" r="r" b="b"/>
              <a:pathLst>
                <a:path w="36094" h="23317" extrusionOk="0">
                  <a:moveTo>
                    <a:pt x="12676" y="0"/>
                  </a:moveTo>
                  <a:lnTo>
                    <a:pt x="1" y="7739"/>
                  </a:lnTo>
                  <a:cubicBezTo>
                    <a:pt x="3036" y="11008"/>
                    <a:pt x="6272" y="14110"/>
                    <a:pt x="9674" y="17012"/>
                  </a:cubicBezTo>
                  <a:cubicBezTo>
                    <a:pt x="14378" y="20948"/>
                    <a:pt x="20649" y="23317"/>
                    <a:pt x="24618" y="23317"/>
                  </a:cubicBezTo>
                  <a:cubicBezTo>
                    <a:pt x="32124" y="23317"/>
                    <a:pt x="36093" y="18513"/>
                    <a:pt x="36093" y="18513"/>
                  </a:cubicBezTo>
                  <a:lnTo>
                    <a:pt x="31923" y="9073"/>
                  </a:lnTo>
                  <a:lnTo>
                    <a:pt x="1267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52"/>
            <p:cNvSpPr/>
            <p:nvPr/>
          </p:nvSpPr>
          <p:spPr>
            <a:xfrm>
              <a:off x="7079650" y="2681700"/>
              <a:ext cx="402825" cy="552225"/>
            </a:xfrm>
            <a:custGeom>
              <a:avLst/>
              <a:gdLst/>
              <a:ahLst/>
              <a:cxnLst/>
              <a:rect l="l" t="t" r="r" b="b"/>
              <a:pathLst>
                <a:path w="16113" h="22089" extrusionOk="0">
                  <a:moveTo>
                    <a:pt x="6232" y="0"/>
                  </a:moveTo>
                  <a:cubicBezTo>
                    <a:pt x="5563" y="0"/>
                    <a:pt x="4925" y="61"/>
                    <a:pt x="4371" y="173"/>
                  </a:cubicBezTo>
                  <a:cubicBezTo>
                    <a:pt x="1936" y="673"/>
                    <a:pt x="501" y="3375"/>
                    <a:pt x="268" y="5877"/>
                  </a:cubicBezTo>
                  <a:cubicBezTo>
                    <a:pt x="1" y="8379"/>
                    <a:pt x="568" y="10881"/>
                    <a:pt x="368" y="13383"/>
                  </a:cubicBezTo>
                  <a:lnTo>
                    <a:pt x="2236" y="22089"/>
                  </a:lnTo>
                  <a:cubicBezTo>
                    <a:pt x="2236" y="22089"/>
                    <a:pt x="8674" y="19954"/>
                    <a:pt x="9708" y="14550"/>
                  </a:cubicBezTo>
                  <a:cubicBezTo>
                    <a:pt x="10141" y="12415"/>
                    <a:pt x="9741" y="10214"/>
                    <a:pt x="8607" y="8379"/>
                  </a:cubicBezTo>
                  <a:lnTo>
                    <a:pt x="8607" y="8379"/>
                  </a:lnTo>
                  <a:lnTo>
                    <a:pt x="11476" y="12749"/>
                  </a:lnTo>
                  <a:lnTo>
                    <a:pt x="16112" y="8879"/>
                  </a:lnTo>
                  <a:cubicBezTo>
                    <a:pt x="14678" y="6811"/>
                    <a:pt x="13210" y="3909"/>
                    <a:pt x="11809" y="2041"/>
                  </a:cubicBezTo>
                  <a:cubicBezTo>
                    <a:pt x="10746" y="598"/>
                    <a:pt x="8337" y="0"/>
                    <a:pt x="62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52"/>
            <p:cNvSpPr/>
            <p:nvPr/>
          </p:nvSpPr>
          <p:spPr>
            <a:xfrm>
              <a:off x="6894525" y="2480125"/>
              <a:ext cx="153475" cy="243450"/>
            </a:xfrm>
            <a:custGeom>
              <a:avLst/>
              <a:gdLst/>
              <a:ahLst/>
              <a:cxnLst/>
              <a:rect l="l" t="t" r="r" b="b"/>
              <a:pathLst>
                <a:path w="6139" h="9738" extrusionOk="0">
                  <a:moveTo>
                    <a:pt x="3828" y="1"/>
                  </a:moveTo>
                  <a:cubicBezTo>
                    <a:pt x="3501" y="1"/>
                    <a:pt x="3270" y="464"/>
                    <a:pt x="3270" y="464"/>
                  </a:cubicBezTo>
                  <a:cubicBezTo>
                    <a:pt x="3236" y="460"/>
                    <a:pt x="3202" y="458"/>
                    <a:pt x="3168" y="458"/>
                  </a:cubicBezTo>
                  <a:cubicBezTo>
                    <a:pt x="2937" y="458"/>
                    <a:pt x="2715" y="556"/>
                    <a:pt x="2569" y="731"/>
                  </a:cubicBezTo>
                  <a:cubicBezTo>
                    <a:pt x="2402" y="998"/>
                    <a:pt x="2502" y="3233"/>
                    <a:pt x="2502" y="3233"/>
                  </a:cubicBezTo>
                  <a:cubicBezTo>
                    <a:pt x="2502" y="3233"/>
                    <a:pt x="2292" y="3600"/>
                    <a:pt x="2025" y="3600"/>
                  </a:cubicBezTo>
                  <a:cubicBezTo>
                    <a:pt x="1923" y="3600"/>
                    <a:pt x="1812" y="3547"/>
                    <a:pt x="1702" y="3399"/>
                  </a:cubicBezTo>
                  <a:cubicBezTo>
                    <a:pt x="1425" y="3030"/>
                    <a:pt x="1180" y="2597"/>
                    <a:pt x="901" y="2597"/>
                  </a:cubicBezTo>
                  <a:cubicBezTo>
                    <a:pt x="776" y="2597"/>
                    <a:pt x="645" y="2683"/>
                    <a:pt x="501" y="2899"/>
                  </a:cubicBezTo>
                  <a:cubicBezTo>
                    <a:pt x="1" y="3633"/>
                    <a:pt x="1335" y="5768"/>
                    <a:pt x="1335" y="5768"/>
                  </a:cubicBezTo>
                  <a:lnTo>
                    <a:pt x="1402" y="8503"/>
                  </a:lnTo>
                  <a:lnTo>
                    <a:pt x="5171" y="9737"/>
                  </a:lnTo>
                  <a:lnTo>
                    <a:pt x="4904" y="6635"/>
                  </a:lnTo>
                  <a:cubicBezTo>
                    <a:pt x="6005" y="5167"/>
                    <a:pt x="6138" y="2565"/>
                    <a:pt x="6072" y="2065"/>
                  </a:cubicBezTo>
                  <a:cubicBezTo>
                    <a:pt x="6012" y="1591"/>
                    <a:pt x="5479" y="1564"/>
                    <a:pt x="5361" y="1564"/>
                  </a:cubicBezTo>
                  <a:cubicBezTo>
                    <a:pt x="5346" y="1564"/>
                    <a:pt x="5338" y="1565"/>
                    <a:pt x="5338" y="1565"/>
                  </a:cubicBezTo>
                  <a:cubicBezTo>
                    <a:pt x="5304" y="1331"/>
                    <a:pt x="5238" y="1098"/>
                    <a:pt x="5138" y="864"/>
                  </a:cubicBezTo>
                  <a:cubicBezTo>
                    <a:pt x="5075" y="613"/>
                    <a:pt x="4909" y="547"/>
                    <a:pt x="4750" y="547"/>
                  </a:cubicBezTo>
                  <a:cubicBezTo>
                    <a:pt x="4572" y="547"/>
                    <a:pt x="4404" y="631"/>
                    <a:pt x="4404" y="631"/>
                  </a:cubicBezTo>
                  <a:cubicBezTo>
                    <a:pt x="4370" y="364"/>
                    <a:pt x="4204" y="130"/>
                    <a:pt x="3970" y="30"/>
                  </a:cubicBezTo>
                  <a:cubicBezTo>
                    <a:pt x="3921" y="10"/>
                    <a:pt x="3874" y="1"/>
                    <a:pt x="3828" y="1"/>
                  </a:cubicBezTo>
                  <a:close/>
                </a:path>
              </a:pathLst>
            </a:custGeom>
            <a:solidFill>
              <a:srgbClr val="FBB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52"/>
            <p:cNvSpPr/>
            <p:nvPr/>
          </p:nvSpPr>
          <p:spPr>
            <a:xfrm>
              <a:off x="6902025" y="2476475"/>
              <a:ext cx="147625" cy="248750"/>
            </a:xfrm>
            <a:custGeom>
              <a:avLst/>
              <a:gdLst/>
              <a:ahLst/>
              <a:cxnLst/>
              <a:rect l="l" t="t" r="r" b="b"/>
              <a:pathLst>
                <a:path w="5905" h="9950" extrusionOk="0">
                  <a:moveTo>
                    <a:pt x="3551" y="1"/>
                  </a:moveTo>
                  <a:cubicBezTo>
                    <a:pt x="3414" y="1"/>
                    <a:pt x="3280" y="66"/>
                    <a:pt x="3170" y="176"/>
                  </a:cubicBezTo>
                  <a:cubicBezTo>
                    <a:pt x="3053" y="264"/>
                    <a:pt x="2987" y="351"/>
                    <a:pt x="2906" y="461"/>
                  </a:cubicBezTo>
                  <a:lnTo>
                    <a:pt x="2906" y="461"/>
                  </a:lnTo>
                  <a:cubicBezTo>
                    <a:pt x="2877" y="458"/>
                    <a:pt x="2848" y="456"/>
                    <a:pt x="2820" y="456"/>
                  </a:cubicBezTo>
                  <a:cubicBezTo>
                    <a:pt x="2714" y="456"/>
                    <a:pt x="2608" y="480"/>
                    <a:pt x="2503" y="543"/>
                  </a:cubicBezTo>
                  <a:cubicBezTo>
                    <a:pt x="2436" y="577"/>
                    <a:pt x="2369" y="610"/>
                    <a:pt x="2336" y="677"/>
                  </a:cubicBezTo>
                  <a:cubicBezTo>
                    <a:pt x="2302" y="710"/>
                    <a:pt x="2269" y="743"/>
                    <a:pt x="2236" y="743"/>
                  </a:cubicBezTo>
                  <a:cubicBezTo>
                    <a:pt x="2202" y="810"/>
                    <a:pt x="2169" y="843"/>
                    <a:pt x="2169" y="877"/>
                  </a:cubicBezTo>
                  <a:cubicBezTo>
                    <a:pt x="2102" y="1177"/>
                    <a:pt x="2102" y="1444"/>
                    <a:pt x="2102" y="1711"/>
                  </a:cubicBezTo>
                  <a:cubicBezTo>
                    <a:pt x="2070" y="2265"/>
                    <a:pt x="2101" y="2788"/>
                    <a:pt x="2102" y="3279"/>
                  </a:cubicBezTo>
                  <a:lnTo>
                    <a:pt x="2102" y="3279"/>
                  </a:lnTo>
                  <a:cubicBezTo>
                    <a:pt x="2028" y="3426"/>
                    <a:pt x="1863" y="3574"/>
                    <a:pt x="1715" y="3574"/>
                  </a:cubicBezTo>
                  <a:cubicBezTo>
                    <a:pt x="1663" y="3574"/>
                    <a:pt x="1612" y="3556"/>
                    <a:pt x="1569" y="3512"/>
                  </a:cubicBezTo>
                  <a:cubicBezTo>
                    <a:pt x="1402" y="3379"/>
                    <a:pt x="1235" y="3112"/>
                    <a:pt x="1068" y="2878"/>
                  </a:cubicBezTo>
                  <a:cubicBezTo>
                    <a:pt x="968" y="2778"/>
                    <a:pt x="868" y="2678"/>
                    <a:pt x="701" y="2611"/>
                  </a:cubicBezTo>
                  <a:cubicBezTo>
                    <a:pt x="670" y="2603"/>
                    <a:pt x="635" y="2599"/>
                    <a:pt x="598" y="2599"/>
                  </a:cubicBezTo>
                  <a:cubicBezTo>
                    <a:pt x="479" y="2599"/>
                    <a:pt x="344" y="2643"/>
                    <a:pt x="268" y="2745"/>
                  </a:cubicBezTo>
                  <a:cubicBezTo>
                    <a:pt x="168" y="2845"/>
                    <a:pt x="101" y="2978"/>
                    <a:pt x="34" y="3112"/>
                  </a:cubicBezTo>
                  <a:cubicBezTo>
                    <a:pt x="1" y="3245"/>
                    <a:pt x="1" y="3379"/>
                    <a:pt x="1" y="3512"/>
                  </a:cubicBezTo>
                  <a:cubicBezTo>
                    <a:pt x="67" y="3979"/>
                    <a:pt x="201" y="4446"/>
                    <a:pt x="401" y="4846"/>
                  </a:cubicBezTo>
                  <a:cubicBezTo>
                    <a:pt x="568" y="5213"/>
                    <a:pt x="768" y="5580"/>
                    <a:pt x="968" y="5914"/>
                  </a:cubicBezTo>
                  <a:lnTo>
                    <a:pt x="968" y="5880"/>
                  </a:lnTo>
                  <a:cubicBezTo>
                    <a:pt x="1035" y="6714"/>
                    <a:pt x="1035" y="7415"/>
                    <a:pt x="1068" y="7915"/>
                  </a:cubicBezTo>
                  <a:cubicBezTo>
                    <a:pt x="1068" y="8115"/>
                    <a:pt x="1102" y="8282"/>
                    <a:pt x="1102" y="8449"/>
                  </a:cubicBezTo>
                  <a:cubicBezTo>
                    <a:pt x="1102" y="8438"/>
                    <a:pt x="1102" y="8427"/>
                    <a:pt x="1102" y="8415"/>
                  </a:cubicBezTo>
                  <a:lnTo>
                    <a:pt x="1102" y="7882"/>
                  </a:lnTo>
                  <a:lnTo>
                    <a:pt x="1102" y="5880"/>
                  </a:lnTo>
                  <a:cubicBezTo>
                    <a:pt x="901" y="5547"/>
                    <a:pt x="735" y="5180"/>
                    <a:pt x="568" y="4813"/>
                  </a:cubicBezTo>
                  <a:cubicBezTo>
                    <a:pt x="368" y="4413"/>
                    <a:pt x="234" y="3979"/>
                    <a:pt x="168" y="3545"/>
                  </a:cubicBezTo>
                  <a:cubicBezTo>
                    <a:pt x="120" y="3233"/>
                    <a:pt x="382" y="2835"/>
                    <a:pt x="646" y="2835"/>
                  </a:cubicBezTo>
                  <a:cubicBezTo>
                    <a:pt x="748" y="2835"/>
                    <a:pt x="851" y="2895"/>
                    <a:pt x="935" y="3045"/>
                  </a:cubicBezTo>
                  <a:cubicBezTo>
                    <a:pt x="1102" y="3278"/>
                    <a:pt x="1268" y="3512"/>
                    <a:pt x="1468" y="3712"/>
                  </a:cubicBezTo>
                  <a:cubicBezTo>
                    <a:pt x="1535" y="3779"/>
                    <a:pt x="1635" y="3812"/>
                    <a:pt x="1702" y="3812"/>
                  </a:cubicBezTo>
                  <a:cubicBezTo>
                    <a:pt x="1729" y="3821"/>
                    <a:pt x="1756" y="3825"/>
                    <a:pt x="1782" y="3825"/>
                  </a:cubicBezTo>
                  <a:cubicBezTo>
                    <a:pt x="1853" y="3825"/>
                    <a:pt x="1920" y="3794"/>
                    <a:pt x="1969" y="3745"/>
                  </a:cubicBezTo>
                  <a:cubicBezTo>
                    <a:pt x="2102" y="3679"/>
                    <a:pt x="2236" y="3545"/>
                    <a:pt x="2302" y="3412"/>
                  </a:cubicBezTo>
                  <a:lnTo>
                    <a:pt x="2302" y="1811"/>
                  </a:lnTo>
                  <a:cubicBezTo>
                    <a:pt x="2302" y="1544"/>
                    <a:pt x="2336" y="1277"/>
                    <a:pt x="2369" y="1010"/>
                  </a:cubicBezTo>
                  <a:cubicBezTo>
                    <a:pt x="2402" y="1010"/>
                    <a:pt x="2369" y="977"/>
                    <a:pt x="2402" y="977"/>
                  </a:cubicBezTo>
                  <a:lnTo>
                    <a:pt x="2469" y="910"/>
                  </a:lnTo>
                  <a:cubicBezTo>
                    <a:pt x="2503" y="843"/>
                    <a:pt x="2569" y="810"/>
                    <a:pt x="2603" y="810"/>
                  </a:cubicBezTo>
                  <a:cubicBezTo>
                    <a:pt x="2676" y="761"/>
                    <a:pt x="2767" y="730"/>
                    <a:pt x="2863" y="730"/>
                  </a:cubicBezTo>
                  <a:cubicBezTo>
                    <a:pt x="2898" y="730"/>
                    <a:pt x="2934" y="734"/>
                    <a:pt x="2970" y="743"/>
                  </a:cubicBezTo>
                  <a:lnTo>
                    <a:pt x="3036" y="743"/>
                  </a:lnTo>
                  <a:lnTo>
                    <a:pt x="3070" y="677"/>
                  </a:lnTo>
                  <a:cubicBezTo>
                    <a:pt x="3163" y="458"/>
                    <a:pt x="3374" y="240"/>
                    <a:pt x="3564" y="240"/>
                  </a:cubicBezTo>
                  <a:cubicBezTo>
                    <a:pt x="3577" y="240"/>
                    <a:pt x="3590" y="241"/>
                    <a:pt x="3603" y="243"/>
                  </a:cubicBezTo>
                  <a:cubicBezTo>
                    <a:pt x="3837" y="310"/>
                    <a:pt x="4004" y="510"/>
                    <a:pt x="4004" y="777"/>
                  </a:cubicBezTo>
                  <a:lnTo>
                    <a:pt x="4004" y="910"/>
                  </a:lnTo>
                  <a:lnTo>
                    <a:pt x="4170" y="843"/>
                  </a:lnTo>
                  <a:cubicBezTo>
                    <a:pt x="4229" y="804"/>
                    <a:pt x="4311" y="788"/>
                    <a:pt x="4395" y="788"/>
                  </a:cubicBezTo>
                  <a:cubicBezTo>
                    <a:pt x="4454" y="788"/>
                    <a:pt x="4515" y="796"/>
                    <a:pt x="4571" y="810"/>
                  </a:cubicBezTo>
                  <a:cubicBezTo>
                    <a:pt x="4704" y="843"/>
                    <a:pt x="4771" y="1010"/>
                    <a:pt x="4804" y="1177"/>
                  </a:cubicBezTo>
                  <a:cubicBezTo>
                    <a:pt x="4871" y="1344"/>
                    <a:pt x="4904" y="1544"/>
                    <a:pt x="4938" y="1711"/>
                  </a:cubicBezTo>
                  <a:lnTo>
                    <a:pt x="4938" y="1811"/>
                  </a:lnTo>
                  <a:lnTo>
                    <a:pt x="5038" y="1811"/>
                  </a:lnTo>
                  <a:cubicBezTo>
                    <a:pt x="5064" y="1806"/>
                    <a:pt x="5090" y="1804"/>
                    <a:pt x="5117" y="1804"/>
                  </a:cubicBezTo>
                  <a:cubicBezTo>
                    <a:pt x="5296" y="1804"/>
                    <a:pt x="5489" y="1899"/>
                    <a:pt x="5605" y="2044"/>
                  </a:cubicBezTo>
                  <a:cubicBezTo>
                    <a:pt x="5671" y="2144"/>
                    <a:pt x="5671" y="2278"/>
                    <a:pt x="5671" y="2378"/>
                  </a:cubicBezTo>
                  <a:lnTo>
                    <a:pt x="5671" y="2745"/>
                  </a:lnTo>
                  <a:cubicBezTo>
                    <a:pt x="5638" y="3245"/>
                    <a:pt x="5605" y="3745"/>
                    <a:pt x="5505" y="4212"/>
                  </a:cubicBezTo>
                  <a:cubicBezTo>
                    <a:pt x="5371" y="5113"/>
                    <a:pt x="5038" y="5947"/>
                    <a:pt x="4537" y="6714"/>
                  </a:cubicBezTo>
                  <a:lnTo>
                    <a:pt x="4504" y="6748"/>
                  </a:lnTo>
                  <a:lnTo>
                    <a:pt x="4504" y="6781"/>
                  </a:lnTo>
                  <a:cubicBezTo>
                    <a:pt x="4600" y="7905"/>
                    <a:pt x="4697" y="8905"/>
                    <a:pt x="4793" y="9782"/>
                  </a:cubicBezTo>
                  <a:lnTo>
                    <a:pt x="4793" y="9782"/>
                  </a:lnTo>
                  <a:lnTo>
                    <a:pt x="2136" y="8949"/>
                  </a:lnTo>
                  <a:lnTo>
                    <a:pt x="1368" y="8716"/>
                  </a:lnTo>
                  <a:cubicBezTo>
                    <a:pt x="1302" y="8682"/>
                    <a:pt x="1202" y="8682"/>
                    <a:pt x="1102" y="8649"/>
                  </a:cubicBezTo>
                  <a:lnTo>
                    <a:pt x="1102" y="8649"/>
                  </a:lnTo>
                  <a:cubicBezTo>
                    <a:pt x="1168" y="8682"/>
                    <a:pt x="1268" y="8682"/>
                    <a:pt x="1335" y="8716"/>
                  </a:cubicBezTo>
                  <a:lnTo>
                    <a:pt x="2069" y="8949"/>
                  </a:lnTo>
                  <a:lnTo>
                    <a:pt x="4838" y="9917"/>
                  </a:lnTo>
                  <a:lnTo>
                    <a:pt x="4938" y="9950"/>
                  </a:lnTo>
                  <a:lnTo>
                    <a:pt x="4938" y="9816"/>
                  </a:lnTo>
                  <a:cubicBezTo>
                    <a:pt x="4872" y="8931"/>
                    <a:pt x="4806" y="7917"/>
                    <a:pt x="4709" y="6773"/>
                  </a:cubicBezTo>
                  <a:lnTo>
                    <a:pt x="4709" y="6773"/>
                  </a:lnTo>
                  <a:cubicBezTo>
                    <a:pt x="5207" y="6008"/>
                    <a:pt x="5572" y="5143"/>
                    <a:pt x="5705" y="4212"/>
                  </a:cubicBezTo>
                  <a:cubicBezTo>
                    <a:pt x="5805" y="3712"/>
                    <a:pt x="5872" y="3212"/>
                    <a:pt x="5905" y="2711"/>
                  </a:cubicBezTo>
                  <a:lnTo>
                    <a:pt x="5905" y="2344"/>
                  </a:lnTo>
                  <a:cubicBezTo>
                    <a:pt x="5905" y="2178"/>
                    <a:pt x="5872" y="2044"/>
                    <a:pt x="5805" y="1911"/>
                  </a:cubicBezTo>
                  <a:cubicBezTo>
                    <a:pt x="5705" y="1777"/>
                    <a:pt x="5605" y="1677"/>
                    <a:pt x="5438" y="1644"/>
                  </a:cubicBezTo>
                  <a:cubicBezTo>
                    <a:pt x="5332" y="1591"/>
                    <a:pt x="5227" y="1580"/>
                    <a:pt x="5121" y="1578"/>
                  </a:cubicBezTo>
                  <a:lnTo>
                    <a:pt x="5121" y="1578"/>
                  </a:lnTo>
                  <a:cubicBezTo>
                    <a:pt x="5092" y="1412"/>
                    <a:pt x="5060" y="1249"/>
                    <a:pt x="5004" y="1110"/>
                  </a:cubicBezTo>
                  <a:cubicBezTo>
                    <a:pt x="5004" y="1010"/>
                    <a:pt x="4971" y="910"/>
                    <a:pt x="4938" y="810"/>
                  </a:cubicBezTo>
                  <a:cubicBezTo>
                    <a:pt x="4871" y="710"/>
                    <a:pt x="4771" y="610"/>
                    <a:pt x="4671" y="577"/>
                  </a:cubicBezTo>
                  <a:cubicBezTo>
                    <a:pt x="4600" y="553"/>
                    <a:pt x="4525" y="542"/>
                    <a:pt x="4450" y="542"/>
                  </a:cubicBezTo>
                  <a:cubicBezTo>
                    <a:pt x="4361" y="542"/>
                    <a:pt x="4273" y="557"/>
                    <a:pt x="4193" y="586"/>
                  </a:cubicBezTo>
                  <a:lnTo>
                    <a:pt x="4193" y="586"/>
                  </a:lnTo>
                  <a:cubicBezTo>
                    <a:pt x="4143" y="311"/>
                    <a:pt x="3928" y="97"/>
                    <a:pt x="3637" y="9"/>
                  </a:cubicBezTo>
                  <a:cubicBezTo>
                    <a:pt x="3608" y="4"/>
                    <a:pt x="3579" y="1"/>
                    <a:pt x="35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52"/>
            <p:cNvSpPr/>
            <p:nvPr/>
          </p:nvSpPr>
          <p:spPr>
            <a:xfrm>
              <a:off x="6606300" y="2683200"/>
              <a:ext cx="469225" cy="254350"/>
            </a:xfrm>
            <a:custGeom>
              <a:avLst/>
              <a:gdLst/>
              <a:ahLst/>
              <a:cxnLst/>
              <a:rect l="l" t="t" r="r" b="b"/>
              <a:pathLst>
                <a:path w="18769" h="10174" extrusionOk="0">
                  <a:moveTo>
                    <a:pt x="3999" y="0"/>
                  </a:moveTo>
                  <a:cubicBezTo>
                    <a:pt x="1" y="0"/>
                    <a:pt x="55" y="4483"/>
                    <a:pt x="55" y="4483"/>
                  </a:cubicBezTo>
                  <a:cubicBezTo>
                    <a:pt x="55" y="7752"/>
                    <a:pt x="9528" y="9420"/>
                    <a:pt x="9528" y="9420"/>
                  </a:cubicBezTo>
                  <a:cubicBezTo>
                    <a:pt x="9528" y="9420"/>
                    <a:pt x="11744" y="10173"/>
                    <a:pt x="13908" y="10173"/>
                  </a:cubicBezTo>
                  <a:cubicBezTo>
                    <a:pt x="15500" y="10173"/>
                    <a:pt x="17065" y="9766"/>
                    <a:pt x="17701" y="8352"/>
                  </a:cubicBezTo>
                  <a:cubicBezTo>
                    <a:pt x="18768" y="5884"/>
                    <a:pt x="17667" y="13"/>
                    <a:pt x="17667" y="13"/>
                  </a:cubicBezTo>
                  <a:lnTo>
                    <a:pt x="12230" y="13"/>
                  </a:lnTo>
                  <a:lnTo>
                    <a:pt x="11997" y="2248"/>
                  </a:lnTo>
                  <a:cubicBezTo>
                    <a:pt x="11997" y="2248"/>
                    <a:pt x="10962" y="1414"/>
                    <a:pt x="5492" y="180"/>
                  </a:cubicBezTo>
                  <a:cubicBezTo>
                    <a:pt x="4940" y="56"/>
                    <a:pt x="4444" y="0"/>
                    <a:pt x="39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52"/>
            <p:cNvSpPr/>
            <p:nvPr/>
          </p:nvSpPr>
          <p:spPr>
            <a:xfrm>
              <a:off x="6623500" y="2683525"/>
              <a:ext cx="443675" cy="256025"/>
            </a:xfrm>
            <a:custGeom>
              <a:avLst/>
              <a:gdLst/>
              <a:ahLst/>
              <a:cxnLst/>
              <a:rect l="l" t="t" r="r" b="b"/>
              <a:pathLst>
                <a:path w="17747" h="10241" extrusionOk="0">
                  <a:moveTo>
                    <a:pt x="16946" y="0"/>
                  </a:moveTo>
                  <a:cubicBezTo>
                    <a:pt x="16946" y="67"/>
                    <a:pt x="16946" y="167"/>
                    <a:pt x="16946" y="267"/>
                  </a:cubicBezTo>
                  <a:cubicBezTo>
                    <a:pt x="16979" y="434"/>
                    <a:pt x="17013" y="634"/>
                    <a:pt x="17079" y="934"/>
                  </a:cubicBezTo>
                  <a:cubicBezTo>
                    <a:pt x="17113" y="1201"/>
                    <a:pt x="17213" y="1568"/>
                    <a:pt x="17279" y="2001"/>
                  </a:cubicBezTo>
                  <a:cubicBezTo>
                    <a:pt x="17313" y="2402"/>
                    <a:pt x="17380" y="2902"/>
                    <a:pt x="17446" y="3436"/>
                  </a:cubicBezTo>
                  <a:cubicBezTo>
                    <a:pt x="17580" y="4670"/>
                    <a:pt x="17513" y="5938"/>
                    <a:pt x="17246" y="7172"/>
                  </a:cubicBezTo>
                  <a:cubicBezTo>
                    <a:pt x="17079" y="7906"/>
                    <a:pt x="16712" y="8573"/>
                    <a:pt x="16212" y="9140"/>
                  </a:cubicBezTo>
                  <a:cubicBezTo>
                    <a:pt x="16079" y="9273"/>
                    <a:pt x="15912" y="9407"/>
                    <a:pt x="15778" y="9507"/>
                  </a:cubicBezTo>
                  <a:cubicBezTo>
                    <a:pt x="15612" y="9640"/>
                    <a:pt x="15411" y="9707"/>
                    <a:pt x="15245" y="9807"/>
                  </a:cubicBezTo>
                  <a:cubicBezTo>
                    <a:pt x="14926" y="9923"/>
                    <a:pt x="14582" y="10014"/>
                    <a:pt x="14213" y="10014"/>
                  </a:cubicBezTo>
                  <a:cubicBezTo>
                    <a:pt x="14157" y="10014"/>
                    <a:pt x="14101" y="10012"/>
                    <a:pt x="14044" y="10007"/>
                  </a:cubicBezTo>
                  <a:cubicBezTo>
                    <a:pt x="13177" y="10007"/>
                    <a:pt x="12309" y="9940"/>
                    <a:pt x="11442" y="9807"/>
                  </a:cubicBezTo>
                  <a:cubicBezTo>
                    <a:pt x="9441" y="9507"/>
                    <a:pt x="7573" y="9006"/>
                    <a:pt x="5838" y="8673"/>
                  </a:cubicBezTo>
                  <a:cubicBezTo>
                    <a:pt x="5004" y="8573"/>
                    <a:pt x="4203" y="8373"/>
                    <a:pt x="3403" y="8139"/>
                  </a:cubicBezTo>
                  <a:cubicBezTo>
                    <a:pt x="2736" y="7939"/>
                    <a:pt x="2069" y="7605"/>
                    <a:pt x="1535" y="7138"/>
                  </a:cubicBezTo>
                  <a:cubicBezTo>
                    <a:pt x="701" y="6471"/>
                    <a:pt x="201" y="5504"/>
                    <a:pt x="101" y="4470"/>
                  </a:cubicBezTo>
                  <a:cubicBezTo>
                    <a:pt x="67" y="4103"/>
                    <a:pt x="101" y="3703"/>
                    <a:pt x="167" y="3336"/>
                  </a:cubicBezTo>
                  <a:lnTo>
                    <a:pt x="167" y="3336"/>
                  </a:lnTo>
                  <a:cubicBezTo>
                    <a:pt x="134" y="3436"/>
                    <a:pt x="101" y="3536"/>
                    <a:pt x="67" y="3636"/>
                  </a:cubicBezTo>
                  <a:cubicBezTo>
                    <a:pt x="0" y="3903"/>
                    <a:pt x="0" y="4203"/>
                    <a:pt x="0" y="4503"/>
                  </a:cubicBezTo>
                  <a:cubicBezTo>
                    <a:pt x="101" y="5571"/>
                    <a:pt x="601" y="6571"/>
                    <a:pt x="1435" y="7272"/>
                  </a:cubicBezTo>
                  <a:cubicBezTo>
                    <a:pt x="2002" y="7739"/>
                    <a:pt x="2636" y="8072"/>
                    <a:pt x="3336" y="8306"/>
                  </a:cubicBezTo>
                  <a:cubicBezTo>
                    <a:pt x="4137" y="8573"/>
                    <a:pt x="4971" y="8740"/>
                    <a:pt x="5805" y="8873"/>
                  </a:cubicBezTo>
                  <a:cubicBezTo>
                    <a:pt x="7506" y="9240"/>
                    <a:pt x="9374" y="9740"/>
                    <a:pt x="11409" y="10041"/>
                  </a:cubicBezTo>
                  <a:cubicBezTo>
                    <a:pt x="12276" y="10141"/>
                    <a:pt x="13177" y="10207"/>
                    <a:pt x="14044" y="10241"/>
                  </a:cubicBezTo>
                  <a:cubicBezTo>
                    <a:pt x="14944" y="10241"/>
                    <a:pt x="15778" y="9907"/>
                    <a:pt x="16379" y="9273"/>
                  </a:cubicBezTo>
                  <a:cubicBezTo>
                    <a:pt x="16913" y="8706"/>
                    <a:pt x="17279" y="8006"/>
                    <a:pt x="17446" y="7239"/>
                  </a:cubicBezTo>
                  <a:cubicBezTo>
                    <a:pt x="17713" y="5971"/>
                    <a:pt x="17746" y="4670"/>
                    <a:pt x="17613" y="3402"/>
                  </a:cubicBezTo>
                  <a:cubicBezTo>
                    <a:pt x="17513" y="2869"/>
                    <a:pt x="17480" y="2368"/>
                    <a:pt x="17413" y="1968"/>
                  </a:cubicBezTo>
                  <a:cubicBezTo>
                    <a:pt x="17313" y="1534"/>
                    <a:pt x="17246" y="1168"/>
                    <a:pt x="17179" y="901"/>
                  </a:cubicBezTo>
                  <a:cubicBezTo>
                    <a:pt x="17113" y="600"/>
                    <a:pt x="17046" y="400"/>
                    <a:pt x="17013" y="234"/>
                  </a:cubicBezTo>
                  <a:cubicBezTo>
                    <a:pt x="17013" y="133"/>
                    <a:pt x="16979" y="67"/>
                    <a:pt x="169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52"/>
            <p:cNvSpPr/>
            <p:nvPr/>
          </p:nvSpPr>
          <p:spPr>
            <a:xfrm>
              <a:off x="6976250" y="2491700"/>
              <a:ext cx="8375" cy="73425"/>
            </a:xfrm>
            <a:custGeom>
              <a:avLst/>
              <a:gdLst/>
              <a:ahLst/>
              <a:cxnLst/>
              <a:rect l="l" t="t" r="r" b="b"/>
              <a:pathLst>
                <a:path w="335" h="2937" extrusionOk="0">
                  <a:moveTo>
                    <a:pt x="1" y="1"/>
                  </a:moveTo>
                  <a:cubicBezTo>
                    <a:pt x="1" y="501"/>
                    <a:pt x="1" y="968"/>
                    <a:pt x="67" y="1469"/>
                  </a:cubicBezTo>
                  <a:cubicBezTo>
                    <a:pt x="34" y="1969"/>
                    <a:pt x="67" y="2436"/>
                    <a:pt x="134" y="2936"/>
                  </a:cubicBezTo>
                  <a:cubicBezTo>
                    <a:pt x="267" y="2469"/>
                    <a:pt x="334" y="1969"/>
                    <a:pt x="267" y="1469"/>
                  </a:cubicBezTo>
                  <a:cubicBezTo>
                    <a:pt x="301" y="968"/>
                    <a:pt x="201" y="468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52"/>
            <p:cNvSpPr/>
            <p:nvPr/>
          </p:nvSpPr>
          <p:spPr>
            <a:xfrm>
              <a:off x="7002100" y="2495875"/>
              <a:ext cx="8375" cy="75925"/>
            </a:xfrm>
            <a:custGeom>
              <a:avLst/>
              <a:gdLst/>
              <a:ahLst/>
              <a:cxnLst/>
              <a:rect l="l" t="t" r="r" b="b"/>
              <a:pathLst>
                <a:path w="335" h="3037" extrusionOk="0">
                  <a:moveTo>
                    <a:pt x="67" y="1"/>
                  </a:moveTo>
                  <a:cubicBezTo>
                    <a:pt x="1" y="501"/>
                    <a:pt x="1" y="1001"/>
                    <a:pt x="67" y="1502"/>
                  </a:cubicBezTo>
                  <a:cubicBezTo>
                    <a:pt x="34" y="2002"/>
                    <a:pt x="67" y="2502"/>
                    <a:pt x="101" y="3036"/>
                  </a:cubicBezTo>
                  <a:cubicBezTo>
                    <a:pt x="267" y="2536"/>
                    <a:pt x="334" y="2002"/>
                    <a:pt x="267" y="1502"/>
                  </a:cubicBezTo>
                  <a:cubicBezTo>
                    <a:pt x="301" y="1001"/>
                    <a:pt x="234" y="501"/>
                    <a:pt x="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52"/>
            <p:cNvSpPr/>
            <p:nvPr/>
          </p:nvSpPr>
          <p:spPr>
            <a:xfrm>
              <a:off x="7025450" y="2515900"/>
              <a:ext cx="7525" cy="53400"/>
            </a:xfrm>
            <a:custGeom>
              <a:avLst/>
              <a:gdLst/>
              <a:ahLst/>
              <a:cxnLst/>
              <a:rect l="l" t="t" r="r" b="b"/>
              <a:pathLst>
                <a:path w="301" h="2136" extrusionOk="0">
                  <a:moveTo>
                    <a:pt x="34" y="0"/>
                  </a:moveTo>
                  <a:cubicBezTo>
                    <a:pt x="1" y="367"/>
                    <a:pt x="1" y="734"/>
                    <a:pt x="34" y="1068"/>
                  </a:cubicBezTo>
                  <a:cubicBezTo>
                    <a:pt x="34" y="1435"/>
                    <a:pt x="34" y="1802"/>
                    <a:pt x="67" y="2135"/>
                  </a:cubicBezTo>
                  <a:cubicBezTo>
                    <a:pt x="234" y="1802"/>
                    <a:pt x="301" y="1435"/>
                    <a:pt x="267" y="1068"/>
                  </a:cubicBezTo>
                  <a:cubicBezTo>
                    <a:pt x="267" y="701"/>
                    <a:pt x="201" y="334"/>
                    <a:pt x="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52"/>
            <p:cNvSpPr/>
            <p:nvPr/>
          </p:nvSpPr>
          <p:spPr>
            <a:xfrm>
              <a:off x="6902875" y="2682675"/>
              <a:ext cx="7525" cy="125125"/>
            </a:xfrm>
            <a:custGeom>
              <a:avLst/>
              <a:gdLst/>
              <a:ahLst/>
              <a:cxnLst/>
              <a:rect l="l" t="t" r="r" b="b"/>
              <a:pathLst>
                <a:path w="301" h="5005" extrusionOk="0">
                  <a:moveTo>
                    <a:pt x="200" y="1"/>
                  </a:moveTo>
                  <a:cubicBezTo>
                    <a:pt x="67" y="835"/>
                    <a:pt x="33" y="1669"/>
                    <a:pt x="67" y="2502"/>
                  </a:cubicBezTo>
                  <a:cubicBezTo>
                    <a:pt x="0" y="3336"/>
                    <a:pt x="33" y="4170"/>
                    <a:pt x="134" y="5004"/>
                  </a:cubicBezTo>
                  <a:cubicBezTo>
                    <a:pt x="234" y="4170"/>
                    <a:pt x="300" y="3336"/>
                    <a:pt x="267" y="2502"/>
                  </a:cubicBezTo>
                  <a:cubicBezTo>
                    <a:pt x="300" y="1669"/>
                    <a:pt x="300" y="835"/>
                    <a:pt x="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52"/>
            <p:cNvSpPr/>
            <p:nvPr/>
          </p:nvSpPr>
          <p:spPr>
            <a:xfrm>
              <a:off x="7079650" y="2679350"/>
              <a:ext cx="165975" cy="319425"/>
            </a:xfrm>
            <a:custGeom>
              <a:avLst/>
              <a:gdLst/>
              <a:ahLst/>
              <a:cxnLst/>
              <a:rect l="l" t="t" r="r" b="b"/>
              <a:pathLst>
                <a:path w="6639" h="12777" extrusionOk="0">
                  <a:moveTo>
                    <a:pt x="6005" y="0"/>
                  </a:moveTo>
                  <a:cubicBezTo>
                    <a:pt x="5772" y="0"/>
                    <a:pt x="5505" y="34"/>
                    <a:pt x="5205" y="34"/>
                  </a:cubicBezTo>
                  <a:cubicBezTo>
                    <a:pt x="5071" y="67"/>
                    <a:pt x="4904" y="67"/>
                    <a:pt x="4738" y="134"/>
                  </a:cubicBezTo>
                  <a:cubicBezTo>
                    <a:pt x="4571" y="134"/>
                    <a:pt x="4404" y="200"/>
                    <a:pt x="4204" y="234"/>
                  </a:cubicBezTo>
                  <a:cubicBezTo>
                    <a:pt x="3370" y="501"/>
                    <a:pt x="2569" y="1001"/>
                    <a:pt x="1969" y="1668"/>
                  </a:cubicBezTo>
                  <a:cubicBezTo>
                    <a:pt x="1602" y="2035"/>
                    <a:pt x="1302" y="2469"/>
                    <a:pt x="1068" y="2936"/>
                  </a:cubicBezTo>
                  <a:cubicBezTo>
                    <a:pt x="801" y="3436"/>
                    <a:pt x="568" y="3970"/>
                    <a:pt x="401" y="4503"/>
                  </a:cubicBezTo>
                  <a:cubicBezTo>
                    <a:pt x="234" y="5037"/>
                    <a:pt x="101" y="5604"/>
                    <a:pt x="68" y="6171"/>
                  </a:cubicBezTo>
                  <a:cubicBezTo>
                    <a:pt x="1" y="6705"/>
                    <a:pt x="1" y="7239"/>
                    <a:pt x="34" y="7739"/>
                  </a:cubicBezTo>
                  <a:cubicBezTo>
                    <a:pt x="68" y="8740"/>
                    <a:pt x="201" y="9640"/>
                    <a:pt x="301" y="10374"/>
                  </a:cubicBezTo>
                  <a:cubicBezTo>
                    <a:pt x="434" y="11142"/>
                    <a:pt x="501" y="11742"/>
                    <a:pt x="568" y="12142"/>
                  </a:cubicBezTo>
                  <a:cubicBezTo>
                    <a:pt x="568" y="12376"/>
                    <a:pt x="601" y="12576"/>
                    <a:pt x="668" y="12776"/>
                  </a:cubicBezTo>
                  <a:cubicBezTo>
                    <a:pt x="668" y="12776"/>
                    <a:pt x="668" y="12743"/>
                    <a:pt x="668" y="12609"/>
                  </a:cubicBezTo>
                  <a:cubicBezTo>
                    <a:pt x="635" y="12509"/>
                    <a:pt x="635" y="12342"/>
                    <a:pt x="635" y="12142"/>
                  </a:cubicBezTo>
                  <a:cubicBezTo>
                    <a:pt x="601" y="11709"/>
                    <a:pt x="535" y="11108"/>
                    <a:pt x="434" y="10374"/>
                  </a:cubicBezTo>
                  <a:cubicBezTo>
                    <a:pt x="368" y="9607"/>
                    <a:pt x="234" y="8740"/>
                    <a:pt x="201" y="7739"/>
                  </a:cubicBezTo>
                  <a:cubicBezTo>
                    <a:pt x="168" y="7239"/>
                    <a:pt x="201" y="6705"/>
                    <a:pt x="234" y="6205"/>
                  </a:cubicBezTo>
                  <a:cubicBezTo>
                    <a:pt x="301" y="5638"/>
                    <a:pt x="434" y="5104"/>
                    <a:pt x="601" y="4604"/>
                  </a:cubicBezTo>
                  <a:cubicBezTo>
                    <a:pt x="768" y="4070"/>
                    <a:pt x="968" y="3536"/>
                    <a:pt x="1235" y="3069"/>
                  </a:cubicBezTo>
                  <a:cubicBezTo>
                    <a:pt x="1469" y="2602"/>
                    <a:pt x="1769" y="2202"/>
                    <a:pt x="2102" y="1802"/>
                  </a:cubicBezTo>
                  <a:cubicBezTo>
                    <a:pt x="2669" y="1168"/>
                    <a:pt x="3437" y="701"/>
                    <a:pt x="4237" y="434"/>
                  </a:cubicBezTo>
                  <a:cubicBezTo>
                    <a:pt x="4404" y="367"/>
                    <a:pt x="4571" y="300"/>
                    <a:pt x="4771" y="267"/>
                  </a:cubicBezTo>
                  <a:cubicBezTo>
                    <a:pt x="4904" y="234"/>
                    <a:pt x="5071" y="200"/>
                    <a:pt x="5238" y="200"/>
                  </a:cubicBezTo>
                  <a:cubicBezTo>
                    <a:pt x="5505" y="167"/>
                    <a:pt x="5772" y="134"/>
                    <a:pt x="5972" y="134"/>
                  </a:cubicBezTo>
                  <a:cubicBezTo>
                    <a:pt x="6205" y="134"/>
                    <a:pt x="6405" y="100"/>
                    <a:pt x="6639" y="100"/>
                  </a:cubicBezTo>
                  <a:cubicBezTo>
                    <a:pt x="6405" y="34"/>
                    <a:pt x="6205" y="0"/>
                    <a:pt x="60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52"/>
            <p:cNvSpPr/>
            <p:nvPr/>
          </p:nvSpPr>
          <p:spPr>
            <a:xfrm>
              <a:off x="7248100" y="2792750"/>
              <a:ext cx="80100" cy="221850"/>
            </a:xfrm>
            <a:custGeom>
              <a:avLst/>
              <a:gdLst/>
              <a:ahLst/>
              <a:cxnLst/>
              <a:rect l="l" t="t" r="r" b="b"/>
              <a:pathLst>
                <a:path w="3204" h="8874" extrusionOk="0">
                  <a:moveTo>
                    <a:pt x="1" y="1"/>
                  </a:moveTo>
                  <a:lnTo>
                    <a:pt x="1" y="1"/>
                  </a:lnTo>
                  <a:cubicBezTo>
                    <a:pt x="168" y="434"/>
                    <a:pt x="401" y="835"/>
                    <a:pt x="635" y="1235"/>
                  </a:cubicBezTo>
                  <a:cubicBezTo>
                    <a:pt x="1202" y="2236"/>
                    <a:pt x="1669" y="3236"/>
                    <a:pt x="2102" y="4271"/>
                  </a:cubicBezTo>
                  <a:cubicBezTo>
                    <a:pt x="2536" y="5305"/>
                    <a:pt x="2836" y="6372"/>
                    <a:pt x="3003" y="7506"/>
                  </a:cubicBezTo>
                  <a:cubicBezTo>
                    <a:pt x="3137" y="8340"/>
                    <a:pt x="3103" y="8874"/>
                    <a:pt x="3137" y="8874"/>
                  </a:cubicBezTo>
                  <a:cubicBezTo>
                    <a:pt x="3170" y="8740"/>
                    <a:pt x="3203" y="8640"/>
                    <a:pt x="3203" y="8507"/>
                  </a:cubicBezTo>
                  <a:cubicBezTo>
                    <a:pt x="3203" y="8340"/>
                    <a:pt x="3203" y="8207"/>
                    <a:pt x="3203" y="8073"/>
                  </a:cubicBezTo>
                  <a:cubicBezTo>
                    <a:pt x="3203" y="7873"/>
                    <a:pt x="3170" y="7673"/>
                    <a:pt x="3170" y="7473"/>
                  </a:cubicBezTo>
                  <a:cubicBezTo>
                    <a:pt x="3036" y="6339"/>
                    <a:pt x="2736" y="5238"/>
                    <a:pt x="2303" y="4204"/>
                  </a:cubicBezTo>
                  <a:cubicBezTo>
                    <a:pt x="1869" y="3136"/>
                    <a:pt x="1369" y="2136"/>
                    <a:pt x="768" y="1168"/>
                  </a:cubicBezTo>
                  <a:cubicBezTo>
                    <a:pt x="568" y="801"/>
                    <a:pt x="368" y="501"/>
                    <a:pt x="234" y="301"/>
                  </a:cubicBezTo>
                  <a:cubicBezTo>
                    <a:pt x="168" y="201"/>
                    <a:pt x="68" y="10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52"/>
            <p:cNvSpPr/>
            <p:nvPr/>
          </p:nvSpPr>
          <p:spPr>
            <a:xfrm>
              <a:off x="7354850" y="2851125"/>
              <a:ext cx="276900" cy="211750"/>
            </a:xfrm>
            <a:custGeom>
              <a:avLst/>
              <a:gdLst/>
              <a:ahLst/>
              <a:cxnLst/>
              <a:rect l="l" t="t" r="r" b="b"/>
              <a:pathLst>
                <a:path w="11076" h="8470" extrusionOk="0">
                  <a:moveTo>
                    <a:pt x="3336" y="1"/>
                  </a:moveTo>
                  <a:lnTo>
                    <a:pt x="1" y="5271"/>
                  </a:lnTo>
                  <a:cubicBezTo>
                    <a:pt x="768" y="6372"/>
                    <a:pt x="501" y="7439"/>
                    <a:pt x="1435" y="8107"/>
                  </a:cubicBezTo>
                  <a:cubicBezTo>
                    <a:pt x="1811" y="8380"/>
                    <a:pt x="2257" y="8470"/>
                    <a:pt x="2723" y="8470"/>
                  </a:cubicBezTo>
                  <a:cubicBezTo>
                    <a:pt x="3167" y="8470"/>
                    <a:pt x="3631" y="8388"/>
                    <a:pt x="4070" y="8307"/>
                  </a:cubicBezTo>
                  <a:cubicBezTo>
                    <a:pt x="5671" y="7940"/>
                    <a:pt x="7306" y="7540"/>
                    <a:pt x="8874" y="7106"/>
                  </a:cubicBezTo>
                  <a:cubicBezTo>
                    <a:pt x="9808" y="6839"/>
                    <a:pt x="10875" y="6372"/>
                    <a:pt x="11009" y="5438"/>
                  </a:cubicBezTo>
                  <a:cubicBezTo>
                    <a:pt x="11075" y="4838"/>
                    <a:pt x="10808" y="4271"/>
                    <a:pt x="10308" y="3904"/>
                  </a:cubicBezTo>
                  <a:cubicBezTo>
                    <a:pt x="9841" y="3537"/>
                    <a:pt x="9307" y="3303"/>
                    <a:pt x="8740" y="3136"/>
                  </a:cubicBezTo>
                  <a:cubicBezTo>
                    <a:pt x="6305" y="2236"/>
                    <a:pt x="4404" y="1802"/>
                    <a:pt x="33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52"/>
            <p:cNvSpPr/>
            <p:nvPr/>
          </p:nvSpPr>
          <p:spPr>
            <a:xfrm>
              <a:off x="6324125" y="2661300"/>
              <a:ext cx="785575" cy="453100"/>
            </a:xfrm>
            <a:custGeom>
              <a:avLst/>
              <a:gdLst/>
              <a:ahLst/>
              <a:cxnLst/>
              <a:rect l="l" t="t" r="r" b="b"/>
              <a:pathLst>
                <a:path w="31423" h="18124" extrusionOk="0">
                  <a:moveTo>
                    <a:pt x="23362" y="1"/>
                  </a:moveTo>
                  <a:cubicBezTo>
                    <a:pt x="22541" y="1"/>
                    <a:pt x="21307" y="127"/>
                    <a:pt x="20482" y="189"/>
                  </a:cubicBezTo>
                  <a:cubicBezTo>
                    <a:pt x="19147" y="289"/>
                    <a:pt x="15078" y="2423"/>
                    <a:pt x="15078" y="2423"/>
                  </a:cubicBezTo>
                  <a:lnTo>
                    <a:pt x="11041" y="4792"/>
                  </a:lnTo>
                  <a:lnTo>
                    <a:pt x="0" y="8461"/>
                  </a:lnTo>
                  <a:lnTo>
                    <a:pt x="4537" y="17734"/>
                  </a:lnTo>
                  <a:lnTo>
                    <a:pt x="12743" y="14299"/>
                  </a:lnTo>
                  <a:cubicBezTo>
                    <a:pt x="12743" y="14299"/>
                    <a:pt x="18180" y="16033"/>
                    <a:pt x="21115" y="16934"/>
                  </a:cubicBezTo>
                  <a:cubicBezTo>
                    <a:pt x="23469" y="17634"/>
                    <a:pt x="23846" y="18123"/>
                    <a:pt x="25883" y="18123"/>
                  </a:cubicBezTo>
                  <a:cubicBezTo>
                    <a:pt x="26271" y="18123"/>
                    <a:pt x="26719" y="18105"/>
                    <a:pt x="27253" y="18068"/>
                  </a:cubicBezTo>
                  <a:cubicBezTo>
                    <a:pt x="29088" y="17935"/>
                    <a:pt x="30789" y="17868"/>
                    <a:pt x="30789" y="17868"/>
                  </a:cubicBezTo>
                  <a:cubicBezTo>
                    <a:pt x="30789" y="17868"/>
                    <a:pt x="31423" y="16100"/>
                    <a:pt x="29888" y="15900"/>
                  </a:cubicBezTo>
                  <a:cubicBezTo>
                    <a:pt x="29301" y="15845"/>
                    <a:pt x="28713" y="15820"/>
                    <a:pt x="28131" y="15820"/>
                  </a:cubicBezTo>
                  <a:cubicBezTo>
                    <a:pt x="27656" y="15820"/>
                    <a:pt x="27184" y="15836"/>
                    <a:pt x="26719" y="15866"/>
                  </a:cubicBezTo>
                  <a:lnTo>
                    <a:pt x="24117" y="14299"/>
                  </a:lnTo>
                  <a:cubicBezTo>
                    <a:pt x="24117" y="14299"/>
                    <a:pt x="25962" y="13561"/>
                    <a:pt x="26965" y="13561"/>
                  </a:cubicBezTo>
                  <a:cubicBezTo>
                    <a:pt x="27007" y="13561"/>
                    <a:pt x="27048" y="13562"/>
                    <a:pt x="27086" y="13565"/>
                  </a:cubicBezTo>
                  <a:lnTo>
                    <a:pt x="28654" y="13665"/>
                  </a:lnTo>
                  <a:cubicBezTo>
                    <a:pt x="28691" y="13668"/>
                    <a:pt x="28728" y="13669"/>
                    <a:pt x="28764" y="13669"/>
                  </a:cubicBezTo>
                  <a:cubicBezTo>
                    <a:pt x="29548" y="13669"/>
                    <a:pt x="30183" y="12994"/>
                    <a:pt x="30055" y="12197"/>
                  </a:cubicBezTo>
                  <a:cubicBezTo>
                    <a:pt x="29988" y="11864"/>
                    <a:pt x="29755" y="11597"/>
                    <a:pt x="29455" y="11497"/>
                  </a:cubicBezTo>
                  <a:cubicBezTo>
                    <a:pt x="28521" y="11196"/>
                    <a:pt x="27520" y="10996"/>
                    <a:pt x="26553" y="10863"/>
                  </a:cubicBezTo>
                  <a:cubicBezTo>
                    <a:pt x="26553" y="10863"/>
                    <a:pt x="29154" y="10863"/>
                    <a:pt x="29254" y="9862"/>
                  </a:cubicBezTo>
                  <a:cubicBezTo>
                    <a:pt x="29352" y="9179"/>
                    <a:pt x="28816" y="8560"/>
                    <a:pt x="28109" y="8560"/>
                  </a:cubicBezTo>
                  <a:cubicBezTo>
                    <a:pt x="28091" y="8560"/>
                    <a:pt x="28072" y="8560"/>
                    <a:pt x="28054" y="8561"/>
                  </a:cubicBezTo>
                  <a:cubicBezTo>
                    <a:pt x="27787" y="8561"/>
                    <a:pt x="25585" y="8394"/>
                    <a:pt x="25585" y="8394"/>
                  </a:cubicBezTo>
                  <a:cubicBezTo>
                    <a:pt x="25619" y="7927"/>
                    <a:pt x="25985" y="7560"/>
                    <a:pt x="26452" y="7494"/>
                  </a:cubicBezTo>
                  <a:cubicBezTo>
                    <a:pt x="27253" y="7394"/>
                    <a:pt x="29922" y="6993"/>
                    <a:pt x="29955" y="5826"/>
                  </a:cubicBezTo>
                  <a:cubicBezTo>
                    <a:pt x="30022" y="4792"/>
                    <a:pt x="29621" y="4692"/>
                    <a:pt x="28921" y="4692"/>
                  </a:cubicBezTo>
                  <a:cubicBezTo>
                    <a:pt x="28475" y="4692"/>
                    <a:pt x="26989" y="4786"/>
                    <a:pt x="25572" y="4786"/>
                  </a:cubicBezTo>
                  <a:cubicBezTo>
                    <a:pt x="24762" y="4786"/>
                    <a:pt x="23975" y="4755"/>
                    <a:pt x="23417" y="4658"/>
                  </a:cubicBezTo>
                  <a:cubicBezTo>
                    <a:pt x="21916" y="4392"/>
                    <a:pt x="20148" y="4125"/>
                    <a:pt x="20215" y="3424"/>
                  </a:cubicBezTo>
                  <a:cubicBezTo>
                    <a:pt x="20315" y="2690"/>
                    <a:pt x="22016" y="2257"/>
                    <a:pt x="22016" y="2257"/>
                  </a:cubicBezTo>
                  <a:cubicBezTo>
                    <a:pt x="22016" y="2257"/>
                    <a:pt x="22168" y="2285"/>
                    <a:pt x="22393" y="2285"/>
                  </a:cubicBezTo>
                  <a:cubicBezTo>
                    <a:pt x="23042" y="2285"/>
                    <a:pt x="24292" y="2046"/>
                    <a:pt x="24218" y="189"/>
                  </a:cubicBezTo>
                  <a:cubicBezTo>
                    <a:pt x="24218" y="49"/>
                    <a:pt x="23868" y="1"/>
                    <a:pt x="233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52"/>
            <p:cNvSpPr/>
            <p:nvPr/>
          </p:nvSpPr>
          <p:spPr>
            <a:xfrm>
              <a:off x="5939675" y="2607625"/>
              <a:ext cx="677175" cy="619600"/>
            </a:xfrm>
            <a:custGeom>
              <a:avLst/>
              <a:gdLst/>
              <a:ahLst/>
              <a:cxnLst/>
              <a:rect l="l" t="t" r="r" b="b"/>
              <a:pathLst>
                <a:path w="27087" h="24784" extrusionOk="0">
                  <a:moveTo>
                    <a:pt x="2436" y="1"/>
                  </a:moveTo>
                  <a:cubicBezTo>
                    <a:pt x="2436" y="1"/>
                    <a:pt x="1" y="16813"/>
                    <a:pt x="301" y="19248"/>
                  </a:cubicBezTo>
                  <a:cubicBezTo>
                    <a:pt x="634" y="21649"/>
                    <a:pt x="2869" y="24418"/>
                    <a:pt x="5404" y="24685"/>
                  </a:cubicBezTo>
                  <a:cubicBezTo>
                    <a:pt x="5962" y="24751"/>
                    <a:pt x="6415" y="24783"/>
                    <a:pt x="6809" y="24783"/>
                  </a:cubicBezTo>
                  <a:cubicBezTo>
                    <a:pt x="8204" y="24783"/>
                    <a:pt x="8857" y="24379"/>
                    <a:pt x="10808" y="23651"/>
                  </a:cubicBezTo>
                  <a:cubicBezTo>
                    <a:pt x="13343" y="22717"/>
                    <a:pt x="27087" y="16913"/>
                    <a:pt x="27087" y="16913"/>
                  </a:cubicBezTo>
                  <a:lnTo>
                    <a:pt x="26386" y="6972"/>
                  </a:lnTo>
                  <a:lnTo>
                    <a:pt x="10608" y="12109"/>
                  </a:lnTo>
                  <a:lnTo>
                    <a:pt x="9474" y="1402"/>
                  </a:lnTo>
                  <a:lnTo>
                    <a:pt x="24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52"/>
            <p:cNvSpPr/>
            <p:nvPr/>
          </p:nvSpPr>
          <p:spPr>
            <a:xfrm>
              <a:off x="6893700" y="2929200"/>
              <a:ext cx="100925" cy="6500"/>
            </a:xfrm>
            <a:custGeom>
              <a:avLst/>
              <a:gdLst/>
              <a:ahLst/>
              <a:cxnLst/>
              <a:rect l="l" t="t" r="r" b="b"/>
              <a:pathLst>
                <a:path w="4037" h="260" extrusionOk="0">
                  <a:moveTo>
                    <a:pt x="2521" y="1"/>
                  </a:moveTo>
                  <a:cubicBezTo>
                    <a:pt x="2350" y="1"/>
                    <a:pt x="2177" y="5"/>
                    <a:pt x="2002" y="13"/>
                  </a:cubicBezTo>
                  <a:cubicBezTo>
                    <a:pt x="1883" y="7"/>
                    <a:pt x="1765" y="5"/>
                    <a:pt x="1647" y="5"/>
                  </a:cubicBezTo>
                  <a:cubicBezTo>
                    <a:pt x="1098" y="5"/>
                    <a:pt x="549" y="64"/>
                    <a:pt x="0" y="147"/>
                  </a:cubicBezTo>
                  <a:cubicBezTo>
                    <a:pt x="501" y="222"/>
                    <a:pt x="1001" y="259"/>
                    <a:pt x="1501" y="259"/>
                  </a:cubicBezTo>
                  <a:cubicBezTo>
                    <a:pt x="1668" y="259"/>
                    <a:pt x="1835" y="255"/>
                    <a:pt x="2002" y="247"/>
                  </a:cubicBezTo>
                  <a:cubicBezTo>
                    <a:pt x="2126" y="253"/>
                    <a:pt x="2249" y="256"/>
                    <a:pt x="2371" y="256"/>
                  </a:cubicBezTo>
                  <a:cubicBezTo>
                    <a:pt x="2938" y="256"/>
                    <a:pt x="3487" y="196"/>
                    <a:pt x="4036" y="113"/>
                  </a:cubicBezTo>
                  <a:cubicBezTo>
                    <a:pt x="3536" y="38"/>
                    <a:pt x="3036" y="1"/>
                    <a:pt x="25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52"/>
            <p:cNvSpPr/>
            <p:nvPr/>
          </p:nvSpPr>
          <p:spPr>
            <a:xfrm>
              <a:off x="6094800" y="2784425"/>
              <a:ext cx="497025" cy="170150"/>
            </a:xfrm>
            <a:custGeom>
              <a:avLst/>
              <a:gdLst/>
              <a:ahLst/>
              <a:cxnLst/>
              <a:rect l="l" t="t" r="r" b="b"/>
              <a:pathLst>
                <a:path w="19881" h="6806" extrusionOk="0">
                  <a:moveTo>
                    <a:pt x="19881" y="0"/>
                  </a:moveTo>
                  <a:cubicBezTo>
                    <a:pt x="19814" y="0"/>
                    <a:pt x="19747" y="0"/>
                    <a:pt x="19681" y="34"/>
                  </a:cubicBezTo>
                  <a:lnTo>
                    <a:pt x="19080" y="200"/>
                  </a:lnTo>
                  <a:cubicBezTo>
                    <a:pt x="18580" y="367"/>
                    <a:pt x="17846" y="601"/>
                    <a:pt x="16945" y="868"/>
                  </a:cubicBezTo>
                  <a:cubicBezTo>
                    <a:pt x="15111" y="1468"/>
                    <a:pt x="12609" y="2269"/>
                    <a:pt x="9874" y="3203"/>
                  </a:cubicBezTo>
                  <a:cubicBezTo>
                    <a:pt x="7105" y="4137"/>
                    <a:pt x="4637" y="5004"/>
                    <a:pt x="2869" y="5671"/>
                  </a:cubicBezTo>
                  <a:cubicBezTo>
                    <a:pt x="1968" y="6005"/>
                    <a:pt x="1234" y="6271"/>
                    <a:pt x="767" y="6472"/>
                  </a:cubicBezTo>
                  <a:cubicBezTo>
                    <a:pt x="500" y="6572"/>
                    <a:pt x="334" y="6672"/>
                    <a:pt x="200" y="6705"/>
                  </a:cubicBezTo>
                  <a:cubicBezTo>
                    <a:pt x="133" y="6738"/>
                    <a:pt x="67" y="6772"/>
                    <a:pt x="0" y="6805"/>
                  </a:cubicBezTo>
                  <a:cubicBezTo>
                    <a:pt x="67" y="6805"/>
                    <a:pt x="133" y="6772"/>
                    <a:pt x="200" y="6772"/>
                  </a:cubicBezTo>
                  <a:lnTo>
                    <a:pt x="801" y="6538"/>
                  </a:lnTo>
                  <a:lnTo>
                    <a:pt x="2902" y="5804"/>
                  </a:lnTo>
                  <a:lnTo>
                    <a:pt x="9940" y="3403"/>
                  </a:lnTo>
                  <a:lnTo>
                    <a:pt x="16979" y="1034"/>
                  </a:lnTo>
                  <a:lnTo>
                    <a:pt x="19114" y="300"/>
                  </a:lnTo>
                  <a:lnTo>
                    <a:pt x="19681" y="67"/>
                  </a:lnTo>
                  <a:cubicBezTo>
                    <a:pt x="19747" y="67"/>
                    <a:pt x="19814" y="34"/>
                    <a:pt x="198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52"/>
            <p:cNvSpPr/>
            <p:nvPr/>
          </p:nvSpPr>
          <p:spPr>
            <a:xfrm>
              <a:off x="6600150" y="3067125"/>
              <a:ext cx="562925" cy="399550"/>
            </a:xfrm>
            <a:custGeom>
              <a:avLst/>
              <a:gdLst/>
              <a:ahLst/>
              <a:cxnLst/>
              <a:rect l="l" t="t" r="r" b="b"/>
              <a:pathLst>
                <a:path w="22517" h="15982" extrusionOk="0">
                  <a:moveTo>
                    <a:pt x="7707" y="1"/>
                  </a:moveTo>
                  <a:cubicBezTo>
                    <a:pt x="7409" y="1"/>
                    <a:pt x="7124" y="184"/>
                    <a:pt x="7005" y="467"/>
                  </a:cubicBezTo>
                  <a:cubicBezTo>
                    <a:pt x="6605" y="1201"/>
                    <a:pt x="7072" y="2169"/>
                    <a:pt x="8673" y="3169"/>
                  </a:cubicBezTo>
                  <a:cubicBezTo>
                    <a:pt x="10274" y="4203"/>
                    <a:pt x="12376" y="5404"/>
                    <a:pt x="11876" y="6138"/>
                  </a:cubicBezTo>
                  <a:cubicBezTo>
                    <a:pt x="11538" y="6633"/>
                    <a:pt x="10410" y="6840"/>
                    <a:pt x="9631" y="6840"/>
                  </a:cubicBezTo>
                  <a:cubicBezTo>
                    <a:pt x="9255" y="6840"/>
                    <a:pt x="8960" y="6792"/>
                    <a:pt x="8873" y="6705"/>
                  </a:cubicBezTo>
                  <a:cubicBezTo>
                    <a:pt x="8573" y="6472"/>
                    <a:pt x="3436" y="3436"/>
                    <a:pt x="2269" y="2936"/>
                  </a:cubicBezTo>
                  <a:cubicBezTo>
                    <a:pt x="2099" y="2863"/>
                    <a:pt x="1938" y="2832"/>
                    <a:pt x="1787" y="2832"/>
                  </a:cubicBezTo>
                  <a:cubicBezTo>
                    <a:pt x="903" y="2832"/>
                    <a:pt x="367" y="3903"/>
                    <a:pt x="367" y="3903"/>
                  </a:cubicBezTo>
                  <a:lnTo>
                    <a:pt x="5538" y="7773"/>
                  </a:lnTo>
                  <a:cubicBezTo>
                    <a:pt x="5538" y="7773"/>
                    <a:pt x="2235" y="6171"/>
                    <a:pt x="1101" y="5938"/>
                  </a:cubicBezTo>
                  <a:cubicBezTo>
                    <a:pt x="956" y="5907"/>
                    <a:pt x="830" y="5894"/>
                    <a:pt x="720" y="5894"/>
                  </a:cubicBezTo>
                  <a:cubicBezTo>
                    <a:pt x="0" y="5894"/>
                    <a:pt x="0" y="6472"/>
                    <a:pt x="0" y="6472"/>
                  </a:cubicBezTo>
                  <a:lnTo>
                    <a:pt x="2736" y="8807"/>
                  </a:lnTo>
                  <a:lnTo>
                    <a:pt x="2736" y="9374"/>
                  </a:lnTo>
                  <a:cubicBezTo>
                    <a:pt x="2736" y="9741"/>
                    <a:pt x="5104" y="11308"/>
                    <a:pt x="6238" y="12142"/>
                  </a:cubicBezTo>
                  <a:cubicBezTo>
                    <a:pt x="7339" y="12976"/>
                    <a:pt x="11375" y="15511"/>
                    <a:pt x="12309" y="15912"/>
                  </a:cubicBezTo>
                  <a:cubicBezTo>
                    <a:pt x="12429" y="15960"/>
                    <a:pt x="12696" y="15981"/>
                    <a:pt x="13069" y="15981"/>
                  </a:cubicBezTo>
                  <a:cubicBezTo>
                    <a:pt x="15513" y="15981"/>
                    <a:pt x="22517" y="15078"/>
                    <a:pt x="22517" y="15078"/>
                  </a:cubicBezTo>
                  <a:lnTo>
                    <a:pt x="19581" y="7139"/>
                  </a:lnTo>
                  <a:cubicBezTo>
                    <a:pt x="19047" y="6138"/>
                    <a:pt x="18180" y="5337"/>
                    <a:pt x="17146" y="4904"/>
                  </a:cubicBezTo>
                  <a:cubicBezTo>
                    <a:pt x="15345" y="4137"/>
                    <a:pt x="8073" y="100"/>
                    <a:pt x="8073" y="100"/>
                  </a:cubicBezTo>
                  <a:cubicBezTo>
                    <a:pt x="7956" y="32"/>
                    <a:pt x="7830" y="1"/>
                    <a:pt x="77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52"/>
            <p:cNvSpPr/>
            <p:nvPr/>
          </p:nvSpPr>
          <p:spPr>
            <a:xfrm>
              <a:off x="6609325" y="3164700"/>
              <a:ext cx="221025" cy="164300"/>
            </a:xfrm>
            <a:custGeom>
              <a:avLst/>
              <a:gdLst/>
              <a:ahLst/>
              <a:cxnLst/>
              <a:rect l="l" t="t" r="r" b="b"/>
              <a:pathLst>
                <a:path w="8841" h="6572" extrusionOk="0">
                  <a:moveTo>
                    <a:pt x="0" y="0"/>
                  </a:moveTo>
                  <a:lnTo>
                    <a:pt x="0" y="0"/>
                  </a:lnTo>
                  <a:cubicBezTo>
                    <a:pt x="100" y="100"/>
                    <a:pt x="234" y="200"/>
                    <a:pt x="367" y="267"/>
                  </a:cubicBezTo>
                  <a:lnTo>
                    <a:pt x="1268" y="1001"/>
                  </a:lnTo>
                  <a:lnTo>
                    <a:pt x="4370" y="3369"/>
                  </a:lnTo>
                  <a:cubicBezTo>
                    <a:pt x="5571" y="4303"/>
                    <a:pt x="6672" y="5137"/>
                    <a:pt x="7472" y="5704"/>
                  </a:cubicBezTo>
                  <a:cubicBezTo>
                    <a:pt x="7873" y="6038"/>
                    <a:pt x="8340" y="6338"/>
                    <a:pt x="8840" y="6572"/>
                  </a:cubicBezTo>
                  <a:cubicBezTo>
                    <a:pt x="8740" y="6471"/>
                    <a:pt x="8607" y="6405"/>
                    <a:pt x="8506" y="6305"/>
                  </a:cubicBezTo>
                  <a:lnTo>
                    <a:pt x="7572" y="5604"/>
                  </a:lnTo>
                  <a:lnTo>
                    <a:pt x="4504" y="3202"/>
                  </a:lnTo>
                  <a:cubicBezTo>
                    <a:pt x="3269" y="2268"/>
                    <a:pt x="2202" y="1434"/>
                    <a:pt x="1368" y="867"/>
                  </a:cubicBezTo>
                  <a:cubicBezTo>
                    <a:pt x="968" y="534"/>
                    <a:pt x="501" y="234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52"/>
            <p:cNvSpPr/>
            <p:nvPr/>
          </p:nvSpPr>
          <p:spPr>
            <a:xfrm>
              <a:off x="6048538" y="2366125"/>
              <a:ext cx="638825" cy="495250"/>
            </a:xfrm>
            <a:custGeom>
              <a:avLst/>
              <a:gdLst/>
              <a:ahLst/>
              <a:cxnLst/>
              <a:rect l="l" t="t" r="r" b="b"/>
              <a:pathLst>
                <a:path w="25553" h="19810" extrusionOk="0">
                  <a:moveTo>
                    <a:pt x="11567" y="0"/>
                  </a:moveTo>
                  <a:cubicBezTo>
                    <a:pt x="7876" y="0"/>
                    <a:pt x="3741" y="1748"/>
                    <a:pt x="2369" y="7601"/>
                  </a:cubicBezTo>
                  <a:cubicBezTo>
                    <a:pt x="1" y="17742"/>
                    <a:pt x="13077" y="19810"/>
                    <a:pt x="13077" y="19810"/>
                  </a:cubicBezTo>
                  <a:lnTo>
                    <a:pt x="25452" y="12638"/>
                  </a:lnTo>
                  <a:cubicBezTo>
                    <a:pt x="25552" y="11504"/>
                    <a:pt x="25519" y="10336"/>
                    <a:pt x="25319" y="9202"/>
                  </a:cubicBezTo>
                  <a:cubicBezTo>
                    <a:pt x="24985" y="6901"/>
                    <a:pt x="22083" y="5233"/>
                    <a:pt x="20882" y="4799"/>
                  </a:cubicBezTo>
                  <a:cubicBezTo>
                    <a:pt x="19681" y="4399"/>
                    <a:pt x="20048" y="4099"/>
                    <a:pt x="17680" y="1864"/>
                  </a:cubicBezTo>
                  <a:cubicBezTo>
                    <a:pt x="16697" y="923"/>
                    <a:pt x="14249" y="0"/>
                    <a:pt x="11567" y="0"/>
                  </a:cubicBezTo>
                  <a:close/>
                </a:path>
              </a:pathLst>
            </a:custGeom>
            <a:solidFill>
              <a:srgbClr val="FBB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52"/>
            <p:cNvSpPr/>
            <p:nvPr/>
          </p:nvSpPr>
          <p:spPr>
            <a:xfrm>
              <a:off x="6600150" y="3228900"/>
              <a:ext cx="219350" cy="165150"/>
            </a:xfrm>
            <a:custGeom>
              <a:avLst/>
              <a:gdLst/>
              <a:ahLst/>
              <a:cxnLst/>
              <a:rect l="l" t="t" r="r" b="b"/>
              <a:pathLst>
                <a:path w="8774" h="6606" extrusionOk="0">
                  <a:moveTo>
                    <a:pt x="0" y="1"/>
                  </a:moveTo>
                  <a:cubicBezTo>
                    <a:pt x="67" y="101"/>
                    <a:pt x="167" y="234"/>
                    <a:pt x="301" y="301"/>
                  </a:cubicBezTo>
                  <a:cubicBezTo>
                    <a:pt x="501" y="501"/>
                    <a:pt x="801" y="768"/>
                    <a:pt x="1168" y="1101"/>
                  </a:cubicBezTo>
                  <a:cubicBezTo>
                    <a:pt x="1935" y="1735"/>
                    <a:pt x="3036" y="2569"/>
                    <a:pt x="4237" y="3470"/>
                  </a:cubicBezTo>
                  <a:cubicBezTo>
                    <a:pt x="5471" y="4370"/>
                    <a:pt x="6572" y="5171"/>
                    <a:pt x="7406" y="5738"/>
                  </a:cubicBezTo>
                  <a:cubicBezTo>
                    <a:pt x="7839" y="6005"/>
                    <a:pt x="8173" y="6238"/>
                    <a:pt x="8406" y="6372"/>
                  </a:cubicBezTo>
                  <a:cubicBezTo>
                    <a:pt x="8507" y="6472"/>
                    <a:pt x="8640" y="6539"/>
                    <a:pt x="8773" y="6605"/>
                  </a:cubicBezTo>
                  <a:cubicBezTo>
                    <a:pt x="8673" y="6472"/>
                    <a:pt x="8573" y="6405"/>
                    <a:pt x="8440" y="6305"/>
                  </a:cubicBezTo>
                  <a:lnTo>
                    <a:pt x="7506" y="5605"/>
                  </a:lnTo>
                  <a:lnTo>
                    <a:pt x="4370" y="3303"/>
                  </a:lnTo>
                  <a:cubicBezTo>
                    <a:pt x="3169" y="2402"/>
                    <a:pt x="2069" y="1568"/>
                    <a:pt x="1268" y="968"/>
                  </a:cubicBezTo>
                  <a:lnTo>
                    <a:pt x="334" y="268"/>
                  </a:lnTo>
                  <a:cubicBezTo>
                    <a:pt x="234" y="134"/>
                    <a:pt x="134" y="67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52"/>
            <p:cNvSpPr/>
            <p:nvPr/>
          </p:nvSpPr>
          <p:spPr>
            <a:xfrm>
              <a:off x="6433375" y="2528400"/>
              <a:ext cx="126775" cy="101550"/>
            </a:xfrm>
            <a:custGeom>
              <a:avLst/>
              <a:gdLst/>
              <a:ahLst/>
              <a:cxnLst/>
              <a:rect l="l" t="t" r="r" b="b"/>
              <a:pathLst>
                <a:path w="5071" h="4062" extrusionOk="0">
                  <a:moveTo>
                    <a:pt x="334" y="1"/>
                  </a:moveTo>
                  <a:lnTo>
                    <a:pt x="334" y="1"/>
                  </a:lnTo>
                  <a:cubicBezTo>
                    <a:pt x="267" y="101"/>
                    <a:pt x="200" y="201"/>
                    <a:pt x="167" y="334"/>
                  </a:cubicBezTo>
                  <a:cubicBezTo>
                    <a:pt x="67" y="634"/>
                    <a:pt x="0" y="1001"/>
                    <a:pt x="33" y="1335"/>
                  </a:cubicBezTo>
                  <a:cubicBezTo>
                    <a:pt x="33" y="1869"/>
                    <a:pt x="200" y="2369"/>
                    <a:pt x="500" y="2803"/>
                  </a:cubicBezTo>
                  <a:cubicBezTo>
                    <a:pt x="901" y="3336"/>
                    <a:pt x="1434" y="3703"/>
                    <a:pt x="2068" y="3903"/>
                  </a:cubicBezTo>
                  <a:cubicBezTo>
                    <a:pt x="2335" y="3970"/>
                    <a:pt x="2635" y="4003"/>
                    <a:pt x="2935" y="4003"/>
                  </a:cubicBezTo>
                  <a:lnTo>
                    <a:pt x="2902" y="4003"/>
                  </a:lnTo>
                  <a:cubicBezTo>
                    <a:pt x="3058" y="4042"/>
                    <a:pt x="3216" y="4061"/>
                    <a:pt x="3375" y="4061"/>
                  </a:cubicBezTo>
                  <a:cubicBezTo>
                    <a:pt x="3758" y="4061"/>
                    <a:pt x="4139" y="3949"/>
                    <a:pt x="4470" y="3737"/>
                  </a:cubicBezTo>
                  <a:cubicBezTo>
                    <a:pt x="4637" y="3603"/>
                    <a:pt x="4803" y="3403"/>
                    <a:pt x="4870" y="3203"/>
                  </a:cubicBezTo>
                  <a:cubicBezTo>
                    <a:pt x="4970" y="3003"/>
                    <a:pt x="5004" y="2803"/>
                    <a:pt x="5037" y="2602"/>
                  </a:cubicBezTo>
                  <a:cubicBezTo>
                    <a:pt x="5070" y="2302"/>
                    <a:pt x="4970" y="2035"/>
                    <a:pt x="4770" y="1802"/>
                  </a:cubicBezTo>
                  <a:cubicBezTo>
                    <a:pt x="4637" y="1668"/>
                    <a:pt x="4503" y="1635"/>
                    <a:pt x="4503" y="1635"/>
                  </a:cubicBezTo>
                  <a:lnTo>
                    <a:pt x="4503" y="1635"/>
                  </a:lnTo>
                  <a:cubicBezTo>
                    <a:pt x="4503" y="1668"/>
                    <a:pt x="4603" y="1735"/>
                    <a:pt x="4703" y="1869"/>
                  </a:cubicBezTo>
                  <a:cubicBezTo>
                    <a:pt x="4870" y="2069"/>
                    <a:pt x="4937" y="2336"/>
                    <a:pt x="4904" y="2602"/>
                  </a:cubicBezTo>
                  <a:cubicBezTo>
                    <a:pt x="4837" y="2969"/>
                    <a:pt x="4637" y="3336"/>
                    <a:pt x="4336" y="3570"/>
                  </a:cubicBezTo>
                  <a:cubicBezTo>
                    <a:pt x="4029" y="3759"/>
                    <a:pt x="3689" y="3847"/>
                    <a:pt x="3350" y="3847"/>
                  </a:cubicBezTo>
                  <a:cubicBezTo>
                    <a:pt x="3211" y="3847"/>
                    <a:pt x="3072" y="3832"/>
                    <a:pt x="2935" y="3803"/>
                  </a:cubicBezTo>
                  <a:lnTo>
                    <a:pt x="2902" y="3803"/>
                  </a:lnTo>
                  <a:cubicBezTo>
                    <a:pt x="2635" y="3803"/>
                    <a:pt x="2335" y="3770"/>
                    <a:pt x="2102" y="3670"/>
                  </a:cubicBezTo>
                  <a:cubicBezTo>
                    <a:pt x="1501" y="3503"/>
                    <a:pt x="1001" y="3170"/>
                    <a:pt x="667" y="2703"/>
                  </a:cubicBezTo>
                  <a:cubicBezTo>
                    <a:pt x="367" y="2302"/>
                    <a:pt x="200" y="1835"/>
                    <a:pt x="167" y="1335"/>
                  </a:cubicBezTo>
                  <a:cubicBezTo>
                    <a:pt x="133" y="868"/>
                    <a:pt x="200" y="434"/>
                    <a:pt x="3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52"/>
            <p:cNvSpPr/>
            <p:nvPr/>
          </p:nvSpPr>
          <p:spPr>
            <a:xfrm>
              <a:off x="6585963" y="1311263"/>
              <a:ext cx="100950" cy="37975"/>
            </a:xfrm>
            <a:custGeom>
              <a:avLst/>
              <a:gdLst/>
              <a:ahLst/>
              <a:cxnLst/>
              <a:rect l="l" t="t" r="r" b="b"/>
              <a:pathLst>
                <a:path w="4038" h="1519" extrusionOk="0">
                  <a:moveTo>
                    <a:pt x="2370" y="1"/>
                  </a:moveTo>
                  <a:cubicBezTo>
                    <a:pt x="2176" y="1"/>
                    <a:pt x="1985" y="23"/>
                    <a:pt x="1802" y="69"/>
                  </a:cubicBezTo>
                  <a:cubicBezTo>
                    <a:pt x="1235" y="202"/>
                    <a:pt x="735" y="469"/>
                    <a:pt x="368" y="902"/>
                  </a:cubicBezTo>
                  <a:cubicBezTo>
                    <a:pt x="68" y="1203"/>
                    <a:pt x="1" y="1470"/>
                    <a:pt x="101" y="1503"/>
                  </a:cubicBezTo>
                  <a:cubicBezTo>
                    <a:pt x="112" y="1514"/>
                    <a:pt x="126" y="1519"/>
                    <a:pt x="144" y="1519"/>
                  </a:cubicBezTo>
                  <a:cubicBezTo>
                    <a:pt x="342" y="1519"/>
                    <a:pt x="956" y="883"/>
                    <a:pt x="1936" y="669"/>
                  </a:cubicBezTo>
                  <a:cubicBezTo>
                    <a:pt x="2177" y="624"/>
                    <a:pt x="2410" y="607"/>
                    <a:pt x="2627" y="607"/>
                  </a:cubicBezTo>
                  <a:cubicBezTo>
                    <a:pt x="3181" y="607"/>
                    <a:pt x="3633" y="714"/>
                    <a:pt x="3858" y="714"/>
                  </a:cubicBezTo>
                  <a:cubicBezTo>
                    <a:pt x="3934" y="714"/>
                    <a:pt x="3984" y="702"/>
                    <a:pt x="4004" y="669"/>
                  </a:cubicBezTo>
                  <a:cubicBezTo>
                    <a:pt x="4037" y="602"/>
                    <a:pt x="3870" y="402"/>
                    <a:pt x="3470" y="235"/>
                  </a:cubicBezTo>
                  <a:cubicBezTo>
                    <a:pt x="3119" y="82"/>
                    <a:pt x="2740" y="1"/>
                    <a:pt x="2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0" name="Google Shape;1820;p56"/>
          <p:cNvSpPr txBox="1">
            <a:spLocks noGrp="1"/>
          </p:cNvSpPr>
          <p:nvPr>
            <p:ph type="title"/>
          </p:nvPr>
        </p:nvSpPr>
        <p:spPr>
          <a:xfrm>
            <a:off x="5480982" y="1487138"/>
            <a:ext cx="2991733" cy="306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T</a:t>
            </a:r>
            <a:r>
              <a:rPr lang="en" dirty="0"/>
              <a:t>erima</a:t>
            </a:r>
            <a:br>
              <a:rPr lang="en" dirty="0"/>
            </a:br>
            <a:r>
              <a:rPr lang="en" dirty="0"/>
              <a:t>Kasih</a:t>
            </a:r>
            <a:br>
              <a:rPr lang="en" dirty="0"/>
            </a:br>
            <a:endParaRPr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3194DA47-7D91-F3F6-5203-164D33631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504" y="1180858"/>
            <a:ext cx="2359356" cy="33713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8DF315-91DF-6FD0-40DB-0B8FE815F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Pembagian</a:t>
            </a:r>
            <a:r>
              <a:rPr lang="en-US" dirty="0"/>
              <a:t> </a:t>
            </a:r>
            <a:r>
              <a:rPr lang="en-US" dirty="0" err="1"/>
              <a:t>Ikterus</a:t>
            </a:r>
            <a:r>
              <a:rPr lang="en-US" dirty="0"/>
              <a:t> </a:t>
            </a:r>
            <a:r>
              <a:rPr lang="en-US" dirty="0" err="1"/>
              <a:t>Menurut</a:t>
            </a:r>
            <a:r>
              <a:rPr lang="en-US" dirty="0"/>
              <a:t> Kremer</a:t>
            </a:r>
            <a:endParaRPr lang="en-ID" dirty="0"/>
          </a:p>
        </p:txBody>
      </p:sp>
      <p:pic>
        <p:nvPicPr>
          <p:cNvPr id="1026" name="Picture 2" descr="Deeres&amp;#39;s Blog: August 2018">
            <a:extLst>
              <a:ext uri="{FF2B5EF4-FFF2-40B4-BE49-F238E27FC236}">
                <a16:creationId xmlns:a16="http://schemas.microsoft.com/office/drawing/2014/main" id="{93248A3C-19CC-6522-FA7C-DACE0D0D7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1" y="1200150"/>
            <a:ext cx="6629400" cy="365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0956270"/>
      </p:ext>
    </p:extLst>
  </p:cSld>
  <p:clrMapOvr>
    <a:masterClrMapping/>
  </p:clrMapOvr>
</p:sld>
</file>

<file path=ppt/theme/theme1.xml><?xml version="1.0" encoding="utf-8"?>
<a:theme xmlns:a="http://schemas.openxmlformats.org/drawingml/2006/main" name="Mother and Baby MK Campaign by Slidesgo ">
  <a:themeElements>
    <a:clrScheme name="Simple Light">
      <a:dk1>
        <a:srgbClr val="592A37"/>
      </a:dk1>
      <a:lt1>
        <a:srgbClr val="FFFFFF"/>
      </a:lt1>
      <a:dk2>
        <a:srgbClr val="F6C9C9"/>
      </a:dk2>
      <a:lt2>
        <a:srgbClr val="FFF5F5"/>
      </a:lt2>
      <a:accent1>
        <a:srgbClr val="F27983"/>
      </a:accent1>
      <a:accent2>
        <a:srgbClr val="592A37"/>
      </a:accent2>
      <a:accent3>
        <a:srgbClr val="2D9AA6"/>
      </a:accent3>
      <a:accent4>
        <a:srgbClr val="B4D9D9"/>
      </a:accent4>
      <a:accent5>
        <a:srgbClr val="F2A2A2"/>
      </a:accent5>
      <a:accent6>
        <a:srgbClr val="FFFFFF"/>
      </a:accent6>
      <a:hlink>
        <a:srgbClr val="592A3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5523</Words>
  <Application>Microsoft Office PowerPoint</Application>
  <PresentationFormat>On-screen Show (16:9)</PresentationFormat>
  <Paragraphs>550</Paragraphs>
  <Slides>80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93" baseType="lpstr">
      <vt:lpstr>Galada</vt:lpstr>
      <vt:lpstr>Hind</vt:lpstr>
      <vt:lpstr>Calibri</vt:lpstr>
      <vt:lpstr>Raleway</vt:lpstr>
      <vt:lpstr>Open Sans</vt:lpstr>
      <vt:lpstr>Roboto Condensed Light</vt:lpstr>
      <vt:lpstr>Amatic SC</vt:lpstr>
      <vt:lpstr>Arial</vt:lpstr>
      <vt:lpstr>Public Sans</vt:lpstr>
      <vt:lpstr>Symbol</vt:lpstr>
      <vt:lpstr>Fira Sans</vt:lpstr>
      <vt:lpstr>Times New Roman</vt:lpstr>
      <vt:lpstr>Mother and Baby MK Campaign by Slidesgo </vt:lpstr>
      <vt:lpstr>RESIKO TINGGI PENYAKIT DAN MASALAH PADA BAYI BALITA DAN ANAK PRASEKOLAH</vt:lpstr>
      <vt:lpstr>TUJUAN PEMBELAJARAN:</vt:lpstr>
      <vt:lpstr>BAYI RESIKO TINGGI DAN PENATALAKSANAANNYA</vt:lpstr>
      <vt:lpstr>Gangguan minor pada BBL, Bayi, Balita dan Anak Prasekolah</vt:lpstr>
      <vt:lpstr>Gangguan Minor Pada BBL</vt:lpstr>
      <vt:lpstr>Bayi Berat Lahir Rendah(BBLR)</vt:lpstr>
      <vt:lpstr>Hipotermi</vt:lpstr>
      <vt:lpstr>Hiperbilirubinemia</vt:lpstr>
      <vt:lpstr>Pembagian Ikterus Menurut Kremer</vt:lpstr>
      <vt:lpstr>Hipoglikemia</vt:lpstr>
      <vt:lpstr>Kejang</vt:lpstr>
      <vt:lpstr>Gangguan Nafas</vt:lpstr>
      <vt:lpstr>Kelainan Kongenital</vt:lpstr>
      <vt:lpstr>Gangguan Minor Pada Bayi</vt:lpstr>
      <vt:lpstr>Marasmus</vt:lpstr>
      <vt:lpstr>Kwashiorkor</vt:lpstr>
      <vt:lpstr>Marasmus-Kwashiorkor</vt:lpstr>
      <vt:lpstr>Kekurangan Vit A</vt:lpstr>
      <vt:lpstr>Anemia</vt:lpstr>
      <vt:lpstr>Rakhitis</vt:lpstr>
      <vt:lpstr>Gangguan Minor Pada Balita</vt:lpstr>
      <vt:lpstr>ADHD  Gangguan pemusatan perhatian disertai hiperaktif. </vt:lpstr>
      <vt:lpstr>Pengaruh thdp Pendidikan</vt:lpstr>
      <vt:lpstr>Autisme Gangguan perkembangan yang tampak ditiga tahun pertama kehidupan anak.Yang berpengaruh pada komunikasi, ineraksi social, imajinasi dan sikap.  </vt:lpstr>
      <vt:lpstr>AsmaAsma  merupakan penyakit kronik yang ditandai dengan peradangan dan penyempitan saluran napas yang menimbulkan sesak atau sulit bernafas.  </vt:lpstr>
      <vt:lpstr>Diare Diare adalah tinja dengan konsistensi lebih lunak atau lebih cair dari biasanya, dam terjadi paling sedikit 3 kali dalam 24 jam. </vt:lpstr>
      <vt:lpstr>TBCTuberkulosis adalah penyakit menular langsung yang disebabkan oleh kuman TB (MYCOBACTELIUM TUBERCULOSIS). sebagaian besar kuman TB Menyerang paru, tetapi dapat juga mengenai organ tubuh lainnnya </vt:lpstr>
      <vt:lpstr>BAYI RESIKO TINGGI DAN PENATALAKSANAANNYA</vt:lpstr>
      <vt:lpstr>HIPOTERMIA</vt:lpstr>
      <vt:lpstr>Penyebab Hipotermia</vt:lpstr>
      <vt:lpstr>Gejala dan Tanda</vt:lpstr>
      <vt:lpstr>Klasifikasi Hipotermia</vt:lpstr>
      <vt:lpstr>Penanganan Hipotermia</vt:lpstr>
      <vt:lpstr>BAYI RESIKO TINGGI DAN PENATALAKSANAANNYA</vt:lpstr>
      <vt:lpstr>Pengertian</vt:lpstr>
      <vt:lpstr>Klasifikasi Kejang </vt:lpstr>
      <vt:lpstr>BAYI RESIKO TINGGI DAN PENATALAKSANAANNYA</vt:lpstr>
      <vt:lpstr>Jenis resiko yang tinggi pada neonatus</vt:lpstr>
      <vt:lpstr>BAYI RESIKO TINGGI DAN PENATALAKSANAANNYA</vt:lpstr>
      <vt:lpstr>Pengertian Ikterus</vt:lpstr>
      <vt:lpstr>Klasifikasi Ikterus</vt:lpstr>
      <vt:lpstr>Rumus Kremer</vt:lpstr>
      <vt:lpstr>BAYI RESIKO TINGGI DAN PENATALAKSANAANNYA</vt:lpstr>
      <vt:lpstr>Definisi Infeksi</vt:lpstr>
      <vt:lpstr>Faktor Predisposisi Infeksi Neonatus</vt:lpstr>
      <vt:lpstr>BAYI RESIKO TINGGI DAN PENATALAKSANAANNYA</vt:lpstr>
      <vt:lpstr>Definisi BBLR</vt:lpstr>
      <vt:lpstr>Klasifikasi BBLR </vt:lpstr>
      <vt:lpstr>Manifestasi klinis dari prematuritas</vt:lpstr>
      <vt:lpstr>BAYI RESIKO TINGGI DAN PENATALAKSANAANNYA</vt:lpstr>
      <vt:lpstr>Hiperbilirubinemia</vt:lpstr>
      <vt:lpstr>Klasifikasi Fisiologis</vt:lpstr>
      <vt:lpstr>Klasifikasi Patologis</vt:lpstr>
      <vt:lpstr>Penilaian Ikterus</vt:lpstr>
      <vt:lpstr>Penatalaksanaan</vt:lpstr>
      <vt:lpstr>BAYI RESIKO TINGGI DAN PENATALAKSANAANNYA</vt:lpstr>
      <vt:lpstr>Definisi Kelainan Congenital</vt:lpstr>
      <vt:lpstr>Patofisiologis Kelainan Congenital</vt:lpstr>
      <vt:lpstr>Contoh Kelainan Congenital</vt:lpstr>
      <vt:lpstr>BAYI RESIKO TINGGI DAN PENATALAKSANAANNYA</vt:lpstr>
      <vt:lpstr>Gangguan nafas berat</vt:lpstr>
      <vt:lpstr>Gangguan nafas sedang</vt:lpstr>
      <vt:lpstr>PENYAKIT-PENYAKIT YANG LAZIM PADA BAYI DAN ANAK BALITA TERJADI DI INDONESIA</vt:lpstr>
      <vt:lpstr>Penyakit yang lazim terjadi</vt:lpstr>
      <vt:lpstr>Masalah Lazim Pada Bayi, anak Balita dan Usia Sekolah</vt:lpstr>
      <vt:lpstr>Muntah</vt:lpstr>
      <vt:lpstr>Gumoh</vt:lpstr>
      <vt:lpstr>Diare</vt:lpstr>
      <vt:lpstr>Bisulan</vt:lpstr>
      <vt:lpstr>Milliariasis</vt:lpstr>
      <vt:lpstr>Bercak Mongol</vt:lpstr>
      <vt:lpstr>Hemangioma</vt:lpstr>
      <vt:lpstr>Ikterik</vt:lpstr>
      <vt:lpstr>Oral Trush</vt:lpstr>
      <vt:lpstr>Diaper Rush</vt:lpstr>
      <vt:lpstr>Seborrhea</vt:lpstr>
      <vt:lpstr>Obstipasi</vt:lpstr>
      <vt:lpstr>Infeksi</vt:lpstr>
      <vt:lpstr>Bayi Meninggal Mendadak</vt:lpstr>
      <vt:lpstr>Terima Kasih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RESIKO TINGGI PENYAKIT DAN MASALAH PADA BAYI BALITA DAN ANAK PRASEKOLAH</dc:title>
  <cp:lastModifiedBy>revanarmanda69@gmail.com</cp:lastModifiedBy>
  <cp:revision>1</cp:revision>
  <dcterms:modified xsi:type="dcterms:W3CDTF">2022-05-16T14:58:57Z</dcterms:modified>
</cp:coreProperties>
</file>